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B50C-3CB0-45ED-885C-8E401A4FE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F69B5-E636-4334-AE31-D9D49433A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6C2A-B597-40E4-A1F8-A13FB93D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3E13-CF54-418F-920F-CDCECF3E7B4F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2EEC8-836D-4D3A-BBB9-FE0EDACC2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BAEBE-C56B-4BD0-BF2A-917BCCC51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8258-1DE2-4956-B340-1A1851434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8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EC55-6C8E-4A62-B9BD-3DBD7198D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FCB90-9BE5-4BAD-8F7C-067B62372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F0844-4F6D-4FB2-896E-580639560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3E13-CF54-418F-920F-CDCECF3E7B4F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705C0-E1A5-46B3-BEC4-CA24A3B5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2E0D5-599B-4B60-A858-6AA66770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8258-1DE2-4956-B340-1A1851434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2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E174F2-849F-4FCA-8061-1258A1805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8F372-BBD2-48DA-8A43-05D1C0EB5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EE029-D65D-4A63-BD5A-50055D6A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3E13-CF54-418F-920F-CDCECF3E7B4F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54510-825C-4046-B0C7-ACC5B311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C653D-48FE-4466-BCD5-0CD2DF63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8258-1DE2-4956-B340-1A1851434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0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27FD-67D6-4800-8150-006A08D7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EB57D-3F03-4F98-BD25-1AF51D1C7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3D573-3D3C-430F-9CBD-ACBF9909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3E13-CF54-418F-920F-CDCECF3E7B4F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D4313-9BEF-4EA8-96A0-2AD0D7E4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A1832-98E3-42B6-8357-6B95BD4F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8258-1DE2-4956-B340-1A1851434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15A0-E57E-4D60-81F2-B5A1BCB47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B0FBA-B0DA-415A-A161-ED9D372BD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29EEA-8827-4A4B-8E73-D8609725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3E13-CF54-418F-920F-CDCECF3E7B4F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30C22-AFE4-4E59-A3B5-1C794ADD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D52FF-44D7-454F-8D12-85DC60F8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8258-1DE2-4956-B340-1A1851434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2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3BD3-80BA-4412-8821-924E0D19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BA460-382C-4E32-9440-061BC00D5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9F995-0190-41D6-ABFF-297976343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20FCC-ECE7-4734-A0D5-C91D8D81A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3E13-CF54-418F-920F-CDCECF3E7B4F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136F4-A999-4A4A-A5DB-303527D0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E628D-805B-487A-BA33-51372530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8258-1DE2-4956-B340-1A1851434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5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E9BE-9914-4228-8F43-099EFB069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496B4-4D08-438A-8D5E-AD6FEFC82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729FB-9E54-40C1-80F1-2FC715BA7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F3561-9D6A-4AF2-92EF-74E087E74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B974C-19BF-40A1-9D3A-8C177FF6B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29092-E974-4231-9575-F31B33B1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3E13-CF54-418F-920F-CDCECF3E7B4F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8F0964-EF40-4939-B0FD-7CF1A8EF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F456A-2979-4837-AA04-3EBA9B09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8258-1DE2-4956-B340-1A1851434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4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FA78-FA33-414C-8DF4-87B7360F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E0C16-312E-4DB4-9043-ABF38619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3E13-CF54-418F-920F-CDCECF3E7B4F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F8DA3-C07C-4FAC-B2EB-8898C5D0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B57C6-3B1A-4585-9E4B-31F65828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8258-1DE2-4956-B340-1A1851434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5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321AA9-0D72-469C-923D-FBAA8C16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3E13-CF54-418F-920F-CDCECF3E7B4F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81858-CCA7-434D-A3FB-1E97DFFD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B9064-115D-4323-8E72-0D10EE2E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8258-1DE2-4956-B340-1A1851434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54EA-B368-4092-92F5-5C3C8BB08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5C047-4535-4872-B49C-E9DDE478A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F861B-07DD-4D6A-89EE-224623D73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C192A-08B0-43BF-9312-9DAB2FA95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3E13-CF54-418F-920F-CDCECF3E7B4F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DDD60-CE05-49C7-B49F-0FA33253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6AA70-1EFE-4180-8CE9-61DD29C6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8258-1DE2-4956-B340-1A1851434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FF5B-10DE-4DC5-BBDC-ADB827BB1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E28692-3DB0-4AD1-97C8-C5D0A6F5C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C5326-A9BD-4927-92CC-E05DE4008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9A116-0CF6-4A8B-B0B1-67323389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3E13-CF54-418F-920F-CDCECF3E7B4F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F144C-E664-4587-9C25-F075FE43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FC08A-D1D8-457E-8377-B878432B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8258-1DE2-4956-B340-1A1851434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8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13FFD-3DA9-4BFD-8E77-5A85096AB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328B9-F096-4E8A-B6F8-6F479477E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BB42-3338-44AD-828C-4A114F7D5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33E13-CF54-418F-920F-CDCECF3E7B4F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6E666-9A72-4053-90CF-CFC6399E7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AB900-A49F-4C96-8E14-4CC0E15EE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F8258-1DE2-4956-B340-1A1851434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7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51ABC2-E9C5-414E-B162-8D46129F89DD}"/>
              </a:ext>
            </a:extLst>
          </p:cNvPr>
          <p:cNvSpPr txBox="1"/>
          <p:nvPr/>
        </p:nvSpPr>
        <p:spPr>
          <a:xfrm>
            <a:off x="372862" y="239697"/>
            <a:ext cx="245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Article selection process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9E5106-6A99-4001-AC62-81593138C81B}"/>
              </a:ext>
            </a:extLst>
          </p:cNvPr>
          <p:cNvSpPr/>
          <p:nvPr/>
        </p:nvSpPr>
        <p:spPr>
          <a:xfrm>
            <a:off x="5787765" y="1291532"/>
            <a:ext cx="3262016" cy="1047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8342 unique records identified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3176A8-89A7-409B-84E1-151C61258EE7}"/>
              </a:ext>
            </a:extLst>
          </p:cNvPr>
          <p:cNvSpPr/>
          <p:nvPr/>
        </p:nvSpPr>
        <p:spPr>
          <a:xfrm>
            <a:off x="3704948" y="-284086"/>
            <a:ext cx="3262016" cy="1047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XXXX records identified by searching field journals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5335A4-86FE-4239-B26F-63AC84667546}"/>
              </a:ext>
            </a:extLst>
          </p:cNvPr>
          <p:cNvSpPr/>
          <p:nvPr/>
        </p:nvSpPr>
        <p:spPr>
          <a:xfrm>
            <a:off x="7870582" y="-286137"/>
            <a:ext cx="3262016" cy="1047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XXXX records identified by searching for keywords FMRI and SOCIAL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17C0BCF-9712-4EE7-80FD-CB058FC3F3FE}"/>
              </a:ext>
            </a:extLst>
          </p:cNvPr>
          <p:cNvSpPr/>
          <p:nvPr/>
        </p:nvSpPr>
        <p:spPr>
          <a:xfrm>
            <a:off x="5783854" y="3006402"/>
            <a:ext cx="3262016" cy="1047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2269 records remaining after filtering based on article keywords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4556330-ABCD-4A26-8CFD-F9975AA7F4DD}"/>
              </a:ext>
            </a:extLst>
          </p:cNvPr>
          <p:cNvSpPr/>
          <p:nvPr/>
        </p:nvSpPr>
        <p:spPr>
          <a:xfrm>
            <a:off x="5783854" y="4721272"/>
            <a:ext cx="3262016" cy="1047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1358 studies for which sample size was coded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228C8B9-E390-4418-ADF7-F9AE19A1FDB9}"/>
              </a:ext>
            </a:extLst>
          </p:cNvPr>
          <p:cNvSpPr/>
          <p:nvPr/>
        </p:nvSpPr>
        <p:spPr>
          <a:xfrm>
            <a:off x="5783854" y="6436142"/>
            <a:ext cx="3262016" cy="1047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250 records for which sample size was triple-coded to ensure inter-rater reliability</a:t>
            </a:r>
          </a:p>
        </p:txBody>
      </p:sp>
    </p:spTree>
    <p:extLst>
      <p:ext uri="{BB962C8B-B14F-4D97-AF65-F5344CB8AC3E}">
        <p14:creationId xmlns:p14="http://schemas.microsoft.com/office/powerpoint/2010/main" val="2533568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</TotalTime>
  <Words>53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Isager, P.M.</dc:creator>
  <cp:lastModifiedBy>Isager, P.M.</cp:lastModifiedBy>
  <cp:revision>4</cp:revision>
  <dcterms:created xsi:type="dcterms:W3CDTF">2020-11-12T07:04:30Z</dcterms:created>
  <dcterms:modified xsi:type="dcterms:W3CDTF">2020-11-24T16:33:58Z</dcterms:modified>
</cp:coreProperties>
</file>