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9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4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5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11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39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50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3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0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34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75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7425-A199-407F-8350-D2D47F40F4F4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88F8-1503-41E6-A157-5EC4756F1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7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819" y="2552008"/>
                <a:ext cx="11176463" cy="73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19" y="2552008"/>
                <a:ext cx="11176463" cy="731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30333" y="556480"/>
                <a:ext cx="1783437" cy="833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33" y="556480"/>
                <a:ext cx="1783437" cy="833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2211185" y="1390042"/>
            <a:ext cx="3710867" cy="116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 flipH="1">
            <a:off x="5922051" y="1390042"/>
            <a:ext cx="1" cy="116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5922052" y="1390042"/>
            <a:ext cx="3097257" cy="126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E9214-0681-4530-8E85-618F0E0C6F34}"/>
              </a:ext>
            </a:extLst>
          </p:cNvPr>
          <p:cNvCxnSpPr>
            <a:cxnSpLocks/>
          </p:cNvCxnSpPr>
          <p:nvPr/>
        </p:nvCxnSpPr>
        <p:spPr>
          <a:xfrm>
            <a:off x="679615" y="876696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73D663-871F-45FB-81D1-B043B3BBA4E2}"/>
              </a:ext>
            </a:extLst>
          </p:cNvPr>
          <p:cNvCxnSpPr>
            <a:cxnSpLocks/>
          </p:cNvCxnSpPr>
          <p:nvPr/>
        </p:nvCxnSpPr>
        <p:spPr>
          <a:xfrm flipH="1">
            <a:off x="679616" y="2856497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B5DBF1-61BF-4239-93D0-DFBB94A0EF70}"/>
              </a:ext>
            </a:extLst>
          </p:cNvPr>
          <p:cNvSpPr txBox="1"/>
          <p:nvPr/>
        </p:nvSpPr>
        <p:spPr>
          <a:xfrm>
            <a:off x="2485650" y="29236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F336B8-4065-4DA3-8438-9210FE69E036}"/>
              </a:ext>
            </a:extLst>
          </p:cNvPr>
          <p:cNvSpPr txBox="1"/>
          <p:nvPr/>
        </p:nvSpPr>
        <p:spPr>
          <a:xfrm rot="16200000">
            <a:off x="-172327" y="168193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B10B83-C80D-4B4E-93D0-4704D771EFBC}"/>
              </a:ext>
            </a:extLst>
          </p:cNvPr>
          <p:cNvSpPr/>
          <p:nvPr/>
        </p:nvSpPr>
        <p:spPr>
          <a:xfrm>
            <a:off x="989309" y="1274650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7AE661-DA7E-4922-9705-4D787F3EC746}"/>
              </a:ext>
            </a:extLst>
          </p:cNvPr>
          <p:cNvSpPr/>
          <p:nvPr/>
        </p:nvSpPr>
        <p:spPr>
          <a:xfrm>
            <a:off x="1676927" y="202297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169DDD-F801-42A6-97E4-DDF7BDFCE4F3}"/>
              </a:ext>
            </a:extLst>
          </p:cNvPr>
          <p:cNvSpPr/>
          <p:nvPr/>
        </p:nvSpPr>
        <p:spPr>
          <a:xfrm>
            <a:off x="2364545" y="1826647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18C1A1-ECC4-4281-A84E-35B60443A899}"/>
              </a:ext>
            </a:extLst>
          </p:cNvPr>
          <p:cNvSpPr/>
          <p:nvPr/>
        </p:nvSpPr>
        <p:spPr>
          <a:xfrm>
            <a:off x="3052163" y="2114376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DDB9B8-F6A0-4436-B641-A31BA9A8373D}"/>
              </a:ext>
            </a:extLst>
          </p:cNvPr>
          <p:cNvSpPr/>
          <p:nvPr/>
        </p:nvSpPr>
        <p:spPr>
          <a:xfrm>
            <a:off x="3739781" y="178078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EAB2DC-5FAA-47C8-8F34-37DA91FACE26}"/>
              </a:ext>
            </a:extLst>
          </p:cNvPr>
          <p:cNvSpPr/>
          <p:nvPr/>
        </p:nvSpPr>
        <p:spPr>
          <a:xfrm>
            <a:off x="4427397" y="1307853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AAAC5A-28AA-47A7-93DB-427A3C993125}"/>
              </a:ext>
            </a:extLst>
          </p:cNvPr>
          <p:cNvCxnSpPr>
            <a:cxnSpLocks/>
          </p:cNvCxnSpPr>
          <p:nvPr/>
        </p:nvCxnSpPr>
        <p:spPr>
          <a:xfrm>
            <a:off x="1154075" y="1622004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FDA66E-1D2D-40DF-A243-2166C6FF39ED}"/>
              </a:ext>
            </a:extLst>
          </p:cNvPr>
          <p:cNvCxnSpPr>
            <a:cxnSpLocks/>
          </p:cNvCxnSpPr>
          <p:nvPr/>
        </p:nvCxnSpPr>
        <p:spPr>
          <a:xfrm flipV="1">
            <a:off x="1932368" y="1961745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76F73C-8261-43DE-821D-A15E5D13B29D}"/>
              </a:ext>
            </a:extLst>
          </p:cNvPr>
          <p:cNvCxnSpPr>
            <a:cxnSpLocks/>
          </p:cNvCxnSpPr>
          <p:nvPr/>
        </p:nvCxnSpPr>
        <p:spPr>
          <a:xfrm>
            <a:off x="2278271" y="1794350"/>
            <a:ext cx="0" cy="170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387E7F-7B82-4B59-B40D-E797E47D9235}"/>
              </a:ext>
            </a:extLst>
          </p:cNvPr>
          <p:cNvCxnSpPr>
            <a:cxnSpLocks/>
          </p:cNvCxnSpPr>
          <p:nvPr/>
        </p:nvCxnSpPr>
        <p:spPr>
          <a:xfrm flipV="1">
            <a:off x="637671" y="1922852"/>
            <a:ext cx="4303552" cy="42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24CA7F-7ECC-47FE-8F54-B6F7410D4AA6}"/>
              </a:ext>
            </a:extLst>
          </p:cNvPr>
          <p:cNvCxnSpPr>
            <a:cxnSpLocks/>
          </p:cNvCxnSpPr>
          <p:nvPr/>
        </p:nvCxnSpPr>
        <p:spPr>
          <a:xfrm flipV="1">
            <a:off x="3296348" y="1948989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981CED-7F1B-428C-A129-5EBED81E7E7A}"/>
              </a:ext>
            </a:extLst>
          </p:cNvPr>
          <p:cNvCxnSpPr>
            <a:cxnSpLocks/>
          </p:cNvCxnSpPr>
          <p:nvPr/>
        </p:nvCxnSpPr>
        <p:spPr>
          <a:xfrm>
            <a:off x="4599018" y="1594735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FB80631-706E-4AD4-BF23-1AD9C5913161}"/>
              </a:ext>
            </a:extLst>
          </p:cNvPr>
          <p:cNvCxnSpPr>
            <a:cxnSpLocks/>
          </p:cNvCxnSpPr>
          <p:nvPr/>
        </p:nvCxnSpPr>
        <p:spPr>
          <a:xfrm>
            <a:off x="652364" y="4199213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9D8BFF-6F6F-4D12-B960-2DE8FDECBFFE}"/>
              </a:ext>
            </a:extLst>
          </p:cNvPr>
          <p:cNvCxnSpPr>
            <a:cxnSpLocks/>
          </p:cNvCxnSpPr>
          <p:nvPr/>
        </p:nvCxnSpPr>
        <p:spPr>
          <a:xfrm flipH="1">
            <a:off x="652365" y="6179014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E01F93-DD3B-4320-8D50-979C4A2AE5A6}"/>
              </a:ext>
            </a:extLst>
          </p:cNvPr>
          <p:cNvSpPr txBox="1"/>
          <p:nvPr/>
        </p:nvSpPr>
        <p:spPr>
          <a:xfrm>
            <a:off x="2458399" y="624612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D52E75-C43E-4281-9517-D178285283BC}"/>
              </a:ext>
            </a:extLst>
          </p:cNvPr>
          <p:cNvSpPr txBox="1"/>
          <p:nvPr/>
        </p:nvSpPr>
        <p:spPr>
          <a:xfrm rot="16200000">
            <a:off x="-199578" y="500444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3C3AC42-8A15-4DDD-B58B-FD48D4EA6BC3}"/>
              </a:ext>
            </a:extLst>
          </p:cNvPr>
          <p:cNvSpPr/>
          <p:nvPr/>
        </p:nvSpPr>
        <p:spPr>
          <a:xfrm>
            <a:off x="962058" y="4597167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75DA4EF-0774-45FC-9CD7-B24DA351BCFB}"/>
              </a:ext>
            </a:extLst>
          </p:cNvPr>
          <p:cNvSpPr/>
          <p:nvPr/>
        </p:nvSpPr>
        <p:spPr>
          <a:xfrm>
            <a:off x="1649676" y="5217744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602939-C4F2-47D3-B823-EB5401AAE9E8}"/>
              </a:ext>
            </a:extLst>
          </p:cNvPr>
          <p:cNvSpPr/>
          <p:nvPr/>
        </p:nvSpPr>
        <p:spPr>
          <a:xfrm>
            <a:off x="2337294" y="5233071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027B18-8C68-4A42-8F2F-BFC277FFA5B6}"/>
              </a:ext>
            </a:extLst>
          </p:cNvPr>
          <p:cNvSpPr/>
          <p:nvPr/>
        </p:nvSpPr>
        <p:spPr>
          <a:xfrm>
            <a:off x="3024912" y="524211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E765FDB-1974-4937-9814-D44C375A5BAF}"/>
              </a:ext>
            </a:extLst>
          </p:cNvPr>
          <p:cNvSpPr/>
          <p:nvPr/>
        </p:nvSpPr>
        <p:spPr>
          <a:xfrm>
            <a:off x="3712530" y="4966801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C42D622-7930-4259-A057-9B27DE8382E0}"/>
              </a:ext>
            </a:extLst>
          </p:cNvPr>
          <p:cNvSpPr/>
          <p:nvPr/>
        </p:nvSpPr>
        <p:spPr>
          <a:xfrm>
            <a:off x="4400146" y="4630370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8E904A-5E50-4E97-9F67-6F5568EA0F1F}"/>
              </a:ext>
            </a:extLst>
          </p:cNvPr>
          <p:cNvCxnSpPr>
            <a:cxnSpLocks/>
          </p:cNvCxnSpPr>
          <p:nvPr/>
        </p:nvCxnSpPr>
        <p:spPr>
          <a:xfrm>
            <a:off x="1133679" y="4840986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B812970-EBCB-41C5-B6EB-9F0E6ED3A3D7}"/>
              </a:ext>
            </a:extLst>
          </p:cNvPr>
          <p:cNvCxnSpPr>
            <a:cxnSpLocks/>
          </p:cNvCxnSpPr>
          <p:nvPr/>
        </p:nvCxnSpPr>
        <p:spPr>
          <a:xfrm flipV="1">
            <a:off x="1478873" y="5242115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EA7AD9-1925-40D6-ABA4-E88CBD21B8DD}"/>
              </a:ext>
            </a:extLst>
          </p:cNvPr>
          <p:cNvCxnSpPr>
            <a:cxnSpLocks/>
          </p:cNvCxnSpPr>
          <p:nvPr/>
        </p:nvCxnSpPr>
        <p:spPr>
          <a:xfrm>
            <a:off x="2251020" y="5116867"/>
            <a:ext cx="0" cy="170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D4668E7-1329-4C52-8D91-944284C59ABA}"/>
              </a:ext>
            </a:extLst>
          </p:cNvPr>
          <p:cNvCxnSpPr>
            <a:cxnSpLocks/>
          </p:cNvCxnSpPr>
          <p:nvPr/>
        </p:nvCxnSpPr>
        <p:spPr>
          <a:xfrm flipV="1">
            <a:off x="3269097" y="5271506"/>
            <a:ext cx="0" cy="206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8EF619-B057-4292-9CFC-D5AFFEE320F7}"/>
              </a:ext>
            </a:extLst>
          </p:cNvPr>
          <p:cNvCxnSpPr>
            <a:cxnSpLocks/>
          </p:cNvCxnSpPr>
          <p:nvPr/>
        </p:nvCxnSpPr>
        <p:spPr>
          <a:xfrm>
            <a:off x="4571767" y="4917252"/>
            <a:ext cx="0" cy="31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21D6E8-D77E-42CB-AA32-F0E68205C4B6}"/>
              </a:ext>
            </a:extLst>
          </p:cNvPr>
          <p:cNvCxnSpPr>
            <a:cxnSpLocks/>
            <a:stCxn id="80" idx="5"/>
            <a:endCxn id="81" idx="1"/>
          </p:cNvCxnSpPr>
          <p:nvPr/>
        </p:nvCxnSpPr>
        <p:spPr>
          <a:xfrm>
            <a:off x="1108546" y="4743655"/>
            <a:ext cx="566263" cy="49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E1ADA1-0DFB-4A99-B6AC-F00E7B4EFDDB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1821297" y="5303555"/>
            <a:ext cx="515997" cy="1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612059E-0C3B-46F9-B2D2-888FB1F18EAA}"/>
              </a:ext>
            </a:extLst>
          </p:cNvPr>
          <p:cNvCxnSpPr>
            <a:cxnSpLocks/>
            <a:stCxn id="83" idx="2"/>
            <a:endCxn id="82" idx="6"/>
          </p:cNvCxnSpPr>
          <p:nvPr/>
        </p:nvCxnSpPr>
        <p:spPr>
          <a:xfrm flipH="1" flipV="1">
            <a:off x="2508915" y="5318882"/>
            <a:ext cx="515997" cy="9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67F1486-2125-4B29-B9D0-B85AC84D9485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>
            <a:off x="3196533" y="5052612"/>
            <a:ext cx="515997" cy="27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B93DA8B-4412-407C-8FE2-4CA8CF8B0B20}"/>
              </a:ext>
            </a:extLst>
          </p:cNvPr>
          <p:cNvCxnSpPr>
            <a:cxnSpLocks/>
            <a:stCxn id="84" idx="7"/>
            <a:endCxn id="85" idx="2"/>
          </p:cNvCxnSpPr>
          <p:nvPr/>
        </p:nvCxnSpPr>
        <p:spPr>
          <a:xfrm flipV="1">
            <a:off x="3859018" y="4716181"/>
            <a:ext cx="541128" cy="27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11147D3-071D-4D57-9ED3-6C20A3AE926E}"/>
              </a:ext>
            </a:extLst>
          </p:cNvPr>
          <p:cNvSpPr/>
          <p:nvPr/>
        </p:nvSpPr>
        <p:spPr>
          <a:xfrm>
            <a:off x="6968525" y="1418386"/>
            <a:ext cx="3444151" cy="772741"/>
          </a:xfrm>
          <a:custGeom>
            <a:avLst/>
            <a:gdLst>
              <a:gd name="connsiteX0" fmla="*/ 0 w 3190875"/>
              <a:gd name="connsiteY0" fmla="*/ 66675 h 805565"/>
              <a:gd name="connsiteX1" fmla="*/ 1019175 w 3190875"/>
              <a:gd name="connsiteY1" fmla="*/ 800100 h 805565"/>
              <a:gd name="connsiteX2" fmla="*/ 2428875 w 3190875"/>
              <a:gd name="connsiteY2" fmla="*/ 381000 h 805565"/>
              <a:gd name="connsiteX3" fmla="*/ 3190875 w 3190875"/>
              <a:gd name="connsiteY3" fmla="*/ 0 h 805565"/>
              <a:gd name="connsiteX0" fmla="*/ 0 w 3190875"/>
              <a:gd name="connsiteY0" fmla="*/ 0 h 738890"/>
              <a:gd name="connsiteX1" fmla="*/ 1019175 w 3190875"/>
              <a:gd name="connsiteY1" fmla="*/ 733425 h 738890"/>
              <a:gd name="connsiteX2" fmla="*/ 2428875 w 3190875"/>
              <a:gd name="connsiteY2" fmla="*/ 314325 h 738890"/>
              <a:gd name="connsiteX3" fmla="*/ 3190875 w 3190875"/>
              <a:gd name="connsiteY3" fmla="*/ 100891 h 738890"/>
              <a:gd name="connsiteX0" fmla="*/ 0 w 3190875"/>
              <a:gd name="connsiteY0" fmla="*/ 0 h 740050"/>
              <a:gd name="connsiteX1" fmla="*/ 1019175 w 3190875"/>
              <a:gd name="connsiteY1" fmla="*/ 733425 h 740050"/>
              <a:gd name="connsiteX2" fmla="*/ 2428875 w 3190875"/>
              <a:gd name="connsiteY2" fmla="*/ 338264 h 740050"/>
              <a:gd name="connsiteX3" fmla="*/ 3190875 w 3190875"/>
              <a:gd name="connsiteY3" fmla="*/ 100891 h 740050"/>
              <a:gd name="connsiteX0" fmla="*/ 0 w 3190875"/>
              <a:gd name="connsiteY0" fmla="*/ 0 h 740050"/>
              <a:gd name="connsiteX1" fmla="*/ 1019175 w 3190875"/>
              <a:gd name="connsiteY1" fmla="*/ 733425 h 740050"/>
              <a:gd name="connsiteX2" fmla="*/ 2428875 w 3190875"/>
              <a:gd name="connsiteY2" fmla="*/ 338264 h 740050"/>
              <a:gd name="connsiteX3" fmla="*/ 3190875 w 3190875"/>
              <a:gd name="connsiteY3" fmla="*/ 100891 h 740050"/>
              <a:gd name="connsiteX0" fmla="*/ 0 w 3190875"/>
              <a:gd name="connsiteY0" fmla="*/ 0 h 740050"/>
              <a:gd name="connsiteX1" fmla="*/ 1019175 w 3190875"/>
              <a:gd name="connsiteY1" fmla="*/ 733425 h 740050"/>
              <a:gd name="connsiteX2" fmla="*/ 2428875 w 3190875"/>
              <a:gd name="connsiteY2" fmla="*/ 338264 h 740050"/>
              <a:gd name="connsiteX3" fmla="*/ 3190875 w 3190875"/>
              <a:gd name="connsiteY3" fmla="*/ 100891 h 740050"/>
              <a:gd name="connsiteX0" fmla="*/ 0 w 3206466"/>
              <a:gd name="connsiteY0" fmla="*/ 0 h 740050"/>
              <a:gd name="connsiteX1" fmla="*/ 1019175 w 3206466"/>
              <a:gd name="connsiteY1" fmla="*/ 733425 h 740050"/>
              <a:gd name="connsiteX2" fmla="*/ 2428875 w 3206466"/>
              <a:gd name="connsiteY2" fmla="*/ 338264 h 740050"/>
              <a:gd name="connsiteX3" fmla="*/ 3206466 w 3206466"/>
              <a:gd name="connsiteY3" fmla="*/ 196643 h 740050"/>
              <a:gd name="connsiteX0" fmla="*/ 0 w 3206466"/>
              <a:gd name="connsiteY0" fmla="*/ 0 h 740050"/>
              <a:gd name="connsiteX1" fmla="*/ 1019175 w 3206466"/>
              <a:gd name="connsiteY1" fmla="*/ 733425 h 740050"/>
              <a:gd name="connsiteX2" fmla="*/ 2428875 w 3206466"/>
              <a:gd name="connsiteY2" fmla="*/ 338264 h 740050"/>
              <a:gd name="connsiteX3" fmla="*/ 3206466 w 3206466"/>
              <a:gd name="connsiteY3" fmla="*/ 196643 h 740050"/>
              <a:gd name="connsiteX0" fmla="*/ 0 w 3206466"/>
              <a:gd name="connsiteY0" fmla="*/ 0 h 743509"/>
              <a:gd name="connsiteX1" fmla="*/ 1019175 w 3206466"/>
              <a:gd name="connsiteY1" fmla="*/ 733425 h 743509"/>
              <a:gd name="connsiteX2" fmla="*/ 2460058 w 3206466"/>
              <a:gd name="connsiteY2" fmla="*/ 394119 h 743509"/>
              <a:gd name="connsiteX3" fmla="*/ 3206466 w 3206466"/>
              <a:gd name="connsiteY3" fmla="*/ 196643 h 743509"/>
              <a:gd name="connsiteX0" fmla="*/ 0 w 3206466"/>
              <a:gd name="connsiteY0" fmla="*/ 0 h 743509"/>
              <a:gd name="connsiteX1" fmla="*/ 1019175 w 3206466"/>
              <a:gd name="connsiteY1" fmla="*/ 733425 h 743509"/>
              <a:gd name="connsiteX2" fmla="*/ 2460058 w 3206466"/>
              <a:gd name="connsiteY2" fmla="*/ 394119 h 743509"/>
              <a:gd name="connsiteX3" fmla="*/ 3206466 w 3206466"/>
              <a:gd name="connsiteY3" fmla="*/ 196643 h 743509"/>
              <a:gd name="connsiteX0" fmla="*/ 0 w 3214261"/>
              <a:gd name="connsiteY0" fmla="*/ 2839 h 746348"/>
              <a:gd name="connsiteX1" fmla="*/ 1019175 w 3214261"/>
              <a:gd name="connsiteY1" fmla="*/ 736264 h 746348"/>
              <a:gd name="connsiteX2" fmla="*/ 2460058 w 3214261"/>
              <a:gd name="connsiteY2" fmla="*/ 396958 h 746348"/>
              <a:gd name="connsiteX3" fmla="*/ 3214261 w 3214261"/>
              <a:gd name="connsiteY3" fmla="*/ 0 h 746348"/>
              <a:gd name="connsiteX0" fmla="*/ 0 w 3214261"/>
              <a:gd name="connsiteY0" fmla="*/ 2839 h 746348"/>
              <a:gd name="connsiteX1" fmla="*/ 1019175 w 3214261"/>
              <a:gd name="connsiteY1" fmla="*/ 736264 h 746348"/>
              <a:gd name="connsiteX2" fmla="*/ 2460058 w 3214261"/>
              <a:gd name="connsiteY2" fmla="*/ 396958 h 746348"/>
              <a:gd name="connsiteX3" fmla="*/ 3214261 w 3214261"/>
              <a:gd name="connsiteY3" fmla="*/ 0 h 746348"/>
              <a:gd name="connsiteX0" fmla="*/ 0 w 3229853"/>
              <a:gd name="connsiteY0" fmla="*/ 122529 h 741745"/>
              <a:gd name="connsiteX1" fmla="*/ 1034767 w 3229853"/>
              <a:gd name="connsiteY1" fmla="*/ 736264 h 741745"/>
              <a:gd name="connsiteX2" fmla="*/ 2475650 w 3229853"/>
              <a:gd name="connsiteY2" fmla="*/ 396958 h 741745"/>
              <a:gd name="connsiteX3" fmla="*/ 3229853 w 3229853"/>
              <a:gd name="connsiteY3" fmla="*/ 0 h 74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853" h="741745">
                <a:moveTo>
                  <a:pt x="0" y="122529"/>
                </a:moveTo>
                <a:cubicBezTo>
                  <a:pt x="307181" y="463047"/>
                  <a:pt x="622159" y="690526"/>
                  <a:pt x="1034767" y="736264"/>
                </a:cubicBezTo>
                <a:cubicBezTo>
                  <a:pt x="1447375" y="782002"/>
                  <a:pt x="2113700" y="530308"/>
                  <a:pt x="2475650" y="396958"/>
                </a:cubicBezTo>
                <a:cubicBezTo>
                  <a:pt x="2837599" y="263608"/>
                  <a:pt x="3045421" y="75949"/>
                  <a:pt x="32298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1B6FF8F-1C66-4207-9491-D92A6FFCAC3F}"/>
              </a:ext>
            </a:extLst>
          </p:cNvPr>
          <p:cNvCxnSpPr>
            <a:cxnSpLocks/>
          </p:cNvCxnSpPr>
          <p:nvPr/>
        </p:nvCxnSpPr>
        <p:spPr>
          <a:xfrm>
            <a:off x="6554148" y="878430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1BA564C-E9C5-4246-A86C-991AC197B85F}"/>
              </a:ext>
            </a:extLst>
          </p:cNvPr>
          <p:cNvCxnSpPr>
            <a:cxnSpLocks/>
          </p:cNvCxnSpPr>
          <p:nvPr/>
        </p:nvCxnSpPr>
        <p:spPr>
          <a:xfrm flipH="1">
            <a:off x="6554149" y="2858231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8B14D62-AD56-47D0-84ED-14ACE3293A6D}"/>
              </a:ext>
            </a:extLst>
          </p:cNvPr>
          <p:cNvSpPr txBox="1"/>
          <p:nvPr/>
        </p:nvSpPr>
        <p:spPr>
          <a:xfrm>
            <a:off x="8360183" y="292534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F1DC401-64FD-4A5B-B7A3-03A0350B14A2}"/>
              </a:ext>
            </a:extLst>
          </p:cNvPr>
          <p:cNvSpPr txBox="1"/>
          <p:nvPr/>
        </p:nvSpPr>
        <p:spPr>
          <a:xfrm rot="16200000">
            <a:off x="5702206" y="16836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E06D113-498C-4565-AC5B-BD3D77684007}"/>
              </a:ext>
            </a:extLst>
          </p:cNvPr>
          <p:cNvSpPr/>
          <p:nvPr/>
        </p:nvSpPr>
        <p:spPr>
          <a:xfrm>
            <a:off x="6863841" y="1464452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4F42ECF-8A2A-4E1F-AD69-BA5A12836C40}"/>
              </a:ext>
            </a:extLst>
          </p:cNvPr>
          <p:cNvSpPr/>
          <p:nvPr/>
        </p:nvSpPr>
        <p:spPr>
          <a:xfrm>
            <a:off x="7551460" y="1930143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500B01B-DE00-4F5A-8118-E0472463CF52}"/>
              </a:ext>
            </a:extLst>
          </p:cNvPr>
          <p:cNvSpPr/>
          <p:nvPr/>
        </p:nvSpPr>
        <p:spPr>
          <a:xfrm>
            <a:off x="8239078" y="2094499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52E7487-8A3F-4853-AE63-4B0BD1DA231D}"/>
              </a:ext>
            </a:extLst>
          </p:cNvPr>
          <p:cNvSpPr/>
          <p:nvPr/>
        </p:nvSpPr>
        <p:spPr>
          <a:xfrm>
            <a:off x="8926696" y="1921332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EB21508-4A75-4712-840C-C4C901FAD44F}"/>
              </a:ext>
            </a:extLst>
          </p:cNvPr>
          <p:cNvSpPr/>
          <p:nvPr/>
        </p:nvSpPr>
        <p:spPr>
          <a:xfrm>
            <a:off x="9633388" y="1717148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E575BE9-E597-478C-9878-43787EB7F6EF}"/>
              </a:ext>
            </a:extLst>
          </p:cNvPr>
          <p:cNvSpPr/>
          <p:nvPr/>
        </p:nvSpPr>
        <p:spPr>
          <a:xfrm>
            <a:off x="10313411" y="1346824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1284968" y="198921"/>
            <a:ext cx="305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effects: </a:t>
            </a:r>
          </a:p>
          <a:p>
            <a:r>
              <a:rPr lang="en-US" dirty="0" smtClean="0"/>
              <a:t>Only differences from the average penalized</a:t>
            </a:r>
            <a:endParaRPr lang="en-CA" dirty="0"/>
          </a:p>
        </p:txBody>
      </p:sp>
      <p:sp>
        <p:nvSpPr>
          <p:cNvPr id="94" name="TextBox 93"/>
          <p:cNvSpPr txBox="1"/>
          <p:nvPr/>
        </p:nvSpPr>
        <p:spPr>
          <a:xfrm>
            <a:off x="7212094" y="201707"/>
            <a:ext cx="34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 plate splines, cubic splines: </a:t>
            </a:r>
          </a:p>
          <a:p>
            <a:r>
              <a:rPr lang="en-US" dirty="0" smtClean="0"/>
              <a:t>Penalty on the total average derivatives of the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2584" y="3439804"/>
            <a:ext cx="374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Markov Random fields:</a:t>
            </a:r>
          </a:p>
          <a:p>
            <a:r>
              <a:rPr lang="en-US" dirty="0" smtClean="0"/>
              <a:t>Connected observations get pulled toward one another</a:t>
            </a:r>
            <a:endParaRPr lang="en-CA" dirty="0"/>
          </a:p>
        </p:txBody>
      </p:sp>
      <p:sp>
        <p:nvSpPr>
          <p:cNvPr id="132" name="Freeform: Shape 182">
            <a:extLst>
              <a:ext uri="{FF2B5EF4-FFF2-40B4-BE49-F238E27FC236}">
                <a16:creationId xmlns:a16="http://schemas.microsoft.com/office/drawing/2014/main" id="{811147D3-071D-4D57-9ED3-6C20A3AE926E}"/>
              </a:ext>
            </a:extLst>
          </p:cNvPr>
          <p:cNvSpPr/>
          <p:nvPr/>
        </p:nvSpPr>
        <p:spPr>
          <a:xfrm>
            <a:off x="6764152" y="4676591"/>
            <a:ext cx="3402587" cy="839227"/>
          </a:xfrm>
          <a:custGeom>
            <a:avLst/>
            <a:gdLst>
              <a:gd name="connsiteX0" fmla="*/ 0 w 3190875"/>
              <a:gd name="connsiteY0" fmla="*/ 66675 h 805565"/>
              <a:gd name="connsiteX1" fmla="*/ 1019175 w 3190875"/>
              <a:gd name="connsiteY1" fmla="*/ 800100 h 805565"/>
              <a:gd name="connsiteX2" fmla="*/ 2428875 w 3190875"/>
              <a:gd name="connsiteY2" fmla="*/ 381000 h 805565"/>
              <a:gd name="connsiteX3" fmla="*/ 3190875 w 3190875"/>
              <a:gd name="connsiteY3" fmla="*/ 0 h 80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805565">
                <a:moveTo>
                  <a:pt x="0" y="66675"/>
                </a:moveTo>
                <a:cubicBezTo>
                  <a:pt x="307181" y="407193"/>
                  <a:pt x="614362" y="747712"/>
                  <a:pt x="1019175" y="800100"/>
                </a:cubicBezTo>
                <a:cubicBezTo>
                  <a:pt x="1423988" y="852488"/>
                  <a:pt x="2066925" y="514350"/>
                  <a:pt x="2428875" y="381000"/>
                </a:cubicBezTo>
                <a:cubicBezTo>
                  <a:pt x="2790825" y="247650"/>
                  <a:pt x="2990850" y="123825"/>
                  <a:pt x="31908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1B6FF8F-1C66-4207-9491-D92A6FFCAC3F}"/>
              </a:ext>
            </a:extLst>
          </p:cNvPr>
          <p:cNvCxnSpPr>
            <a:cxnSpLocks/>
          </p:cNvCxnSpPr>
          <p:nvPr/>
        </p:nvCxnSpPr>
        <p:spPr>
          <a:xfrm>
            <a:off x="6333148" y="4203138"/>
            <a:ext cx="0" cy="197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1BA564C-E9C5-4246-A86C-991AC197B85F}"/>
              </a:ext>
            </a:extLst>
          </p:cNvPr>
          <p:cNvCxnSpPr>
            <a:cxnSpLocks/>
          </p:cNvCxnSpPr>
          <p:nvPr/>
        </p:nvCxnSpPr>
        <p:spPr>
          <a:xfrm flipH="1">
            <a:off x="6333149" y="6182939"/>
            <a:ext cx="4261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8B14D62-AD56-47D0-84ED-14ACE3293A6D}"/>
              </a:ext>
            </a:extLst>
          </p:cNvPr>
          <p:cNvSpPr txBox="1"/>
          <p:nvPr/>
        </p:nvSpPr>
        <p:spPr>
          <a:xfrm>
            <a:off x="8139183" y="625005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F1DC401-64FD-4A5B-B7A3-03A0350B14A2}"/>
              </a:ext>
            </a:extLst>
          </p:cNvPr>
          <p:cNvSpPr txBox="1"/>
          <p:nvPr/>
        </p:nvSpPr>
        <p:spPr>
          <a:xfrm rot="16200000">
            <a:off x="5481206" y="500837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Abundance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E06D113-498C-4565-AC5B-BD3D77684007}"/>
              </a:ext>
            </a:extLst>
          </p:cNvPr>
          <p:cNvSpPr/>
          <p:nvPr/>
        </p:nvSpPr>
        <p:spPr>
          <a:xfrm>
            <a:off x="6642842" y="4601092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4F42ECF-8A2A-4E1F-AD69-BA5A12836C40}"/>
              </a:ext>
            </a:extLst>
          </p:cNvPr>
          <p:cNvSpPr/>
          <p:nvPr/>
        </p:nvSpPr>
        <p:spPr>
          <a:xfrm>
            <a:off x="7330460" y="5254851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500B01B-DE00-4F5A-8118-E0472463CF52}"/>
              </a:ext>
            </a:extLst>
          </p:cNvPr>
          <p:cNvSpPr/>
          <p:nvPr/>
        </p:nvSpPr>
        <p:spPr>
          <a:xfrm>
            <a:off x="8018078" y="5419207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52E7487-8A3F-4853-AE63-4B0BD1DA231D}"/>
              </a:ext>
            </a:extLst>
          </p:cNvPr>
          <p:cNvSpPr/>
          <p:nvPr/>
        </p:nvSpPr>
        <p:spPr>
          <a:xfrm>
            <a:off x="8705696" y="5246040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EB21508-4A75-4712-840C-C4C901FAD44F}"/>
              </a:ext>
            </a:extLst>
          </p:cNvPr>
          <p:cNvSpPr/>
          <p:nvPr/>
        </p:nvSpPr>
        <p:spPr>
          <a:xfrm>
            <a:off x="9393314" y="4927694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E575BE9-E597-478C-9878-43787EB7F6EF}"/>
              </a:ext>
            </a:extLst>
          </p:cNvPr>
          <p:cNvSpPr/>
          <p:nvPr/>
        </p:nvSpPr>
        <p:spPr>
          <a:xfrm>
            <a:off x="10080930" y="4634295"/>
            <a:ext cx="171621" cy="171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TextBox 149"/>
          <p:cNvSpPr txBox="1"/>
          <p:nvPr/>
        </p:nvSpPr>
        <p:spPr>
          <a:xfrm>
            <a:off x="6991094" y="3526415"/>
            <a:ext cx="34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Cyclic splines: </a:t>
            </a:r>
            <a:endParaRPr lang="en-US" dirty="0"/>
          </a:p>
          <a:p>
            <a:r>
              <a:rPr lang="en-US" dirty="0" smtClean="0"/>
              <a:t>End points of the curve are assumed to be equal to each other</a:t>
            </a:r>
          </a:p>
        </p:txBody>
      </p:sp>
      <p:cxnSp>
        <p:nvCxnSpPr>
          <p:cNvPr id="9" name="Straight Connector 8"/>
          <p:cNvCxnSpPr>
            <a:stCxn id="139" idx="6"/>
            <a:endCxn id="144" idx="2"/>
          </p:cNvCxnSpPr>
          <p:nvPr/>
        </p:nvCxnSpPr>
        <p:spPr>
          <a:xfrm>
            <a:off x="6814463" y="4686903"/>
            <a:ext cx="3266467" cy="33203"/>
          </a:xfrm>
          <a:prstGeom prst="line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47869" y="950601"/>
            <a:ext cx="3492669" cy="1540471"/>
            <a:chOff x="1047869" y="950601"/>
            <a:chExt cx="3492669" cy="1540471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938616" y="952742"/>
            <a:ext cx="3492669" cy="1540471"/>
            <a:chOff x="1047869" y="950601"/>
            <a:chExt cx="3492669" cy="1540471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028559" y="4360079"/>
            <a:ext cx="3492669" cy="1540471"/>
            <a:chOff x="1047869" y="950601"/>
            <a:chExt cx="3492669" cy="154047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708962" y="4367046"/>
            <a:ext cx="3492669" cy="1540471"/>
            <a:chOff x="1047869" y="950601"/>
            <a:chExt cx="3492669" cy="1540471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C48086F-DA8F-4E88-B695-5E78D4CB109F}"/>
                </a:ext>
              </a:extLst>
            </p:cNvPr>
            <p:cNvSpPr/>
            <p:nvPr/>
          </p:nvSpPr>
          <p:spPr>
            <a:xfrm>
              <a:off x="1047869" y="950601"/>
              <a:ext cx="52748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5956047-FC23-486A-92C3-589A9F7A67E7}"/>
                </a:ext>
              </a:extLst>
            </p:cNvPr>
            <p:cNvSpPr/>
            <p:nvPr/>
          </p:nvSpPr>
          <p:spPr>
            <a:xfrm>
              <a:off x="1735486" y="2440592"/>
              <a:ext cx="45826" cy="5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F0EE1ED-04D7-40AA-8400-F49AF72F97DE}"/>
                </a:ext>
              </a:extLst>
            </p:cNvPr>
            <p:cNvSpPr/>
            <p:nvPr/>
          </p:nvSpPr>
          <p:spPr>
            <a:xfrm>
              <a:off x="2430064" y="171997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C5522AE-EDD4-40A5-A392-23D81B70CF8D}"/>
                </a:ext>
              </a:extLst>
            </p:cNvPr>
            <p:cNvSpPr/>
            <p:nvPr/>
          </p:nvSpPr>
          <p:spPr>
            <a:xfrm>
              <a:off x="3112327" y="236760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1208DF5-0918-4427-A2BA-4DE43060E6D7}"/>
                </a:ext>
              </a:extLst>
            </p:cNvPr>
            <p:cNvSpPr/>
            <p:nvPr/>
          </p:nvSpPr>
          <p:spPr>
            <a:xfrm>
              <a:off x="3800331" y="16393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7D53591-E788-41A1-B720-B20E7D587DB4}"/>
                </a:ext>
              </a:extLst>
            </p:cNvPr>
            <p:cNvSpPr/>
            <p:nvPr/>
          </p:nvSpPr>
          <p:spPr>
            <a:xfrm>
              <a:off x="4494818" y="110770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050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38280" y="1679171"/>
            <a:ext cx="3783597" cy="573579"/>
            <a:chOff x="1039091" y="1537854"/>
            <a:chExt cx="3125586" cy="473827"/>
          </a:xfrm>
        </p:grpSpPr>
        <p:sp>
          <p:nvSpPr>
            <p:cNvPr id="4" name="Oval 3"/>
            <p:cNvSpPr/>
            <p:nvPr/>
          </p:nvSpPr>
          <p:spPr>
            <a:xfrm>
              <a:off x="1039091" y="1537855"/>
              <a:ext cx="465513" cy="465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CA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699164" y="1537854"/>
              <a:ext cx="465513" cy="465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CA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928553" y="1546168"/>
              <a:ext cx="465513" cy="465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CA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18015" y="154616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CA" dirty="0"/>
            </a:p>
          </p:txBody>
        </p:sp>
        <p:cxnSp>
          <p:nvCxnSpPr>
            <p:cNvPr id="9" name="Straight Arrow Connector 8"/>
            <p:cNvCxnSpPr>
              <a:stCxn id="4" idx="6"/>
              <a:endCxn id="6" idx="2"/>
            </p:cNvCxnSpPr>
            <p:nvPr/>
          </p:nvCxnSpPr>
          <p:spPr>
            <a:xfrm>
              <a:off x="1504604" y="1770612"/>
              <a:ext cx="423949" cy="831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 flipV="1">
              <a:off x="2394066" y="1774768"/>
              <a:ext cx="423949" cy="415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5" idx="2"/>
            </p:cNvCxnSpPr>
            <p:nvPr/>
          </p:nvCxnSpPr>
          <p:spPr>
            <a:xfrm flipV="1">
              <a:off x="3275215" y="1770611"/>
              <a:ext cx="423949" cy="415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71560"/>
              </p:ext>
            </p:extLst>
          </p:nvPr>
        </p:nvGraphicFramePr>
        <p:xfrm>
          <a:off x="1548238" y="3786089"/>
          <a:ext cx="2373744" cy="222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36">
                  <a:extLst>
                    <a:ext uri="{9D8B030D-6E8A-4147-A177-3AD203B41FA5}">
                      <a16:colId xmlns:a16="http://schemas.microsoft.com/office/drawing/2014/main" val="1151051238"/>
                    </a:ext>
                  </a:extLst>
                </a:gridCol>
                <a:gridCol w="593436">
                  <a:extLst>
                    <a:ext uri="{9D8B030D-6E8A-4147-A177-3AD203B41FA5}">
                      <a16:colId xmlns:a16="http://schemas.microsoft.com/office/drawing/2014/main" val="3848301544"/>
                    </a:ext>
                  </a:extLst>
                </a:gridCol>
                <a:gridCol w="593436">
                  <a:extLst>
                    <a:ext uri="{9D8B030D-6E8A-4147-A177-3AD203B41FA5}">
                      <a16:colId xmlns:a16="http://schemas.microsoft.com/office/drawing/2014/main" val="2615150734"/>
                    </a:ext>
                  </a:extLst>
                </a:gridCol>
                <a:gridCol w="593436">
                  <a:extLst>
                    <a:ext uri="{9D8B030D-6E8A-4147-A177-3AD203B41FA5}">
                      <a16:colId xmlns:a16="http://schemas.microsoft.com/office/drawing/2014/main" val="1568383695"/>
                    </a:ext>
                  </a:extLst>
                </a:gridCol>
              </a:tblGrid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56717"/>
                  </a:ext>
                </a:extLst>
              </a:tr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70980"/>
                  </a:ext>
                </a:extLst>
              </a:tr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7963"/>
                  </a:ext>
                </a:extLst>
              </a:tr>
              <a:tr h="5421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798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0514"/>
              </p:ext>
            </p:extLst>
          </p:nvPr>
        </p:nvGraphicFramePr>
        <p:xfrm>
          <a:off x="6984396" y="3496658"/>
          <a:ext cx="2209580" cy="23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16">
                  <a:extLst>
                    <a:ext uri="{9D8B030D-6E8A-4147-A177-3AD203B41FA5}">
                      <a16:colId xmlns:a16="http://schemas.microsoft.com/office/drawing/2014/main" val="1151051238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3848301544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2615150734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1568383695"/>
                    </a:ext>
                  </a:extLst>
                </a:gridCol>
                <a:gridCol w="441916">
                  <a:extLst>
                    <a:ext uri="{9D8B030D-6E8A-4147-A177-3AD203B41FA5}">
                      <a16:colId xmlns:a16="http://schemas.microsoft.com/office/drawing/2014/main" val="1137485349"/>
                    </a:ext>
                  </a:extLst>
                </a:gridCol>
              </a:tblGrid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56717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70980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7963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79804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077" marR="68077" marT="34038" marB="340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97146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6882040" y="1298352"/>
            <a:ext cx="2414292" cy="1888667"/>
            <a:chOff x="6526262" y="872320"/>
            <a:chExt cx="2979469" cy="2330797"/>
          </a:xfrm>
        </p:grpSpPr>
        <p:grpSp>
          <p:nvGrpSpPr>
            <p:cNvPr id="27" name="Group 26"/>
            <p:cNvGrpSpPr/>
            <p:nvPr/>
          </p:nvGrpSpPr>
          <p:grpSpPr>
            <a:xfrm rot="16200000">
              <a:off x="6807389" y="591193"/>
              <a:ext cx="2330797" cy="2893051"/>
              <a:chOff x="7165571" y="752302"/>
              <a:chExt cx="1895301" cy="235250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7182196" y="1101436"/>
                <a:ext cx="964276" cy="1055716"/>
              </a:xfrm>
              <a:custGeom>
                <a:avLst/>
                <a:gdLst>
                  <a:gd name="connsiteX0" fmla="*/ 382386 w 964276"/>
                  <a:gd name="connsiteY0" fmla="*/ 0 h 1055716"/>
                  <a:gd name="connsiteX1" fmla="*/ 0 w 964276"/>
                  <a:gd name="connsiteY1" fmla="*/ 872836 h 1055716"/>
                  <a:gd name="connsiteX2" fmla="*/ 964276 w 964276"/>
                  <a:gd name="connsiteY2" fmla="*/ 1055716 h 1055716"/>
                  <a:gd name="connsiteX3" fmla="*/ 881149 w 964276"/>
                  <a:gd name="connsiteY3" fmla="*/ 216131 h 1055716"/>
                  <a:gd name="connsiteX4" fmla="*/ 382386 w 964276"/>
                  <a:gd name="connsiteY4" fmla="*/ 0 h 1055716"/>
                  <a:gd name="connsiteX0" fmla="*/ 382386 w 964276"/>
                  <a:gd name="connsiteY0" fmla="*/ 0 h 1055716"/>
                  <a:gd name="connsiteX1" fmla="*/ 0 w 964276"/>
                  <a:gd name="connsiteY1" fmla="*/ 872836 h 1055716"/>
                  <a:gd name="connsiteX2" fmla="*/ 964276 w 964276"/>
                  <a:gd name="connsiteY2" fmla="*/ 1055716 h 1055716"/>
                  <a:gd name="connsiteX3" fmla="*/ 889462 w 964276"/>
                  <a:gd name="connsiteY3" fmla="*/ 174568 h 1055716"/>
                  <a:gd name="connsiteX4" fmla="*/ 382386 w 964276"/>
                  <a:gd name="connsiteY4" fmla="*/ 0 h 1055716"/>
                  <a:gd name="connsiteX0" fmla="*/ 382386 w 964276"/>
                  <a:gd name="connsiteY0" fmla="*/ 0 h 1055716"/>
                  <a:gd name="connsiteX1" fmla="*/ 0 w 964276"/>
                  <a:gd name="connsiteY1" fmla="*/ 872836 h 1055716"/>
                  <a:gd name="connsiteX2" fmla="*/ 964276 w 964276"/>
                  <a:gd name="connsiteY2" fmla="*/ 1055716 h 1055716"/>
                  <a:gd name="connsiteX3" fmla="*/ 889462 w 964276"/>
                  <a:gd name="connsiteY3" fmla="*/ 207819 h 1055716"/>
                  <a:gd name="connsiteX4" fmla="*/ 382386 w 964276"/>
                  <a:gd name="connsiteY4" fmla="*/ 0 h 105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276" h="1055716">
                    <a:moveTo>
                      <a:pt x="382386" y="0"/>
                    </a:moveTo>
                    <a:lnTo>
                      <a:pt x="0" y="872836"/>
                    </a:lnTo>
                    <a:lnTo>
                      <a:pt x="964276" y="1055716"/>
                    </a:lnTo>
                    <a:lnTo>
                      <a:pt x="889462" y="207819"/>
                    </a:lnTo>
                    <a:lnTo>
                      <a:pt x="38238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8055032" y="1300941"/>
                <a:ext cx="1005840" cy="939338"/>
              </a:xfrm>
              <a:custGeom>
                <a:avLst/>
                <a:gdLst>
                  <a:gd name="connsiteX0" fmla="*/ 83128 w 1005840"/>
                  <a:gd name="connsiteY0" fmla="*/ 872837 h 939338"/>
                  <a:gd name="connsiteX1" fmla="*/ 1005840 w 1005840"/>
                  <a:gd name="connsiteY1" fmla="*/ 939338 h 939338"/>
                  <a:gd name="connsiteX2" fmla="*/ 980902 w 1005840"/>
                  <a:gd name="connsiteY2" fmla="*/ 315884 h 939338"/>
                  <a:gd name="connsiteX3" fmla="*/ 640080 w 1005840"/>
                  <a:gd name="connsiteY3" fmla="*/ 274320 h 939338"/>
                  <a:gd name="connsiteX4" fmla="*/ 0 w 1005840"/>
                  <a:gd name="connsiteY4" fmla="*/ 0 h 939338"/>
                  <a:gd name="connsiteX5" fmla="*/ 83128 w 1005840"/>
                  <a:gd name="connsiteY5" fmla="*/ 872837 h 939338"/>
                  <a:gd name="connsiteX0" fmla="*/ 49877 w 1005840"/>
                  <a:gd name="connsiteY0" fmla="*/ 748146 h 939338"/>
                  <a:gd name="connsiteX1" fmla="*/ 1005840 w 1005840"/>
                  <a:gd name="connsiteY1" fmla="*/ 939338 h 939338"/>
                  <a:gd name="connsiteX2" fmla="*/ 980902 w 1005840"/>
                  <a:gd name="connsiteY2" fmla="*/ 315884 h 939338"/>
                  <a:gd name="connsiteX3" fmla="*/ 640080 w 1005840"/>
                  <a:gd name="connsiteY3" fmla="*/ 274320 h 939338"/>
                  <a:gd name="connsiteX4" fmla="*/ 0 w 1005840"/>
                  <a:gd name="connsiteY4" fmla="*/ 0 h 939338"/>
                  <a:gd name="connsiteX5" fmla="*/ 49877 w 1005840"/>
                  <a:gd name="connsiteY5" fmla="*/ 748146 h 939338"/>
                  <a:gd name="connsiteX0" fmla="*/ 83128 w 1005840"/>
                  <a:gd name="connsiteY0" fmla="*/ 773084 h 939338"/>
                  <a:gd name="connsiteX1" fmla="*/ 1005840 w 1005840"/>
                  <a:gd name="connsiteY1" fmla="*/ 939338 h 939338"/>
                  <a:gd name="connsiteX2" fmla="*/ 980902 w 1005840"/>
                  <a:gd name="connsiteY2" fmla="*/ 315884 h 939338"/>
                  <a:gd name="connsiteX3" fmla="*/ 640080 w 1005840"/>
                  <a:gd name="connsiteY3" fmla="*/ 274320 h 939338"/>
                  <a:gd name="connsiteX4" fmla="*/ 0 w 1005840"/>
                  <a:gd name="connsiteY4" fmla="*/ 0 h 939338"/>
                  <a:gd name="connsiteX5" fmla="*/ 83128 w 1005840"/>
                  <a:gd name="connsiteY5" fmla="*/ 773084 h 9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840" h="939338">
                    <a:moveTo>
                      <a:pt x="83128" y="773084"/>
                    </a:moveTo>
                    <a:lnTo>
                      <a:pt x="1005840" y="939338"/>
                    </a:lnTo>
                    <a:lnTo>
                      <a:pt x="980902" y="315884"/>
                    </a:lnTo>
                    <a:lnTo>
                      <a:pt x="640080" y="274320"/>
                    </a:lnTo>
                    <a:lnTo>
                      <a:pt x="0" y="0"/>
                    </a:lnTo>
                    <a:lnTo>
                      <a:pt x="83128" y="77308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7165571" y="1974272"/>
                <a:ext cx="997527" cy="1130531"/>
              </a:xfrm>
              <a:custGeom>
                <a:avLst/>
                <a:gdLst>
                  <a:gd name="connsiteX0" fmla="*/ 0 w 997527"/>
                  <a:gd name="connsiteY0" fmla="*/ 0 h 1130531"/>
                  <a:gd name="connsiteX1" fmla="*/ 440574 w 997527"/>
                  <a:gd name="connsiteY1" fmla="*/ 1130531 h 1130531"/>
                  <a:gd name="connsiteX2" fmla="*/ 997527 w 997527"/>
                  <a:gd name="connsiteY2" fmla="*/ 182880 h 1130531"/>
                  <a:gd name="connsiteX3" fmla="*/ 0 w 997527"/>
                  <a:gd name="connsiteY3" fmla="*/ 0 h 113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7527" h="1130531">
                    <a:moveTo>
                      <a:pt x="0" y="0"/>
                    </a:moveTo>
                    <a:lnTo>
                      <a:pt x="440574" y="1130531"/>
                    </a:lnTo>
                    <a:lnTo>
                      <a:pt x="997527" y="182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606144" y="2639289"/>
                <a:ext cx="864524" cy="465513"/>
              </a:xfrm>
              <a:custGeom>
                <a:avLst/>
                <a:gdLst>
                  <a:gd name="connsiteX0" fmla="*/ 0 w 831273"/>
                  <a:gd name="connsiteY0" fmla="*/ 415636 h 415636"/>
                  <a:gd name="connsiteX1" fmla="*/ 831273 w 831273"/>
                  <a:gd name="connsiteY1" fmla="*/ 407324 h 415636"/>
                  <a:gd name="connsiteX2" fmla="*/ 257695 w 831273"/>
                  <a:gd name="connsiteY2" fmla="*/ 0 h 415636"/>
                  <a:gd name="connsiteX3" fmla="*/ 0 w 831273"/>
                  <a:gd name="connsiteY3" fmla="*/ 415636 h 415636"/>
                  <a:gd name="connsiteX0" fmla="*/ 0 w 831273"/>
                  <a:gd name="connsiteY0" fmla="*/ 465513 h 465513"/>
                  <a:gd name="connsiteX1" fmla="*/ 831273 w 831273"/>
                  <a:gd name="connsiteY1" fmla="*/ 457201 h 465513"/>
                  <a:gd name="connsiteX2" fmla="*/ 249382 w 831273"/>
                  <a:gd name="connsiteY2" fmla="*/ 0 h 465513"/>
                  <a:gd name="connsiteX3" fmla="*/ 0 w 831273"/>
                  <a:gd name="connsiteY3" fmla="*/ 465513 h 465513"/>
                  <a:gd name="connsiteX0" fmla="*/ 0 w 864524"/>
                  <a:gd name="connsiteY0" fmla="*/ 465513 h 465513"/>
                  <a:gd name="connsiteX1" fmla="*/ 864524 w 864524"/>
                  <a:gd name="connsiteY1" fmla="*/ 457201 h 465513"/>
                  <a:gd name="connsiteX2" fmla="*/ 282633 w 864524"/>
                  <a:gd name="connsiteY2" fmla="*/ 0 h 465513"/>
                  <a:gd name="connsiteX3" fmla="*/ 0 w 864524"/>
                  <a:gd name="connsiteY3" fmla="*/ 465513 h 46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524" h="465513">
                    <a:moveTo>
                      <a:pt x="0" y="465513"/>
                    </a:moveTo>
                    <a:lnTo>
                      <a:pt x="864524" y="457201"/>
                    </a:lnTo>
                    <a:lnTo>
                      <a:pt x="282633" y="0"/>
                    </a:lnTo>
                    <a:lnTo>
                      <a:pt x="0" y="4655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7689271" y="752302"/>
                <a:ext cx="806335" cy="698269"/>
              </a:xfrm>
              <a:custGeom>
                <a:avLst/>
                <a:gdLst>
                  <a:gd name="connsiteX0" fmla="*/ 324197 w 806335"/>
                  <a:gd name="connsiteY0" fmla="*/ 0 h 698269"/>
                  <a:gd name="connsiteX1" fmla="*/ 0 w 806335"/>
                  <a:gd name="connsiteY1" fmla="*/ 390698 h 698269"/>
                  <a:gd name="connsiteX2" fmla="*/ 739833 w 806335"/>
                  <a:gd name="connsiteY2" fmla="*/ 698269 h 698269"/>
                  <a:gd name="connsiteX3" fmla="*/ 806335 w 806335"/>
                  <a:gd name="connsiteY3" fmla="*/ 290945 h 698269"/>
                  <a:gd name="connsiteX4" fmla="*/ 324197 w 806335"/>
                  <a:gd name="connsiteY4" fmla="*/ 0 h 69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335" h="698269">
                    <a:moveTo>
                      <a:pt x="324197" y="0"/>
                    </a:moveTo>
                    <a:lnTo>
                      <a:pt x="0" y="390698"/>
                    </a:lnTo>
                    <a:lnTo>
                      <a:pt x="739833" y="698269"/>
                    </a:lnTo>
                    <a:lnTo>
                      <a:pt x="806335" y="290945"/>
                    </a:lnTo>
                    <a:lnTo>
                      <a:pt x="32419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776606" y="1801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7812" y="2402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CA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76212" y="1393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CA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23417" y="23803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96931" y="2058020"/>
              <a:ext cx="40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201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Pedersen</dc:creator>
  <cp:lastModifiedBy>Eric Pedersen</cp:lastModifiedBy>
  <cp:revision>11</cp:revision>
  <dcterms:created xsi:type="dcterms:W3CDTF">2020-08-11T14:47:15Z</dcterms:created>
  <dcterms:modified xsi:type="dcterms:W3CDTF">2020-08-14T12:26:18Z</dcterms:modified>
</cp:coreProperties>
</file>