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84" r:id="rId4"/>
    <p:sldMasterId id="214748368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12188825"/>
  <p:notesSz cx="6858000" cy="9144000"/>
  <p:embeddedFontLst>
    <p:embeddedFont>
      <p:font typeface="Ubuntu"/>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BFF0803-F829-43E8-8D0D-7C8545363C75}">
  <a:tblStyle styleId="{5BFF0803-F829-43E8-8D0D-7C8545363C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793F79E-8270-4679-A2A9-306EDBDB259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Ubuntu-bold.fntdata"/><Relationship Id="rId23" Type="http://schemas.openxmlformats.org/officeDocument/2006/relationships/slide" Target="slides/slide17.xml"/><Relationship Id="rId45" Type="http://schemas.openxmlformats.org/officeDocument/2006/relationships/font" Target="fonts/Ubuntu-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Ubuntu-boldItalic.fntdata"/><Relationship Id="rId25" Type="http://schemas.openxmlformats.org/officeDocument/2006/relationships/slide" Target="slides/slide19.xml"/><Relationship Id="rId47" Type="http://schemas.openxmlformats.org/officeDocument/2006/relationships/font" Target="fonts/Ubuntu-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1pPr>
            <a:lvl2pPr indent="-12592" lvl="1" marL="60949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2487" lvl="2" marL="121898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2380" lvl="3" marL="182848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2273" lvl="4" marL="243797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2167" lvl="5" marL="304746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2060" lvl="6" marL="365696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1953" lvl="7" marL="426645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1846" lvl="8" marL="487594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Verdana"/>
                <a:ea typeface="Verdana"/>
                <a:cs typeface="Verdana"/>
                <a:sym typeface="Verdana"/>
              </a:defRPr>
            </a:lvl1pPr>
            <a:lvl2pPr indent="-12592" lvl="1" marL="60949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2487" lvl="2" marL="121898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2380" lvl="3" marL="182848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2273" lvl="4" marL="243797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2167" lvl="5" marL="304746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2060" lvl="6" marL="365696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1953" lvl="7" marL="426645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1846" lvl="8" marL="487594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80"/>
              </a:spcBef>
              <a:spcAft>
                <a:spcPts val="0"/>
              </a:spcAft>
              <a:buSzPts val="1400"/>
              <a:buNone/>
              <a:defRPr b="0" i="0" sz="1600" u="none" cap="none" strike="noStrike">
                <a:solidFill>
                  <a:schemeClr val="dk1"/>
                </a:solidFill>
                <a:latin typeface="Verdana"/>
                <a:ea typeface="Verdana"/>
                <a:cs typeface="Verdana"/>
                <a:sym typeface="Verdana"/>
              </a:defRPr>
            </a:lvl1pPr>
            <a:lvl2pPr indent="-228600" lvl="1" marL="914400" marR="0" rtl="0" algn="l">
              <a:spcBef>
                <a:spcPts val="480"/>
              </a:spcBef>
              <a:spcAft>
                <a:spcPts val="0"/>
              </a:spcAft>
              <a:buSzPts val="1400"/>
              <a:buNone/>
              <a:defRPr b="0" i="0" sz="1600" u="none" cap="none" strike="noStrike">
                <a:solidFill>
                  <a:schemeClr val="dk1"/>
                </a:solidFill>
                <a:latin typeface="Verdana"/>
                <a:ea typeface="Verdana"/>
                <a:cs typeface="Verdana"/>
                <a:sym typeface="Verdana"/>
              </a:defRPr>
            </a:lvl2pPr>
            <a:lvl3pPr indent="-228600" lvl="2" marL="1371600" marR="0" rtl="0" algn="l">
              <a:spcBef>
                <a:spcPts val="480"/>
              </a:spcBef>
              <a:spcAft>
                <a:spcPts val="0"/>
              </a:spcAft>
              <a:buSzPts val="1400"/>
              <a:buNone/>
              <a:defRPr b="0" i="0" sz="1600" u="none" cap="none" strike="noStrike">
                <a:solidFill>
                  <a:schemeClr val="dk1"/>
                </a:solidFill>
                <a:latin typeface="Verdana"/>
                <a:ea typeface="Verdana"/>
                <a:cs typeface="Verdana"/>
                <a:sym typeface="Verdana"/>
              </a:defRPr>
            </a:lvl3pPr>
            <a:lvl4pPr indent="-228600" lvl="3" marL="1828800" marR="0" rtl="0" algn="l">
              <a:spcBef>
                <a:spcPts val="480"/>
              </a:spcBef>
              <a:spcAft>
                <a:spcPts val="0"/>
              </a:spcAft>
              <a:buSzPts val="1400"/>
              <a:buNone/>
              <a:defRPr b="0" i="0" sz="1600" u="none" cap="none" strike="noStrike">
                <a:solidFill>
                  <a:schemeClr val="dk1"/>
                </a:solidFill>
                <a:latin typeface="Verdana"/>
                <a:ea typeface="Verdana"/>
                <a:cs typeface="Verdana"/>
                <a:sym typeface="Verdana"/>
              </a:defRPr>
            </a:lvl4pPr>
            <a:lvl5pPr indent="-228600" lvl="4" marL="2286000" marR="0" rtl="0" algn="l">
              <a:spcBef>
                <a:spcPts val="480"/>
              </a:spcBef>
              <a:spcAft>
                <a:spcPts val="0"/>
              </a:spcAft>
              <a:buSzPts val="1400"/>
              <a:buNone/>
              <a:defRPr b="0" i="0" sz="1600" u="none" cap="none" strike="noStrike">
                <a:solidFill>
                  <a:schemeClr val="dk1"/>
                </a:solidFill>
                <a:latin typeface="Verdana"/>
                <a:ea typeface="Verdana"/>
                <a:cs typeface="Verdana"/>
                <a:sym typeface="Verdana"/>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1pPr>
            <a:lvl2pPr indent="-12592" lvl="1" marL="60949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2487" lvl="2" marL="121898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2380" lvl="3" marL="182848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2273" lvl="4" marL="243797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2167" lvl="5" marL="304746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2060" lvl="6" marL="365696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1953" lvl="7" marL="426645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1846" lvl="8" marL="487594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6" name="Shape 1246"/>
        <p:cNvGrpSpPr/>
        <p:nvPr/>
      </p:nvGrpSpPr>
      <p:grpSpPr>
        <a:xfrm>
          <a:off x="0" y="0"/>
          <a:ext cx="0" cy="0"/>
          <a:chOff x="0" y="0"/>
          <a:chExt cx="0" cy="0"/>
        </a:xfrm>
      </p:grpSpPr>
      <p:sp>
        <p:nvSpPr>
          <p:cNvPr id="1247" name="Google Shape;1247;g1aa47e67f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8" name="Google Shape;1248;g1aa47e67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49" name="Google Shape;1249;g1aa47e67f8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1" name="Shape 1311"/>
        <p:cNvGrpSpPr/>
        <p:nvPr/>
      </p:nvGrpSpPr>
      <p:grpSpPr>
        <a:xfrm>
          <a:off x="0" y="0"/>
          <a:ext cx="0" cy="0"/>
          <a:chOff x="0" y="0"/>
          <a:chExt cx="0" cy="0"/>
        </a:xfrm>
      </p:grpSpPr>
      <p:sp>
        <p:nvSpPr>
          <p:cNvPr id="1312" name="Google Shape;1312;g3dd5ea9b73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3dd5ea9b7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14" name="Google Shape;1314;g3dd5ea9b73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7" name="Shape 1317"/>
        <p:cNvGrpSpPr/>
        <p:nvPr/>
      </p:nvGrpSpPr>
      <p:grpSpPr>
        <a:xfrm>
          <a:off x="0" y="0"/>
          <a:ext cx="0" cy="0"/>
          <a:chOff x="0" y="0"/>
          <a:chExt cx="0" cy="0"/>
        </a:xfrm>
      </p:grpSpPr>
      <p:sp>
        <p:nvSpPr>
          <p:cNvPr id="1318" name="Google Shape;1318;g3a0996ceaa_1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3a0996ceaa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rgbClr val="000000"/>
                </a:solidFill>
              </a:rPr>
              <a:t>API whose name contains “experience-api” in the Production environment.</a:t>
            </a:r>
            <a:endParaRPr sz="1400">
              <a:solidFill>
                <a:srgbClr val="000000"/>
              </a:solidFill>
            </a:endParaRPr>
          </a:p>
          <a:p>
            <a:pPr indent="0" lvl="0" marL="0" rtl="0" algn="l">
              <a:spcBef>
                <a:spcPts val="0"/>
              </a:spcBef>
              <a:spcAft>
                <a:spcPts val="0"/>
              </a:spcAft>
              <a:buNone/>
            </a:pPr>
            <a:r>
              <a:rPr lang="en-US" sz="1400">
                <a:solidFill>
                  <a:srgbClr val="000000"/>
                </a:solidFill>
              </a:rPr>
              <a:t>API whose name contains “process-api” in the Production environment.</a:t>
            </a:r>
            <a:endParaRPr sz="1400">
              <a:solidFill>
                <a:srgbClr val="000000"/>
              </a:solidFill>
            </a:endParaRPr>
          </a:p>
          <a:p>
            <a:pPr indent="0" lvl="0" marL="0" rtl="0" algn="l">
              <a:spcBef>
                <a:spcPts val="0"/>
              </a:spcBef>
              <a:spcAft>
                <a:spcPts val="0"/>
              </a:spcAft>
              <a:buNone/>
            </a:pPr>
            <a:r>
              <a:rPr lang="en-US" sz="1400">
                <a:solidFill>
                  <a:srgbClr val="000000"/>
                </a:solidFill>
              </a:rPr>
              <a:t>API whose name contains “system-api” in the Production environment.</a:t>
            </a:r>
            <a:endParaRPr sz="1400">
              <a:solidFill>
                <a:srgbClr val="000000"/>
              </a:solidFill>
            </a:endParaRPr>
          </a:p>
          <a:p>
            <a:pPr indent="0" lvl="0" marL="0" rtl="0" algn="l">
              <a:spcBef>
                <a:spcPts val="480"/>
              </a:spcBef>
              <a:spcAft>
                <a:spcPts val="0"/>
              </a:spcAft>
              <a:buNone/>
            </a:pPr>
            <a:r>
              <a:t/>
            </a:r>
            <a:endParaRPr/>
          </a:p>
        </p:txBody>
      </p:sp>
      <p:sp>
        <p:nvSpPr>
          <p:cNvPr id="1320" name="Google Shape;1320;g3a0996ceaa_1_18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6" name="Shape 1326"/>
        <p:cNvGrpSpPr/>
        <p:nvPr/>
      </p:nvGrpSpPr>
      <p:grpSpPr>
        <a:xfrm>
          <a:off x="0" y="0"/>
          <a:ext cx="0" cy="0"/>
          <a:chOff x="0" y="0"/>
          <a:chExt cx="0" cy="0"/>
        </a:xfrm>
      </p:grpSpPr>
      <p:sp>
        <p:nvSpPr>
          <p:cNvPr id="1327" name="Google Shape;1327;g3a0996ceaa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3a0996cea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29" name="Google Shape;1329;g3a0996ceaa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4" name="Shape 1334"/>
        <p:cNvGrpSpPr/>
        <p:nvPr/>
      </p:nvGrpSpPr>
      <p:grpSpPr>
        <a:xfrm>
          <a:off x="0" y="0"/>
          <a:ext cx="0" cy="0"/>
          <a:chOff x="0" y="0"/>
          <a:chExt cx="0" cy="0"/>
        </a:xfrm>
      </p:grpSpPr>
      <p:sp>
        <p:nvSpPr>
          <p:cNvPr id="1335" name="Google Shape;1335;g3dd5ea9b73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6" name="Google Shape;1336;g3dd5ea9b7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37" name="Google Shape;1337;g3dd5ea9b73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0" name="Shape 1340"/>
        <p:cNvGrpSpPr/>
        <p:nvPr/>
      </p:nvGrpSpPr>
      <p:grpSpPr>
        <a:xfrm>
          <a:off x="0" y="0"/>
          <a:ext cx="0" cy="0"/>
          <a:chOff x="0" y="0"/>
          <a:chExt cx="0" cy="0"/>
        </a:xfrm>
      </p:grpSpPr>
      <p:sp>
        <p:nvSpPr>
          <p:cNvPr id="1341" name="Google Shape;1341;g3dd5ea9b73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3dd5ea9b7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rgbClr val="000000"/>
                </a:solidFill>
              </a:rPr>
              <a:t>API in Development </a:t>
            </a:r>
            <a:endParaRPr sz="1400">
              <a:solidFill>
                <a:srgbClr val="000000"/>
              </a:solidFill>
            </a:endParaRPr>
          </a:p>
          <a:p>
            <a:pPr indent="0" lvl="0" marL="0" rtl="0" algn="l">
              <a:spcBef>
                <a:spcPts val="0"/>
              </a:spcBef>
              <a:spcAft>
                <a:spcPts val="0"/>
              </a:spcAft>
              <a:buNone/>
            </a:pPr>
            <a:r>
              <a:rPr lang="en-US" sz="1400">
                <a:solidFill>
                  <a:srgbClr val="000000"/>
                </a:solidFill>
              </a:rPr>
              <a:t>API that is currently deployed to the Development environment.</a:t>
            </a:r>
            <a:endParaRPr sz="1400">
              <a:solidFill>
                <a:srgbClr val="000000"/>
              </a:solidFill>
            </a:endParaRPr>
          </a:p>
          <a:p>
            <a:pPr indent="0" lvl="0" marL="0" rtl="0" algn="l">
              <a:spcBef>
                <a:spcPts val="0"/>
              </a:spcBef>
              <a:spcAft>
                <a:spcPts val="0"/>
              </a:spcAft>
              <a:buNone/>
            </a:pPr>
            <a:r>
              <a:rPr lang="en-US" sz="1400">
                <a:solidFill>
                  <a:srgbClr val="000000"/>
                </a:solidFill>
              </a:rPr>
              <a:t>API in QA</a:t>
            </a:r>
            <a:endParaRPr sz="1400">
              <a:solidFill>
                <a:srgbClr val="000000"/>
              </a:solidFill>
            </a:endParaRPr>
          </a:p>
          <a:p>
            <a:pPr indent="0" lvl="0" marL="0" rtl="0" algn="l">
              <a:spcBef>
                <a:spcPts val="0"/>
              </a:spcBef>
              <a:spcAft>
                <a:spcPts val="0"/>
              </a:spcAft>
              <a:buNone/>
            </a:pPr>
            <a:r>
              <a:rPr lang="en-US" sz="1400">
                <a:solidFill>
                  <a:srgbClr val="000000"/>
                </a:solidFill>
              </a:rPr>
              <a:t>API that is currently deployed to the QA environment.</a:t>
            </a:r>
            <a:endParaRPr sz="1400">
              <a:solidFill>
                <a:srgbClr val="000000"/>
              </a:solidFill>
            </a:endParaRPr>
          </a:p>
          <a:p>
            <a:pPr indent="0" lvl="0" marL="0" rtl="0" algn="l">
              <a:spcBef>
                <a:spcPts val="0"/>
              </a:spcBef>
              <a:spcAft>
                <a:spcPts val="0"/>
              </a:spcAft>
              <a:buNone/>
            </a:pPr>
            <a:r>
              <a:rPr lang="en-US" sz="1400">
                <a:solidFill>
                  <a:srgbClr val="000000"/>
                </a:solidFill>
              </a:rPr>
              <a:t>API in Production</a:t>
            </a:r>
            <a:endParaRPr sz="1400">
              <a:solidFill>
                <a:srgbClr val="000000"/>
              </a:solidFill>
            </a:endParaRPr>
          </a:p>
          <a:p>
            <a:pPr indent="0" lvl="0" marL="0" rtl="0" algn="l">
              <a:spcBef>
                <a:spcPts val="0"/>
              </a:spcBef>
              <a:spcAft>
                <a:spcPts val="0"/>
              </a:spcAft>
              <a:buNone/>
            </a:pPr>
            <a:r>
              <a:rPr lang="en-US" sz="1400">
                <a:solidFill>
                  <a:srgbClr val="000000"/>
                </a:solidFill>
              </a:rPr>
              <a:t>API that is currently deployed to the Production environment.</a:t>
            </a:r>
            <a:endParaRPr sz="1400">
              <a:solidFill>
                <a:srgbClr val="000000"/>
              </a:solidFill>
            </a:endParaRPr>
          </a:p>
          <a:p>
            <a:pPr indent="0" lvl="0" marL="0" rtl="0" algn="l">
              <a:spcBef>
                <a:spcPts val="480"/>
              </a:spcBef>
              <a:spcAft>
                <a:spcPts val="0"/>
              </a:spcAft>
              <a:buNone/>
            </a:pPr>
            <a:r>
              <a:t/>
            </a:r>
            <a:endParaRPr/>
          </a:p>
        </p:txBody>
      </p:sp>
      <p:sp>
        <p:nvSpPr>
          <p:cNvPr id="1343" name="Google Shape;1343;g3dd5ea9b73_0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9" name="Shape 1349"/>
        <p:cNvGrpSpPr/>
        <p:nvPr/>
      </p:nvGrpSpPr>
      <p:grpSpPr>
        <a:xfrm>
          <a:off x="0" y="0"/>
          <a:ext cx="0" cy="0"/>
          <a:chOff x="0" y="0"/>
          <a:chExt cx="0" cy="0"/>
        </a:xfrm>
      </p:grpSpPr>
      <p:sp>
        <p:nvSpPr>
          <p:cNvPr id="1350" name="Google Shape;1350;g3dd5ea9b73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1" name="Google Shape;1351;g3dd5ea9b7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52" name="Google Shape;1352;g3dd5ea9b73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7" name="Shape 1357"/>
        <p:cNvGrpSpPr/>
        <p:nvPr/>
      </p:nvGrpSpPr>
      <p:grpSpPr>
        <a:xfrm>
          <a:off x="0" y="0"/>
          <a:ext cx="0" cy="0"/>
          <a:chOff x="0" y="0"/>
          <a:chExt cx="0" cy="0"/>
        </a:xfrm>
      </p:grpSpPr>
      <p:sp>
        <p:nvSpPr>
          <p:cNvPr id="1358" name="Google Shape;1358;g562ecc42bd_0_1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9" name="Google Shape;1359;g562ecc42bd_0_1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60" name="Google Shape;1360;g562ecc42bd_0_118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3" name="Shape 1363"/>
        <p:cNvGrpSpPr/>
        <p:nvPr/>
      </p:nvGrpSpPr>
      <p:grpSpPr>
        <a:xfrm>
          <a:off x="0" y="0"/>
          <a:ext cx="0" cy="0"/>
          <a:chOff x="0" y="0"/>
          <a:chExt cx="0" cy="0"/>
        </a:xfrm>
      </p:grpSpPr>
      <p:sp>
        <p:nvSpPr>
          <p:cNvPr id="1364" name="Google Shape;1364;g562ecc42bd_0_35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562ecc42bd_0_3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66" name="Google Shape;1366;g562ecc42bd_0_353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1" name="Shape 1371"/>
        <p:cNvGrpSpPr/>
        <p:nvPr/>
      </p:nvGrpSpPr>
      <p:grpSpPr>
        <a:xfrm>
          <a:off x="0" y="0"/>
          <a:ext cx="0" cy="0"/>
          <a:chOff x="0" y="0"/>
          <a:chExt cx="0" cy="0"/>
        </a:xfrm>
      </p:grpSpPr>
      <p:sp>
        <p:nvSpPr>
          <p:cNvPr id="1372" name="Google Shape;1372;g562ecc42bd_0_35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562ecc42bd_0_3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74" name="Google Shape;1374;g562ecc42bd_0_35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7" name="Shape 1377"/>
        <p:cNvGrpSpPr/>
        <p:nvPr/>
      </p:nvGrpSpPr>
      <p:grpSpPr>
        <a:xfrm>
          <a:off x="0" y="0"/>
          <a:ext cx="0" cy="0"/>
          <a:chOff x="0" y="0"/>
          <a:chExt cx="0" cy="0"/>
        </a:xfrm>
      </p:grpSpPr>
      <p:sp>
        <p:nvSpPr>
          <p:cNvPr id="1378" name="Google Shape;1378;g3dd5ea9b73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3dd5ea9b7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80" name="Google Shape;1380;g3dd5ea9b73_0_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3" name="Shape 1253"/>
        <p:cNvGrpSpPr/>
        <p:nvPr/>
      </p:nvGrpSpPr>
      <p:grpSpPr>
        <a:xfrm>
          <a:off x="0" y="0"/>
          <a:ext cx="0" cy="0"/>
          <a:chOff x="0" y="0"/>
          <a:chExt cx="0" cy="0"/>
        </a:xfrm>
      </p:grpSpPr>
      <p:sp>
        <p:nvSpPr>
          <p:cNvPr id="1254" name="Google Shape;1254;g646e8ccbf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5" name="Google Shape;1255;g646e8ccbf6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g646e8ccbf6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3" name="Shape 1383"/>
        <p:cNvGrpSpPr/>
        <p:nvPr/>
      </p:nvGrpSpPr>
      <p:grpSpPr>
        <a:xfrm>
          <a:off x="0" y="0"/>
          <a:ext cx="0" cy="0"/>
          <a:chOff x="0" y="0"/>
          <a:chExt cx="0" cy="0"/>
        </a:xfrm>
      </p:grpSpPr>
      <p:sp>
        <p:nvSpPr>
          <p:cNvPr id="1384" name="Google Shape;1384;g3dd5ea9b73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5" name="Google Shape;1385;g3dd5ea9b7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rgbClr val="000000"/>
                </a:solidFill>
              </a:rPr>
              <a:t>Sandbox vCores</a:t>
            </a:r>
            <a:endParaRPr sz="1400">
              <a:solidFill>
                <a:srgbClr val="000000"/>
              </a:solidFill>
            </a:endParaRPr>
          </a:p>
          <a:p>
            <a:pPr indent="0" lvl="0" marL="0" rtl="0" algn="l">
              <a:spcBef>
                <a:spcPts val="0"/>
              </a:spcBef>
              <a:spcAft>
                <a:spcPts val="0"/>
              </a:spcAft>
              <a:buNone/>
            </a:pPr>
            <a:r>
              <a:rPr lang="en-US" sz="1400">
                <a:solidFill>
                  <a:srgbClr val="000000"/>
                </a:solidFill>
              </a:rPr>
              <a:t>Capacity for environments for development and testing of applications.</a:t>
            </a:r>
            <a:endParaRPr sz="1400">
              <a:solidFill>
                <a:srgbClr val="000000"/>
              </a:solidFill>
            </a:endParaRPr>
          </a:p>
          <a:p>
            <a:pPr indent="0" lvl="0" marL="0" rtl="0" algn="l">
              <a:spcBef>
                <a:spcPts val="0"/>
              </a:spcBef>
              <a:spcAft>
                <a:spcPts val="0"/>
              </a:spcAft>
              <a:buNone/>
            </a:pPr>
            <a:r>
              <a:rPr lang="en-US" sz="1400">
                <a:solidFill>
                  <a:srgbClr val="000000"/>
                </a:solidFill>
              </a:rPr>
              <a:t>Production vCores</a:t>
            </a:r>
            <a:endParaRPr sz="1400">
              <a:solidFill>
                <a:srgbClr val="000000"/>
              </a:solidFill>
            </a:endParaRPr>
          </a:p>
          <a:p>
            <a:pPr indent="0" lvl="0" marL="0" rtl="0" algn="l">
              <a:spcBef>
                <a:spcPts val="0"/>
              </a:spcBef>
              <a:spcAft>
                <a:spcPts val="0"/>
              </a:spcAft>
              <a:buNone/>
            </a:pPr>
            <a:r>
              <a:rPr lang="en-US" sz="1400">
                <a:solidFill>
                  <a:srgbClr val="000000"/>
                </a:solidFill>
              </a:rPr>
              <a:t>Capacity for environments for production applications.</a:t>
            </a:r>
            <a:endParaRPr sz="1400">
              <a:solidFill>
                <a:srgbClr val="000000"/>
              </a:solidFill>
            </a:endParaRPr>
          </a:p>
          <a:p>
            <a:pPr indent="0" lvl="0" marL="0" rtl="0" algn="l">
              <a:spcBef>
                <a:spcPts val="0"/>
              </a:spcBef>
              <a:spcAft>
                <a:spcPts val="0"/>
              </a:spcAft>
              <a:buNone/>
            </a:pPr>
            <a:r>
              <a:rPr lang="en-US" sz="1400">
                <a:solidFill>
                  <a:srgbClr val="000000"/>
                </a:solidFill>
              </a:rPr>
              <a:t>Design vCores</a:t>
            </a:r>
            <a:endParaRPr sz="1400">
              <a:solidFill>
                <a:srgbClr val="000000"/>
              </a:solidFill>
            </a:endParaRPr>
          </a:p>
          <a:p>
            <a:pPr indent="0" lvl="0" marL="0" rtl="0" algn="l">
              <a:spcBef>
                <a:spcPts val="0"/>
              </a:spcBef>
              <a:spcAft>
                <a:spcPts val="0"/>
              </a:spcAft>
              <a:buNone/>
            </a:pPr>
            <a:r>
              <a:rPr lang="en-US" sz="1400">
                <a:solidFill>
                  <a:srgbClr val="000000"/>
                </a:solidFill>
              </a:rPr>
              <a:t>Capacity for testing and running applications in Flow Designer.</a:t>
            </a:r>
            <a:endParaRPr sz="1400">
              <a:solidFill>
                <a:srgbClr val="000000"/>
              </a:solidFill>
            </a:endParaRPr>
          </a:p>
          <a:p>
            <a:pPr indent="0" lvl="0" marL="0" rtl="0" algn="l">
              <a:spcBef>
                <a:spcPts val="480"/>
              </a:spcBef>
              <a:spcAft>
                <a:spcPts val="0"/>
              </a:spcAft>
              <a:buNone/>
            </a:pPr>
            <a:r>
              <a:t/>
            </a:r>
            <a:endParaRPr/>
          </a:p>
        </p:txBody>
      </p:sp>
      <p:sp>
        <p:nvSpPr>
          <p:cNvPr id="1386" name="Google Shape;1386;g3dd5ea9b73_0_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2" name="Shape 1392"/>
        <p:cNvGrpSpPr/>
        <p:nvPr/>
      </p:nvGrpSpPr>
      <p:grpSpPr>
        <a:xfrm>
          <a:off x="0" y="0"/>
          <a:ext cx="0" cy="0"/>
          <a:chOff x="0" y="0"/>
          <a:chExt cx="0" cy="0"/>
        </a:xfrm>
      </p:grpSpPr>
      <p:sp>
        <p:nvSpPr>
          <p:cNvPr id="1393" name="Google Shape;1393;g3dd5ea9b73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3dd5ea9b7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95" name="Google Shape;1395;g3dd5ea9b73_0_5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0" name="Shape 1400"/>
        <p:cNvGrpSpPr/>
        <p:nvPr/>
      </p:nvGrpSpPr>
      <p:grpSpPr>
        <a:xfrm>
          <a:off x="0" y="0"/>
          <a:ext cx="0" cy="0"/>
          <a:chOff x="0" y="0"/>
          <a:chExt cx="0" cy="0"/>
        </a:xfrm>
      </p:grpSpPr>
      <p:sp>
        <p:nvSpPr>
          <p:cNvPr id="1401" name="Google Shape;1401;g562ecc42bd_0_1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2" name="Google Shape;1402;g562ecc42bd_0_1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403" name="Google Shape;1403;g562ecc42bd_0_118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6" name="Shape 1406"/>
        <p:cNvGrpSpPr/>
        <p:nvPr/>
      </p:nvGrpSpPr>
      <p:grpSpPr>
        <a:xfrm>
          <a:off x="0" y="0"/>
          <a:ext cx="0" cy="0"/>
          <a:chOff x="0" y="0"/>
          <a:chExt cx="0" cy="0"/>
        </a:xfrm>
      </p:grpSpPr>
      <p:sp>
        <p:nvSpPr>
          <p:cNvPr id="1407" name="Google Shape;1407;g562ecc42bd_0_35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562ecc42bd_0_3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409" name="Google Shape;1409;g562ecc42bd_0_350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4" name="Shape 1414"/>
        <p:cNvGrpSpPr/>
        <p:nvPr/>
      </p:nvGrpSpPr>
      <p:grpSpPr>
        <a:xfrm>
          <a:off x="0" y="0"/>
          <a:ext cx="0" cy="0"/>
          <a:chOff x="0" y="0"/>
          <a:chExt cx="0" cy="0"/>
        </a:xfrm>
      </p:grpSpPr>
      <p:sp>
        <p:nvSpPr>
          <p:cNvPr id="1415" name="Google Shape;1415;g562ecc42bd_0_1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6" name="Google Shape;1416;g562ecc42bd_0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417" name="Google Shape;1417;g562ecc42bd_0_119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0" name="Shape 1420"/>
        <p:cNvGrpSpPr/>
        <p:nvPr/>
      </p:nvGrpSpPr>
      <p:grpSpPr>
        <a:xfrm>
          <a:off x="0" y="0"/>
          <a:ext cx="0" cy="0"/>
          <a:chOff x="0" y="0"/>
          <a:chExt cx="0" cy="0"/>
        </a:xfrm>
      </p:grpSpPr>
      <p:sp>
        <p:nvSpPr>
          <p:cNvPr id="1421" name="Google Shape;1421;g562ecc42bd_0_35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562ecc42bd_0_3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423" name="Google Shape;1423;g562ecc42bd_0_35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8" name="Shape 1428"/>
        <p:cNvGrpSpPr/>
        <p:nvPr/>
      </p:nvGrpSpPr>
      <p:grpSpPr>
        <a:xfrm>
          <a:off x="0" y="0"/>
          <a:ext cx="0" cy="0"/>
          <a:chOff x="0" y="0"/>
          <a:chExt cx="0" cy="0"/>
        </a:xfrm>
      </p:grpSpPr>
      <p:sp>
        <p:nvSpPr>
          <p:cNvPr id="1429" name="Google Shape;1429;g562ecc42bd_0_35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0" name="Google Shape;1430;g562ecc42bd_0_3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431" name="Google Shape;1431;g562ecc42bd_0_35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4" name="Shape 1434"/>
        <p:cNvGrpSpPr/>
        <p:nvPr/>
      </p:nvGrpSpPr>
      <p:grpSpPr>
        <a:xfrm>
          <a:off x="0" y="0"/>
          <a:ext cx="0" cy="0"/>
          <a:chOff x="0" y="0"/>
          <a:chExt cx="0" cy="0"/>
        </a:xfrm>
      </p:grpSpPr>
      <p:sp>
        <p:nvSpPr>
          <p:cNvPr id="1435" name="Google Shape;1435;g3dd5ea9b73_0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6" name="Google Shape;1436;g3dd5ea9b7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437" name="Google Shape;1437;g3dd5ea9b73_0_20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0" name="Shape 1440"/>
        <p:cNvGrpSpPr/>
        <p:nvPr/>
      </p:nvGrpSpPr>
      <p:grpSpPr>
        <a:xfrm>
          <a:off x="0" y="0"/>
          <a:ext cx="0" cy="0"/>
          <a:chOff x="0" y="0"/>
          <a:chExt cx="0" cy="0"/>
        </a:xfrm>
      </p:grpSpPr>
      <p:sp>
        <p:nvSpPr>
          <p:cNvPr id="1441" name="Google Shape;1441;g3dd5ea9b73_0_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2" name="Google Shape;1442;g3dd5ea9b7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rgbClr val="000000"/>
                </a:solidFill>
              </a:rPr>
              <a:t>Experience API</a:t>
            </a:r>
            <a:endParaRPr sz="1400">
              <a:solidFill>
                <a:srgbClr val="000000"/>
              </a:solidFill>
            </a:endParaRPr>
          </a:p>
          <a:p>
            <a:pPr indent="0" lvl="0" marL="0" rtl="0" algn="l">
              <a:spcBef>
                <a:spcPts val="0"/>
              </a:spcBef>
              <a:spcAft>
                <a:spcPts val="0"/>
              </a:spcAft>
              <a:buNone/>
            </a:pPr>
            <a:r>
              <a:rPr lang="en-US" sz="1400">
                <a:solidFill>
                  <a:srgbClr val="000000"/>
                </a:solidFill>
              </a:rPr>
              <a:t>API whose name contains “experience-api” in the Production environment.</a:t>
            </a:r>
            <a:endParaRPr sz="1400">
              <a:solidFill>
                <a:srgbClr val="000000"/>
              </a:solidFill>
            </a:endParaRPr>
          </a:p>
          <a:p>
            <a:pPr indent="0" lvl="0" marL="0" rtl="0" algn="l">
              <a:spcBef>
                <a:spcPts val="0"/>
              </a:spcBef>
              <a:spcAft>
                <a:spcPts val="0"/>
              </a:spcAft>
              <a:buNone/>
            </a:pPr>
            <a:r>
              <a:rPr lang="en-US" sz="1400">
                <a:solidFill>
                  <a:srgbClr val="000000"/>
                </a:solidFill>
              </a:rPr>
              <a:t>Process API</a:t>
            </a:r>
            <a:endParaRPr sz="1400">
              <a:solidFill>
                <a:srgbClr val="000000"/>
              </a:solidFill>
            </a:endParaRPr>
          </a:p>
          <a:p>
            <a:pPr indent="0" lvl="0" marL="0" rtl="0" algn="l">
              <a:spcBef>
                <a:spcPts val="0"/>
              </a:spcBef>
              <a:spcAft>
                <a:spcPts val="0"/>
              </a:spcAft>
              <a:buNone/>
            </a:pPr>
            <a:r>
              <a:rPr lang="en-US" sz="1400">
                <a:solidFill>
                  <a:srgbClr val="000000"/>
                </a:solidFill>
              </a:rPr>
              <a:t>API whose name contains “process-api” in the Production environment.</a:t>
            </a:r>
            <a:endParaRPr sz="1400">
              <a:solidFill>
                <a:srgbClr val="000000"/>
              </a:solidFill>
            </a:endParaRPr>
          </a:p>
          <a:p>
            <a:pPr indent="0" lvl="0" marL="0" rtl="0" algn="l">
              <a:spcBef>
                <a:spcPts val="0"/>
              </a:spcBef>
              <a:spcAft>
                <a:spcPts val="0"/>
              </a:spcAft>
              <a:buNone/>
            </a:pPr>
            <a:r>
              <a:rPr lang="en-US" sz="1400">
                <a:solidFill>
                  <a:srgbClr val="000000"/>
                </a:solidFill>
              </a:rPr>
              <a:t>System API</a:t>
            </a:r>
            <a:endParaRPr sz="1400">
              <a:solidFill>
                <a:srgbClr val="000000"/>
              </a:solidFill>
            </a:endParaRPr>
          </a:p>
          <a:p>
            <a:pPr indent="0" lvl="0" marL="0" rtl="0" algn="l">
              <a:spcBef>
                <a:spcPts val="0"/>
              </a:spcBef>
              <a:spcAft>
                <a:spcPts val="0"/>
              </a:spcAft>
              <a:buNone/>
            </a:pPr>
            <a:r>
              <a:rPr lang="en-US" sz="1400">
                <a:solidFill>
                  <a:srgbClr val="000000"/>
                </a:solidFill>
              </a:rPr>
              <a:t>API whose name contains “system-api” in the Production environment.</a:t>
            </a:r>
            <a:endParaRPr sz="1400">
              <a:solidFill>
                <a:srgbClr val="000000"/>
              </a:solidFill>
            </a:endParaRPr>
          </a:p>
          <a:p>
            <a:pPr indent="0" lvl="0" marL="0" rtl="0" algn="l">
              <a:spcBef>
                <a:spcPts val="0"/>
              </a:spcBef>
              <a:spcAft>
                <a:spcPts val="0"/>
              </a:spcAft>
              <a:buNone/>
            </a:pPr>
            <a:r>
              <a:rPr lang="en-US" sz="1400">
                <a:solidFill>
                  <a:srgbClr val="000000"/>
                </a:solidFill>
              </a:rPr>
              <a:t>Average Number of Versions</a:t>
            </a:r>
            <a:endParaRPr sz="1400">
              <a:solidFill>
                <a:srgbClr val="000000"/>
              </a:solidFill>
            </a:endParaRPr>
          </a:p>
          <a:p>
            <a:pPr indent="0" lvl="0" marL="0" rtl="0" algn="l">
              <a:spcBef>
                <a:spcPts val="0"/>
              </a:spcBef>
              <a:spcAft>
                <a:spcPts val="0"/>
              </a:spcAft>
              <a:buNone/>
            </a:pPr>
            <a:r>
              <a:rPr lang="en-US" sz="1400">
                <a:solidFill>
                  <a:srgbClr val="000000"/>
                </a:solidFill>
              </a:rPr>
              <a:t>Average number of API versions available to be consumed.</a:t>
            </a:r>
            <a:endParaRPr sz="1400">
              <a:solidFill>
                <a:srgbClr val="000000"/>
              </a:solidFill>
            </a:endParaRPr>
          </a:p>
          <a:p>
            <a:pPr indent="0" lvl="0" marL="0" rtl="0" algn="l">
              <a:spcBef>
                <a:spcPts val="0"/>
              </a:spcBef>
              <a:spcAft>
                <a:spcPts val="0"/>
              </a:spcAft>
              <a:buNone/>
            </a:pPr>
            <a:r>
              <a:rPr lang="en-US" sz="1400">
                <a:solidFill>
                  <a:srgbClr val="000000"/>
                </a:solidFill>
              </a:rPr>
              <a:t>Number of Versions Goal</a:t>
            </a:r>
            <a:endParaRPr sz="1400">
              <a:solidFill>
                <a:srgbClr val="000000"/>
              </a:solidFill>
            </a:endParaRPr>
          </a:p>
          <a:p>
            <a:pPr indent="0" lvl="0" marL="0" rtl="0" algn="l">
              <a:spcBef>
                <a:spcPts val="0"/>
              </a:spcBef>
              <a:spcAft>
                <a:spcPts val="0"/>
              </a:spcAft>
              <a:buNone/>
            </a:pPr>
            <a:r>
              <a:rPr lang="en-US" sz="1400">
                <a:solidFill>
                  <a:srgbClr val="000000"/>
                </a:solidFill>
              </a:rPr>
              <a:t>The maximum number of Production versions for a given API.</a:t>
            </a:r>
            <a:endParaRPr sz="1400">
              <a:solidFill>
                <a:srgbClr val="000000"/>
              </a:solidFill>
            </a:endParaRPr>
          </a:p>
          <a:p>
            <a:pPr indent="0" lvl="0" marL="0" rtl="0" algn="l">
              <a:spcBef>
                <a:spcPts val="480"/>
              </a:spcBef>
              <a:spcAft>
                <a:spcPts val="0"/>
              </a:spcAft>
              <a:buNone/>
            </a:pPr>
            <a:r>
              <a:t/>
            </a:r>
            <a:endParaRPr/>
          </a:p>
        </p:txBody>
      </p:sp>
      <p:sp>
        <p:nvSpPr>
          <p:cNvPr id="1443" name="Google Shape;1443;g3dd5ea9b73_0_20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9" name="Shape 1449"/>
        <p:cNvGrpSpPr/>
        <p:nvPr/>
      </p:nvGrpSpPr>
      <p:grpSpPr>
        <a:xfrm>
          <a:off x="0" y="0"/>
          <a:ext cx="0" cy="0"/>
          <a:chOff x="0" y="0"/>
          <a:chExt cx="0" cy="0"/>
        </a:xfrm>
      </p:grpSpPr>
      <p:sp>
        <p:nvSpPr>
          <p:cNvPr id="1450" name="Google Shape;1450;g3dd5ea9b73_0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3dd5ea9b7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452" name="Google Shape;1452;g3dd5ea9b73_0_2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9" name="Shape 1259"/>
        <p:cNvGrpSpPr/>
        <p:nvPr/>
      </p:nvGrpSpPr>
      <p:grpSpPr>
        <a:xfrm>
          <a:off x="0" y="0"/>
          <a:ext cx="0" cy="0"/>
          <a:chOff x="0" y="0"/>
          <a:chExt cx="0" cy="0"/>
        </a:xfrm>
      </p:grpSpPr>
      <p:sp>
        <p:nvSpPr>
          <p:cNvPr id="1260" name="Google Shape;1260;g562ecc42bd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562ecc42b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62" name="Google Shape;1262;g562ecc42bd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7" name="Shape 1457"/>
        <p:cNvGrpSpPr/>
        <p:nvPr/>
      </p:nvGrpSpPr>
      <p:grpSpPr>
        <a:xfrm>
          <a:off x="0" y="0"/>
          <a:ext cx="0" cy="0"/>
          <a:chOff x="0" y="0"/>
          <a:chExt cx="0" cy="0"/>
        </a:xfrm>
      </p:grpSpPr>
      <p:sp>
        <p:nvSpPr>
          <p:cNvPr id="1458" name="Google Shape;1458;g3dd5ea9b73_0_2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9" name="Google Shape;1459;g3dd5ea9b73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460" name="Google Shape;1460;g3dd5ea9b73_0_27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3" name="Shape 1463"/>
        <p:cNvGrpSpPr/>
        <p:nvPr/>
      </p:nvGrpSpPr>
      <p:grpSpPr>
        <a:xfrm>
          <a:off x="0" y="0"/>
          <a:ext cx="0" cy="0"/>
          <a:chOff x="0" y="0"/>
          <a:chExt cx="0" cy="0"/>
        </a:xfrm>
      </p:grpSpPr>
      <p:sp>
        <p:nvSpPr>
          <p:cNvPr id="1464" name="Google Shape;1464;g3dd5ea9b73_0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3dd5ea9b73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466" name="Google Shape;1466;g3dd5ea9b73_0_27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2" name="Shape 1472"/>
        <p:cNvGrpSpPr/>
        <p:nvPr/>
      </p:nvGrpSpPr>
      <p:grpSpPr>
        <a:xfrm>
          <a:off x="0" y="0"/>
          <a:ext cx="0" cy="0"/>
          <a:chOff x="0" y="0"/>
          <a:chExt cx="0" cy="0"/>
        </a:xfrm>
      </p:grpSpPr>
      <p:sp>
        <p:nvSpPr>
          <p:cNvPr id="1473" name="Google Shape;1473;g3dd5ea9b73_0_2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4" name="Google Shape;1474;g3dd5ea9b73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475" name="Google Shape;1475;g3dd5ea9b73_0_28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0" name="Shape 1480"/>
        <p:cNvGrpSpPr/>
        <p:nvPr/>
      </p:nvGrpSpPr>
      <p:grpSpPr>
        <a:xfrm>
          <a:off x="0" y="0"/>
          <a:ext cx="0" cy="0"/>
          <a:chOff x="0" y="0"/>
          <a:chExt cx="0" cy="0"/>
        </a:xfrm>
      </p:grpSpPr>
      <p:sp>
        <p:nvSpPr>
          <p:cNvPr id="1481" name="Google Shape;1481;g3dd5ea9b73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2" name="Google Shape;1482;g3dd5ea9b7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483" name="Google Shape;1483;g3dd5ea9b73_0_6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6" name="Shape 1486"/>
        <p:cNvGrpSpPr/>
        <p:nvPr/>
      </p:nvGrpSpPr>
      <p:grpSpPr>
        <a:xfrm>
          <a:off x="0" y="0"/>
          <a:ext cx="0" cy="0"/>
          <a:chOff x="0" y="0"/>
          <a:chExt cx="0" cy="0"/>
        </a:xfrm>
      </p:grpSpPr>
      <p:sp>
        <p:nvSpPr>
          <p:cNvPr id="1487" name="Google Shape;1487;g3dd5ea9b73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8" name="Google Shape;1488;g3dd5ea9b7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489" name="Google Shape;1489;g3dd5ea9b73_0_7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5" name="Shape 1495"/>
        <p:cNvGrpSpPr/>
        <p:nvPr/>
      </p:nvGrpSpPr>
      <p:grpSpPr>
        <a:xfrm>
          <a:off x="0" y="0"/>
          <a:ext cx="0" cy="0"/>
          <a:chOff x="0" y="0"/>
          <a:chExt cx="0" cy="0"/>
        </a:xfrm>
      </p:grpSpPr>
      <p:sp>
        <p:nvSpPr>
          <p:cNvPr id="1496" name="Google Shape;1496;g3dd5ea9b73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7" name="Google Shape;1497;g3dd5ea9b7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498" name="Google Shape;1498;g3dd5ea9b73_0_7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3" name="Shape 1503"/>
        <p:cNvGrpSpPr/>
        <p:nvPr/>
      </p:nvGrpSpPr>
      <p:grpSpPr>
        <a:xfrm>
          <a:off x="0" y="0"/>
          <a:ext cx="0" cy="0"/>
          <a:chOff x="0" y="0"/>
          <a:chExt cx="0" cy="0"/>
        </a:xfrm>
      </p:grpSpPr>
      <p:sp>
        <p:nvSpPr>
          <p:cNvPr id="1504" name="Google Shape;1504;g562ecc42bd_0_1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562ecc42bd_0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506" name="Google Shape;1506;g562ecc42bd_0_119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9" name="Shape 1509"/>
        <p:cNvGrpSpPr/>
        <p:nvPr/>
      </p:nvGrpSpPr>
      <p:grpSpPr>
        <a:xfrm>
          <a:off x="0" y="0"/>
          <a:ext cx="0" cy="0"/>
          <a:chOff x="0" y="0"/>
          <a:chExt cx="0" cy="0"/>
        </a:xfrm>
      </p:grpSpPr>
      <p:sp>
        <p:nvSpPr>
          <p:cNvPr id="1510" name="Google Shape;1510;g562ecc42bd_0_35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1" name="Google Shape;1511;g562ecc42bd_0_3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512" name="Google Shape;1512;g562ecc42bd_0_35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7" name="Shape 1517"/>
        <p:cNvGrpSpPr/>
        <p:nvPr/>
      </p:nvGrpSpPr>
      <p:grpSpPr>
        <a:xfrm>
          <a:off x="0" y="0"/>
          <a:ext cx="0" cy="0"/>
          <a:chOff x="0" y="0"/>
          <a:chExt cx="0" cy="0"/>
        </a:xfrm>
      </p:grpSpPr>
      <p:sp>
        <p:nvSpPr>
          <p:cNvPr id="1518" name="Google Shape;1518;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519" name="Google Shape;1519;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7" name="Shape 1267"/>
        <p:cNvGrpSpPr/>
        <p:nvPr/>
      </p:nvGrpSpPr>
      <p:grpSpPr>
        <a:xfrm>
          <a:off x="0" y="0"/>
          <a:ext cx="0" cy="0"/>
          <a:chOff x="0" y="0"/>
          <a:chExt cx="0" cy="0"/>
        </a:xfrm>
      </p:grpSpPr>
      <p:sp>
        <p:nvSpPr>
          <p:cNvPr id="1268" name="Google Shape;1268;g562ecc42bd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562ecc42b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70" name="Google Shape;1270;g562ecc42bd_0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5" name="Shape 1275"/>
        <p:cNvGrpSpPr/>
        <p:nvPr/>
      </p:nvGrpSpPr>
      <p:grpSpPr>
        <a:xfrm>
          <a:off x="0" y="0"/>
          <a:ext cx="0" cy="0"/>
          <a:chOff x="0" y="0"/>
          <a:chExt cx="0" cy="0"/>
        </a:xfrm>
      </p:grpSpPr>
      <p:sp>
        <p:nvSpPr>
          <p:cNvPr id="1276" name="Google Shape;1276;g562ecc42bd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562ecc42b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78" name="Google Shape;1278;g562ecc42bd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3" name="Shape 1283"/>
        <p:cNvGrpSpPr/>
        <p:nvPr/>
      </p:nvGrpSpPr>
      <p:grpSpPr>
        <a:xfrm>
          <a:off x="0" y="0"/>
          <a:ext cx="0" cy="0"/>
          <a:chOff x="0" y="0"/>
          <a:chExt cx="0" cy="0"/>
        </a:xfrm>
      </p:grpSpPr>
      <p:sp>
        <p:nvSpPr>
          <p:cNvPr id="1284" name="Google Shape;1284;g646e8ccbf6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646e8ccbf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86" name="Google Shape;1286;g646e8ccbf6_0_9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1" name="Shape 1291"/>
        <p:cNvGrpSpPr/>
        <p:nvPr/>
      </p:nvGrpSpPr>
      <p:grpSpPr>
        <a:xfrm>
          <a:off x="0" y="0"/>
          <a:ext cx="0" cy="0"/>
          <a:chOff x="0" y="0"/>
          <a:chExt cx="0" cy="0"/>
        </a:xfrm>
      </p:grpSpPr>
      <p:sp>
        <p:nvSpPr>
          <p:cNvPr id="1292" name="Google Shape;1292;g562ecc42bd_0_1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562ecc42bd_0_1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94" name="Google Shape;1294;g562ecc42bd_0_117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7" name="Shape 1297"/>
        <p:cNvGrpSpPr/>
        <p:nvPr/>
      </p:nvGrpSpPr>
      <p:grpSpPr>
        <a:xfrm>
          <a:off x="0" y="0"/>
          <a:ext cx="0" cy="0"/>
          <a:chOff x="0" y="0"/>
          <a:chExt cx="0" cy="0"/>
        </a:xfrm>
      </p:grpSpPr>
      <p:sp>
        <p:nvSpPr>
          <p:cNvPr id="1298" name="Google Shape;1298;g562ecc42bd_0_1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562ecc42bd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00" name="Google Shape;1300;g562ecc42bd_0_120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5" name="Shape 1305"/>
        <p:cNvGrpSpPr/>
        <p:nvPr/>
      </p:nvGrpSpPr>
      <p:grpSpPr>
        <a:xfrm>
          <a:off x="0" y="0"/>
          <a:ext cx="0" cy="0"/>
          <a:chOff x="0" y="0"/>
          <a:chExt cx="0" cy="0"/>
        </a:xfrm>
      </p:grpSpPr>
      <p:sp>
        <p:nvSpPr>
          <p:cNvPr id="1306" name="Google Shape;1306;g562ecc42bd_0_35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562ecc42bd_0_3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08" name="Google Shape;1308;g562ecc42bd_0_35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p:cSld name="Agenda">
    <p:bg>
      <p:bgPr>
        <a:solidFill>
          <a:schemeClr val="dk2"/>
        </a:solidFill>
      </p:bgPr>
    </p:bg>
    <p:spTree>
      <p:nvGrpSpPr>
        <p:cNvPr id="16" name="Shape 16"/>
        <p:cNvGrpSpPr/>
        <p:nvPr/>
      </p:nvGrpSpPr>
      <p:grpSpPr>
        <a:xfrm>
          <a:off x="0" y="0"/>
          <a:ext cx="0" cy="0"/>
          <a:chOff x="0" y="0"/>
          <a:chExt cx="0" cy="0"/>
        </a:xfrm>
      </p:grpSpPr>
      <p:sp>
        <p:nvSpPr>
          <p:cNvPr id="17" name="Google Shape;17;p2"/>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noAutofit/>
          </a:bodyPr>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18" name="Google Shape;18;p2"/>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2"/>
          <p:cNvSpPr txBox="1"/>
          <p:nvPr/>
        </p:nvSpPr>
        <p:spPr>
          <a:xfrm>
            <a:off x="624256" y="6339100"/>
            <a:ext cx="3384514" cy="365125"/>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900" u="none" cap="none" strike="noStrike">
                <a:solidFill>
                  <a:schemeClr val="accent1"/>
                </a:solidFill>
                <a:latin typeface="Verdana"/>
                <a:ea typeface="Verdana"/>
                <a:cs typeface="Verdana"/>
                <a:sym typeface="Verdana"/>
              </a:rPr>
              <a:t>All contents © MuleSoft Inc.</a:t>
            </a:r>
            <a:endParaRPr b="0" i="0" sz="900" u="none" cap="none" strike="noStrike">
              <a:solidFill>
                <a:schemeClr val="accent1"/>
              </a:solidFill>
              <a:latin typeface="Verdana"/>
              <a:ea typeface="Verdana"/>
              <a:cs typeface="Verdana"/>
              <a:sym typeface="Verdana"/>
            </a:endParaRPr>
          </a:p>
        </p:txBody>
      </p:sp>
      <p:sp>
        <p:nvSpPr>
          <p:cNvPr id="20" name="Google Shape;20;p2"/>
          <p:cNvSpPr txBox="1"/>
          <p:nvPr>
            <p:ph idx="1" type="body"/>
          </p:nvPr>
        </p:nvSpPr>
        <p:spPr>
          <a:xfrm>
            <a:off x="609600" y="1189038"/>
            <a:ext cx="10958513" cy="502285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200000"/>
              </a:lnSpc>
              <a:spcBef>
                <a:spcPts val="1200"/>
              </a:spcBef>
              <a:spcAft>
                <a:spcPts val="0"/>
              </a:spcAft>
              <a:buClr>
                <a:srgbClr val="00A0DF"/>
              </a:buClr>
              <a:buSzPts val="2400"/>
              <a:buFont typeface="Verdana"/>
              <a:buAutoNum type="arabicPeriod"/>
              <a:defRPr b="0" i="0" sz="2400" u="none" cap="none" strike="noStrike">
                <a:solidFill>
                  <a:schemeClr val="accent1"/>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lt1"/>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lt1"/>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lt1"/>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lt1"/>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pic>
        <p:nvPicPr>
          <p:cNvPr id="21" name="Google Shape;21;p2"/>
          <p:cNvPicPr preferRelativeResize="0"/>
          <p:nvPr/>
        </p:nvPicPr>
        <p:blipFill rotWithShape="1">
          <a:blip r:embed="rId2">
            <a:alphaModFix/>
          </a:blip>
          <a:srcRect b="0" l="0" r="0" t="0"/>
          <a:stretch/>
        </p:blipFill>
        <p:spPr>
          <a:xfrm>
            <a:off x="10388765" y="279634"/>
            <a:ext cx="1205509" cy="35541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59" name="Shape 59"/>
        <p:cNvGrpSpPr/>
        <p:nvPr/>
      </p:nvGrpSpPr>
      <p:grpSpPr>
        <a:xfrm>
          <a:off x="0" y="0"/>
          <a:ext cx="0" cy="0"/>
          <a:chOff x="0" y="0"/>
          <a:chExt cx="0" cy="0"/>
        </a:xfrm>
      </p:grpSpPr>
      <p:sp>
        <p:nvSpPr>
          <p:cNvPr id="60" name="Google Shape;60;p11"/>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noAutofit/>
          </a:bodyPr>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61" name="Google Shape;61;p11"/>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11"/>
          <p:cNvSpPr txBox="1"/>
          <p:nvPr>
            <p:ph idx="1" type="body"/>
          </p:nvPr>
        </p:nvSpPr>
        <p:spPr>
          <a:xfrm>
            <a:off x="609599" y="1189038"/>
            <a:ext cx="3200400" cy="50228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200"/>
              </a:spcBef>
              <a:spcAft>
                <a:spcPts val="0"/>
              </a:spcAft>
              <a:buClr>
                <a:srgbClr val="00A0DF"/>
              </a:buClr>
              <a:buSzPts val="2400"/>
              <a:buFont typeface="Arial"/>
              <a:buNone/>
              <a:defRPr b="0" i="0" sz="2000" u="none" cap="none" strike="noStrike">
                <a:solidFill>
                  <a:schemeClr val="dk2"/>
                </a:solidFill>
                <a:latin typeface="Verdana"/>
                <a:ea typeface="Verdana"/>
                <a:cs typeface="Verdana"/>
                <a:sym typeface="Verdana"/>
              </a:defRPr>
            </a:lvl1pPr>
            <a:lvl2pPr indent="-342900" lvl="1" marL="914400" marR="0" rtl="0" algn="l">
              <a:spcBef>
                <a:spcPts val="600"/>
              </a:spcBef>
              <a:spcAft>
                <a:spcPts val="0"/>
              </a:spcAft>
              <a:buClr>
                <a:srgbClr val="00A0DF"/>
              </a:buClr>
              <a:buSzPts val="1800"/>
              <a:buFont typeface="Open Sans"/>
              <a:buChar char="–"/>
              <a:defRPr b="0" i="0" sz="1800" u="none" cap="none" strike="noStrike">
                <a:solidFill>
                  <a:schemeClr val="dk2"/>
                </a:solidFill>
                <a:latin typeface="Verdana"/>
                <a:ea typeface="Verdana"/>
                <a:cs typeface="Verdana"/>
                <a:sym typeface="Verdana"/>
              </a:defRPr>
            </a:lvl2pPr>
            <a:lvl3pPr indent="-330200" lvl="2" marL="13716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3pPr>
            <a:lvl4pPr indent="-317500" lvl="3" marL="1828800" marR="0" rtl="0" algn="l">
              <a:lnSpc>
                <a:spcPct val="100000"/>
              </a:lnSpc>
              <a:spcBef>
                <a:spcPts val="533"/>
              </a:spcBef>
              <a:spcAft>
                <a:spcPts val="0"/>
              </a:spcAft>
              <a:buClr>
                <a:srgbClr val="00A0DF"/>
              </a:buClr>
              <a:buSzPts val="1400"/>
              <a:buFont typeface="Open Sans"/>
              <a:buChar char="–"/>
              <a:defRPr b="0" i="0" sz="1400" u="none" cap="none" strike="noStrike">
                <a:solidFill>
                  <a:schemeClr val="dk2"/>
                </a:solidFill>
                <a:latin typeface="Verdana"/>
                <a:ea typeface="Verdana"/>
                <a:cs typeface="Verdana"/>
                <a:sym typeface="Verdana"/>
              </a:defRPr>
            </a:lvl4pPr>
            <a:lvl5pPr indent="-317500" lvl="4" marL="2286000" marR="0" rtl="0" algn="l">
              <a:spcBef>
                <a:spcPts val="533"/>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63" name="Google Shape;63;p11"/>
          <p:cNvSpPr txBox="1"/>
          <p:nvPr>
            <p:ph idx="2" type="body"/>
          </p:nvPr>
        </p:nvSpPr>
        <p:spPr>
          <a:xfrm>
            <a:off x="4488656" y="1189038"/>
            <a:ext cx="3200400" cy="50228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200"/>
              </a:spcBef>
              <a:spcAft>
                <a:spcPts val="0"/>
              </a:spcAft>
              <a:buClr>
                <a:srgbClr val="00A0DF"/>
              </a:buClr>
              <a:buSzPts val="2400"/>
              <a:buFont typeface="Arial"/>
              <a:buNone/>
              <a:defRPr b="0" i="0" sz="2000" u="none" cap="none" strike="noStrike">
                <a:solidFill>
                  <a:schemeClr val="dk2"/>
                </a:solidFill>
                <a:latin typeface="Verdana"/>
                <a:ea typeface="Verdana"/>
                <a:cs typeface="Verdana"/>
                <a:sym typeface="Verdana"/>
              </a:defRPr>
            </a:lvl1pPr>
            <a:lvl2pPr indent="-342900" lvl="1" marL="914400" marR="0" rtl="0" algn="l">
              <a:spcBef>
                <a:spcPts val="600"/>
              </a:spcBef>
              <a:spcAft>
                <a:spcPts val="0"/>
              </a:spcAft>
              <a:buClr>
                <a:srgbClr val="00A0DF"/>
              </a:buClr>
              <a:buSzPts val="1800"/>
              <a:buFont typeface="Open Sans"/>
              <a:buChar char="–"/>
              <a:defRPr b="0" i="0" sz="1800" u="none" cap="none" strike="noStrike">
                <a:solidFill>
                  <a:schemeClr val="dk2"/>
                </a:solidFill>
                <a:latin typeface="Verdana"/>
                <a:ea typeface="Verdana"/>
                <a:cs typeface="Verdana"/>
                <a:sym typeface="Verdana"/>
              </a:defRPr>
            </a:lvl2pPr>
            <a:lvl3pPr indent="-330200" lvl="2" marL="13716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3pPr>
            <a:lvl4pPr indent="-317500" lvl="3" marL="1828800" marR="0" rtl="0" algn="l">
              <a:lnSpc>
                <a:spcPct val="100000"/>
              </a:lnSpc>
              <a:spcBef>
                <a:spcPts val="533"/>
              </a:spcBef>
              <a:spcAft>
                <a:spcPts val="0"/>
              </a:spcAft>
              <a:buClr>
                <a:srgbClr val="00A0DF"/>
              </a:buClr>
              <a:buSzPts val="1400"/>
              <a:buFont typeface="Open Sans"/>
              <a:buChar char="–"/>
              <a:defRPr b="0" i="0" sz="1400" u="none" cap="none" strike="noStrike">
                <a:solidFill>
                  <a:schemeClr val="dk2"/>
                </a:solidFill>
                <a:latin typeface="Verdana"/>
                <a:ea typeface="Verdana"/>
                <a:cs typeface="Verdana"/>
                <a:sym typeface="Verdana"/>
              </a:defRPr>
            </a:lvl4pPr>
            <a:lvl5pPr indent="-317500" lvl="4" marL="2286000" marR="0" rtl="0" algn="l">
              <a:spcBef>
                <a:spcPts val="533"/>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64" name="Google Shape;64;p11"/>
          <p:cNvSpPr txBox="1"/>
          <p:nvPr>
            <p:ph idx="3" type="body"/>
          </p:nvPr>
        </p:nvSpPr>
        <p:spPr>
          <a:xfrm>
            <a:off x="8367713" y="1189038"/>
            <a:ext cx="3200400" cy="50228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200"/>
              </a:spcBef>
              <a:spcAft>
                <a:spcPts val="0"/>
              </a:spcAft>
              <a:buClr>
                <a:srgbClr val="00A0DF"/>
              </a:buClr>
              <a:buSzPts val="2400"/>
              <a:buFont typeface="Arial"/>
              <a:buNone/>
              <a:defRPr b="0" i="0" sz="2000" u="none" cap="none" strike="noStrike">
                <a:solidFill>
                  <a:schemeClr val="dk2"/>
                </a:solidFill>
                <a:latin typeface="Verdana"/>
                <a:ea typeface="Verdana"/>
                <a:cs typeface="Verdana"/>
                <a:sym typeface="Verdana"/>
              </a:defRPr>
            </a:lvl1pPr>
            <a:lvl2pPr indent="-342900" lvl="1" marL="914400" marR="0" rtl="0" algn="l">
              <a:spcBef>
                <a:spcPts val="600"/>
              </a:spcBef>
              <a:spcAft>
                <a:spcPts val="0"/>
              </a:spcAft>
              <a:buClr>
                <a:srgbClr val="00A0DF"/>
              </a:buClr>
              <a:buSzPts val="1800"/>
              <a:buFont typeface="Open Sans"/>
              <a:buChar char="–"/>
              <a:defRPr b="0" i="0" sz="1800" u="none" cap="none" strike="noStrike">
                <a:solidFill>
                  <a:schemeClr val="dk2"/>
                </a:solidFill>
                <a:latin typeface="Verdana"/>
                <a:ea typeface="Verdana"/>
                <a:cs typeface="Verdana"/>
                <a:sym typeface="Verdana"/>
              </a:defRPr>
            </a:lvl2pPr>
            <a:lvl3pPr indent="-330200" lvl="2" marL="13716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3pPr>
            <a:lvl4pPr indent="-317500" lvl="3" marL="1828800" marR="0" rtl="0" algn="l">
              <a:lnSpc>
                <a:spcPct val="100000"/>
              </a:lnSpc>
              <a:spcBef>
                <a:spcPts val="533"/>
              </a:spcBef>
              <a:spcAft>
                <a:spcPts val="0"/>
              </a:spcAft>
              <a:buClr>
                <a:srgbClr val="00A0DF"/>
              </a:buClr>
              <a:buSzPts val="1400"/>
              <a:buFont typeface="Open Sans"/>
              <a:buChar char="–"/>
              <a:defRPr b="0" i="0" sz="1400" u="none" cap="none" strike="noStrike">
                <a:solidFill>
                  <a:schemeClr val="dk2"/>
                </a:solidFill>
                <a:latin typeface="Verdana"/>
                <a:ea typeface="Verdana"/>
                <a:cs typeface="Verdana"/>
                <a:sym typeface="Verdana"/>
              </a:defRPr>
            </a:lvl4pPr>
            <a:lvl5pPr indent="-317500" lvl="4" marL="2286000" marR="0" rtl="0" algn="l">
              <a:spcBef>
                <a:spcPts val="533"/>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hoto">
  <p:cSld name="3 Column photo">
    <p:spTree>
      <p:nvGrpSpPr>
        <p:cNvPr id="65" name="Shape 65"/>
        <p:cNvGrpSpPr/>
        <p:nvPr/>
      </p:nvGrpSpPr>
      <p:grpSpPr>
        <a:xfrm>
          <a:off x="0" y="0"/>
          <a:ext cx="0" cy="0"/>
          <a:chOff x="0" y="0"/>
          <a:chExt cx="0" cy="0"/>
        </a:xfrm>
      </p:grpSpPr>
      <p:sp>
        <p:nvSpPr>
          <p:cNvPr id="66" name="Google Shape;66;p12"/>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noAutofit/>
          </a:bodyPr>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67" name="Google Shape;67;p12"/>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p12"/>
          <p:cNvSpPr/>
          <p:nvPr>
            <p:ph idx="2" type="pic"/>
          </p:nvPr>
        </p:nvSpPr>
        <p:spPr>
          <a:xfrm>
            <a:off x="609599" y="1189038"/>
            <a:ext cx="3474720" cy="4165015"/>
          </a:xfrm>
          <a:prstGeom prst="rect">
            <a:avLst/>
          </a:prstGeom>
          <a:noFill/>
          <a:ln>
            <a:noFill/>
          </a:ln>
        </p:spPr>
        <p:txBody>
          <a:bodyPr anchorCtr="0" anchor="ctr" bIns="91425" lIns="91425" spcFirstLastPara="1" rIns="91425" wrap="square" tIns="91425">
            <a:noAutofit/>
          </a:bodyPr>
          <a:lstStyle>
            <a:lvl1pPr indent="0" lvl="0" marL="0" marR="0" rtl="0" algn="ctr">
              <a:spcBef>
                <a:spcPts val="1200"/>
              </a:spcBef>
              <a:spcAft>
                <a:spcPts val="0"/>
              </a:spcAft>
              <a:buClr>
                <a:srgbClr val="00A0DF"/>
              </a:buClr>
              <a:buSzPts val="1400"/>
              <a:buFont typeface="Arial"/>
              <a:buNone/>
              <a:defRPr b="0" i="0" sz="2400" u="none" cap="none" strike="noStrike">
                <a:solidFill>
                  <a:schemeClr val="dk2"/>
                </a:solidFill>
                <a:latin typeface="Verdana"/>
                <a:ea typeface="Verdana"/>
                <a:cs typeface="Verdana"/>
                <a:sym typeface="Verdana"/>
              </a:defRPr>
            </a:lvl1pPr>
            <a:lvl2pPr indent="-260350" lvl="1" marL="62865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241300" lvl="2" marL="9144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234950" lvl="3" marL="120015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244475" lvl="4" marL="1603375"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316912" lvl="5" marL="3352212"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316807" lvl="6" marL="3961707"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316700" lvl="7" marL="4571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316593" lvl="8" marL="5180693"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69" name="Google Shape;69;p12"/>
          <p:cNvSpPr/>
          <p:nvPr>
            <p:ph idx="3" type="pic"/>
          </p:nvPr>
        </p:nvSpPr>
        <p:spPr>
          <a:xfrm>
            <a:off x="4351496" y="1189038"/>
            <a:ext cx="3474720" cy="4165015"/>
          </a:xfrm>
          <a:prstGeom prst="rect">
            <a:avLst/>
          </a:prstGeom>
          <a:noFill/>
          <a:ln>
            <a:noFill/>
          </a:ln>
        </p:spPr>
        <p:txBody>
          <a:bodyPr anchorCtr="0" anchor="ctr" bIns="91425" lIns="91425" spcFirstLastPara="1" rIns="91425" wrap="square" tIns="91425">
            <a:noAutofit/>
          </a:bodyPr>
          <a:lstStyle>
            <a:lvl1pPr indent="0" lvl="0" marL="0" marR="0" rtl="0" algn="ctr">
              <a:spcBef>
                <a:spcPts val="1200"/>
              </a:spcBef>
              <a:spcAft>
                <a:spcPts val="0"/>
              </a:spcAft>
              <a:buClr>
                <a:srgbClr val="00A0DF"/>
              </a:buClr>
              <a:buSzPts val="1400"/>
              <a:buFont typeface="Arial"/>
              <a:buNone/>
              <a:defRPr b="0" i="0" sz="2400" u="none" cap="none" strike="noStrike">
                <a:solidFill>
                  <a:schemeClr val="dk2"/>
                </a:solidFill>
                <a:latin typeface="Verdana"/>
                <a:ea typeface="Verdana"/>
                <a:cs typeface="Verdana"/>
                <a:sym typeface="Verdana"/>
              </a:defRPr>
            </a:lvl1pPr>
            <a:lvl2pPr indent="-260350" lvl="1" marL="62865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241300" lvl="2" marL="9144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234950" lvl="3" marL="120015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244475" lvl="4" marL="1603375"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316912" lvl="5" marL="3352212"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316807" lvl="6" marL="3961707"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316700" lvl="7" marL="4571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316593" lvl="8" marL="5180693"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70" name="Google Shape;70;p12"/>
          <p:cNvSpPr/>
          <p:nvPr>
            <p:ph idx="4" type="pic"/>
          </p:nvPr>
        </p:nvSpPr>
        <p:spPr>
          <a:xfrm>
            <a:off x="8093393" y="1189038"/>
            <a:ext cx="3474720" cy="4165015"/>
          </a:xfrm>
          <a:prstGeom prst="rect">
            <a:avLst/>
          </a:prstGeom>
          <a:noFill/>
          <a:ln>
            <a:noFill/>
          </a:ln>
        </p:spPr>
        <p:txBody>
          <a:bodyPr anchorCtr="0" anchor="ctr" bIns="91425" lIns="91425" spcFirstLastPara="1" rIns="91425" wrap="square" tIns="91425">
            <a:noAutofit/>
          </a:bodyPr>
          <a:lstStyle>
            <a:lvl1pPr indent="0" lvl="0" marL="0" marR="0" rtl="0" algn="ctr">
              <a:spcBef>
                <a:spcPts val="1200"/>
              </a:spcBef>
              <a:spcAft>
                <a:spcPts val="0"/>
              </a:spcAft>
              <a:buClr>
                <a:srgbClr val="00A0DF"/>
              </a:buClr>
              <a:buSzPts val="1400"/>
              <a:buFont typeface="Arial"/>
              <a:buNone/>
              <a:defRPr b="0" i="0" sz="2400" u="none" cap="none" strike="noStrike">
                <a:solidFill>
                  <a:schemeClr val="dk2"/>
                </a:solidFill>
                <a:latin typeface="Verdana"/>
                <a:ea typeface="Verdana"/>
                <a:cs typeface="Verdana"/>
                <a:sym typeface="Verdana"/>
              </a:defRPr>
            </a:lvl1pPr>
            <a:lvl2pPr indent="-260350" lvl="1" marL="62865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241300" lvl="2" marL="9144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234950" lvl="3" marL="120015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244475" lvl="4" marL="1603375"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316912" lvl="5" marL="3352212"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316807" lvl="6" marL="3961707"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316700" lvl="7" marL="4571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316593" lvl="8" marL="5180693"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71" name="Google Shape;71;p12"/>
          <p:cNvSpPr txBox="1"/>
          <p:nvPr>
            <p:ph idx="1" type="body"/>
          </p:nvPr>
        </p:nvSpPr>
        <p:spPr>
          <a:xfrm>
            <a:off x="609600" y="5654675"/>
            <a:ext cx="3475038" cy="55721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200"/>
              </a:spcBef>
              <a:spcAft>
                <a:spcPts val="0"/>
              </a:spcAft>
              <a:buClr>
                <a:srgbClr val="00A0DF"/>
              </a:buClr>
              <a:buSzPts val="2400"/>
              <a:buFont typeface="Arial"/>
              <a:buNone/>
              <a:defRPr b="0" i="0" sz="1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cxnSp>
        <p:nvCxnSpPr>
          <p:cNvPr id="72" name="Google Shape;72;p12"/>
          <p:cNvCxnSpPr/>
          <p:nvPr/>
        </p:nvCxnSpPr>
        <p:spPr>
          <a:xfrm>
            <a:off x="602456" y="5521826"/>
            <a:ext cx="3474720" cy="0"/>
          </a:xfrm>
          <a:prstGeom prst="straightConnector1">
            <a:avLst/>
          </a:prstGeom>
          <a:noFill/>
          <a:ln cap="flat" cmpd="sng" w="12700">
            <a:solidFill>
              <a:schemeClr val="dk2"/>
            </a:solidFill>
            <a:prstDash val="solid"/>
            <a:round/>
            <a:headEnd len="sm" w="sm" type="none"/>
            <a:tailEnd len="sm" w="sm" type="none"/>
          </a:ln>
        </p:spPr>
      </p:cxnSp>
      <p:cxnSp>
        <p:nvCxnSpPr>
          <p:cNvPr id="73" name="Google Shape;73;p12"/>
          <p:cNvCxnSpPr/>
          <p:nvPr/>
        </p:nvCxnSpPr>
        <p:spPr>
          <a:xfrm>
            <a:off x="4347924" y="5521826"/>
            <a:ext cx="3474720" cy="0"/>
          </a:xfrm>
          <a:prstGeom prst="straightConnector1">
            <a:avLst/>
          </a:prstGeom>
          <a:noFill/>
          <a:ln cap="flat" cmpd="sng" w="12700">
            <a:solidFill>
              <a:schemeClr val="dk2"/>
            </a:solidFill>
            <a:prstDash val="solid"/>
            <a:round/>
            <a:headEnd len="sm" w="sm" type="none"/>
            <a:tailEnd len="sm" w="sm" type="none"/>
          </a:ln>
        </p:spPr>
      </p:cxnSp>
      <p:cxnSp>
        <p:nvCxnSpPr>
          <p:cNvPr id="74" name="Google Shape;74;p12"/>
          <p:cNvCxnSpPr/>
          <p:nvPr/>
        </p:nvCxnSpPr>
        <p:spPr>
          <a:xfrm>
            <a:off x="8093393" y="5521826"/>
            <a:ext cx="3474720" cy="0"/>
          </a:xfrm>
          <a:prstGeom prst="straightConnector1">
            <a:avLst/>
          </a:prstGeom>
          <a:noFill/>
          <a:ln cap="flat" cmpd="sng" w="12700">
            <a:solidFill>
              <a:schemeClr val="dk2"/>
            </a:solidFill>
            <a:prstDash val="solid"/>
            <a:round/>
            <a:headEnd len="sm" w="sm" type="none"/>
            <a:tailEnd len="sm" w="sm" type="none"/>
          </a:ln>
        </p:spPr>
      </p:cxnSp>
      <p:sp>
        <p:nvSpPr>
          <p:cNvPr id="75" name="Google Shape;75;p12"/>
          <p:cNvSpPr txBox="1"/>
          <p:nvPr>
            <p:ph idx="5" type="body"/>
          </p:nvPr>
        </p:nvSpPr>
        <p:spPr>
          <a:xfrm>
            <a:off x="4351497" y="5654675"/>
            <a:ext cx="3474720" cy="55721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200"/>
              </a:spcBef>
              <a:spcAft>
                <a:spcPts val="0"/>
              </a:spcAft>
              <a:buClr>
                <a:srgbClr val="00A0DF"/>
              </a:buClr>
              <a:buSzPts val="2400"/>
              <a:buFont typeface="Arial"/>
              <a:buNone/>
              <a:defRPr b="0" i="0" sz="1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76" name="Google Shape;76;p12"/>
          <p:cNvSpPr txBox="1"/>
          <p:nvPr>
            <p:ph idx="6" type="body"/>
          </p:nvPr>
        </p:nvSpPr>
        <p:spPr>
          <a:xfrm>
            <a:off x="8093075" y="5654675"/>
            <a:ext cx="3474720" cy="55721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200"/>
              </a:spcBef>
              <a:spcAft>
                <a:spcPts val="0"/>
              </a:spcAft>
              <a:buClr>
                <a:srgbClr val="00A0DF"/>
              </a:buClr>
              <a:buSzPts val="2400"/>
              <a:buFont typeface="Arial"/>
              <a:buNone/>
              <a:defRPr b="0" i="0" sz="1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split">
  <p:cSld name="Vertical split">
    <p:spTree>
      <p:nvGrpSpPr>
        <p:cNvPr id="77" name="Shape 77"/>
        <p:cNvGrpSpPr/>
        <p:nvPr/>
      </p:nvGrpSpPr>
      <p:grpSpPr>
        <a:xfrm>
          <a:off x="0" y="0"/>
          <a:ext cx="0" cy="0"/>
          <a:chOff x="0" y="0"/>
          <a:chExt cx="0" cy="0"/>
        </a:xfrm>
      </p:grpSpPr>
      <p:sp>
        <p:nvSpPr>
          <p:cNvPr id="78" name="Google Shape;78;p13"/>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13"/>
          <p:cNvSpPr/>
          <p:nvPr/>
        </p:nvSpPr>
        <p:spPr>
          <a:xfrm>
            <a:off x="8178786" y="0"/>
            <a:ext cx="4010039" cy="685800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 name="Google Shape;80;p13"/>
          <p:cNvSpPr txBox="1"/>
          <p:nvPr>
            <p:ph idx="1" type="body"/>
          </p:nvPr>
        </p:nvSpPr>
        <p:spPr>
          <a:xfrm>
            <a:off x="8178786" y="0"/>
            <a:ext cx="4010039" cy="68580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800"/>
              </a:spcBef>
              <a:spcAft>
                <a:spcPts val="0"/>
              </a:spcAft>
              <a:buClr>
                <a:srgbClr val="00A0DF"/>
              </a:buClr>
              <a:buSzPts val="2400"/>
              <a:buFont typeface="Arial"/>
              <a:buNone/>
              <a:defRPr b="0" i="0" sz="2700" u="none" cap="none" strike="noStrike">
                <a:solidFill>
                  <a:srgbClr val="FFFFFF"/>
                </a:solidFill>
                <a:latin typeface="Verdana"/>
                <a:ea typeface="Verdana"/>
                <a:cs typeface="Verdana"/>
                <a:sym typeface="Verdana"/>
              </a:defRPr>
            </a:lvl1pPr>
            <a:lvl2pPr indent="-228600" lvl="1" marL="914400" marR="0" rtl="0" algn="l">
              <a:spcBef>
                <a:spcPts val="600"/>
              </a:spcBef>
              <a:spcAft>
                <a:spcPts val="0"/>
              </a:spcAft>
              <a:buClr>
                <a:srgbClr val="00A0DF"/>
              </a:buClr>
              <a:buSzPts val="2000"/>
              <a:buFont typeface="Open Sans"/>
              <a:buNone/>
              <a:defRPr b="0" i="0" sz="1600" u="none" cap="none" strike="noStrike">
                <a:solidFill>
                  <a:schemeClr val="dk2"/>
                </a:solidFill>
                <a:latin typeface="Verdana"/>
                <a:ea typeface="Verdana"/>
                <a:cs typeface="Verdana"/>
                <a:sym typeface="Verdana"/>
              </a:defRPr>
            </a:lvl2pPr>
            <a:lvl3pPr indent="-228600" lvl="2" marL="1371600" marR="0" rtl="0" algn="l">
              <a:spcBef>
                <a:spcPts val="533"/>
              </a:spcBef>
              <a:spcAft>
                <a:spcPts val="0"/>
              </a:spcAft>
              <a:buClr>
                <a:srgbClr val="00A0DF"/>
              </a:buClr>
              <a:buSzPts val="1800"/>
              <a:buFont typeface="Arial"/>
              <a:buNone/>
              <a:defRPr b="0" i="0" sz="1300" u="none" cap="none" strike="noStrike">
                <a:solidFill>
                  <a:schemeClr val="dk2"/>
                </a:solidFill>
                <a:latin typeface="Verdana"/>
                <a:ea typeface="Verdana"/>
                <a:cs typeface="Verdana"/>
                <a:sym typeface="Verdana"/>
              </a:defRPr>
            </a:lvl3pPr>
            <a:lvl4pPr indent="-228600" lvl="3" marL="1828800" marR="0" rtl="0" algn="l">
              <a:lnSpc>
                <a:spcPct val="100000"/>
              </a:lnSpc>
              <a:spcBef>
                <a:spcPts val="533"/>
              </a:spcBef>
              <a:spcAft>
                <a:spcPts val="0"/>
              </a:spcAft>
              <a:buClr>
                <a:srgbClr val="00A0DF"/>
              </a:buClr>
              <a:buSzPts val="1600"/>
              <a:buFont typeface="Open Sans"/>
              <a:buNone/>
              <a:defRPr b="0" i="0" sz="1200" u="none" cap="none" strike="noStrike">
                <a:solidFill>
                  <a:schemeClr val="dk2"/>
                </a:solidFill>
                <a:latin typeface="Verdana"/>
                <a:ea typeface="Verdana"/>
                <a:cs typeface="Verdana"/>
                <a:sym typeface="Verdana"/>
              </a:defRPr>
            </a:lvl4pPr>
            <a:lvl5pPr indent="-228600" lvl="4" marL="2286000" marR="0" rtl="0" algn="l">
              <a:spcBef>
                <a:spcPts val="533"/>
              </a:spcBef>
              <a:spcAft>
                <a:spcPts val="0"/>
              </a:spcAft>
              <a:buClr>
                <a:srgbClr val="00A0DF"/>
              </a:buClr>
              <a:buSzPts val="1600"/>
              <a:buFont typeface="Arial"/>
              <a:buNone/>
              <a:defRPr b="0" i="0" sz="1200" u="none" cap="none" strike="noStrike">
                <a:solidFill>
                  <a:schemeClr val="dk2"/>
                </a:solidFill>
                <a:latin typeface="Verdana"/>
                <a:ea typeface="Verdana"/>
                <a:cs typeface="Verdana"/>
                <a:sym typeface="Verdana"/>
              </a:defRPr>
            </a:lvl5pPr>
            <a:lvl6pPr indent="-228600" lvl="5" marL="27432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6pPr>
            <a:lvl7pPr indent="-228600" lvl="6" marL="32004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7pPr>
            <a:lvl8pPr indent="-228600" lvl="7" marL="36576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8pPr>
            <a:lvl9pPr indent="-228600" lvl="8" marL="41148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9pPr>
          </a:lstStyle>
          <a:p/>
        </p:txBody>
      </p:sp>
      <p:pic>
        <p:nvPicPr>
          <p:cNvPr id="81" name="Google Shape;81;p13"/>
          <p:cNvPicPr preferRelativeResize="0"/>
          <p:nvPr/>
        </p:nvPicPr>
        <p:blipFill rotWithShape="1">
          <a:blip r:embed="rId2">
            <a:alphaModFix amt="6000"/>
          </a:blip>
          <a:srcRect b="7039" l="0" r="9746" t="0"/>
          <a:stretch/>
        </p:blipFill>
        <p:spPr>
          <a:xfrm>
            <a:off x="6225127" y="2612874"/>
            <a:ext cx="5963699" cy="4245127"/>
          </a:xfrm>
          <a:prstGeom prst="rect">
            <a:avLst/>
          </a:prstGeom>
          <a:noFill/>
          <a:ln>
            <a:noFill/>
          </a:ln>
        </p:spPr>
      </p:pic>
      <p:sp>
        <p:nvSpPr>
          <p:cNvPr id="82" name="Google Shape;82;p13"/>
          <p:cNvSpPr txBox="1"/>
          <p:nvPr>
            <p:ph idx="2" type="body"/>
          </p:nvPr>
        </p:nvSpPr>
        <p:spPr>
          <a:xfrm>
            <a:off x="611856" y="1189038"/>
            <a:ext cx="7401175" cy="502285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1200"/>
              </a:spcBef>
              <a:spcAft>
                <a:spcPts val="0"/>
              </a:spcAft>
              <a:buClr>
                <a:srgbClr val="00A0DF"/>
              </a:buClr>
              <a:buSzPts val="2400"/>
              <a:buFont typeface="Arial"/>
              <a:buChar char="•"/>
              <a:defRPr b="0" i="0" sz="2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83" name="Google Shape;83;p13"/>
          <p:cNvSpPr txBox="1"/>
          <p:nvPr>
            <p:ph type="title"/>
          </p:nvPr>
        </p:nvSpPr>
        <p:spPr>
          <a:xfrm>
            <a:off x="609443" y="0"/>
            <a:ext cx="7569344" cy="902368"/>
          </a:xfrm>
          <a:prstGeom prst="rect">
            <a:avLst/>
          </a:prstGeom>
          <a:noFill/>
          <a:ln>
            <a:noFill/>
          </a:ln>
        </p:spPr>
        <p:txBody>
          <a:bodyPr anchorCtr="0" anchor="ctr" bIns="91425" lIns="91425" spcFirstLastPara="1" rIns="91425" wrap="square" tIns="91425">
            <a:noAutofit/>
          </a:bodyPr>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84" name="Shape 84"/>
        <p:cNvGrpSpPr/>
        <p:nvPr/>
      </p:nvGrpSpPr>
      <p:grpSpPr>
        <a:xfrm>
          <a:off x="0" y="0"/>
          <a:ext cx="0" cy="0"/>
          <a:chOff x="0" y="0"/>
          <a:chExt cx="0" cy="0"/>
        </a:xfrm>
      </p:grpSpPr>
      <p:sp>
        <p:nvSpPr>
          <p:cNvPr id="85" name="Google Shape;85;p14"/>
          <p:cNvSpPr txBox="1"/>
          <p:nvPr>
            <p:ph idx="1" type="body"/>
          </p:nvPr>
        </p:nvSpPr>
        <p:spPr>
          <a:xfrm>
            <a:off x="609443" y="1209785"/>
            <a:ext cx="4010039" cy="5002633"/>
          </a:xfrm>
          <a:prstGeom prst="rect">
            <a:avLst/>
          </a:prstGeom>
          <a:solidFill>
            <a:schemeClr val="accent2"/>
          </a:solidFill>
          <a:ln>
            <a:noFill/>
          </a:ln>
        </p:spPr>
        <p:txBody>
          <a:bodyPr anchorCtr="0" anchor="ctr" bIns="91425" lIns="91425" spcFirstLastPara="1" rIns="91425" wrap="square" tIns="91425">
            <a:noAutofit/>
          </a:bodyPr>
          <a:lstStyle>
            <a:lvl1pPr indent="-228600" lvl="0" marL="457200" marR="0" rtl="0" algn="ctr">
              <a:lnSpc>
                <a:spcPct val="100000"/>
              </a:lnSpc>
              <a:spcBef>
                <a:spcPts val="800"/>
              </a:spcBef>
              <a:spcAft>
                <a:spcPts val="0"/>
              </a:spcAft>
              <a:buClr>
                <a:srgbClr val="00A0DF"/>
              </a:buClr>
              <a:buSzPts val="2400"/>
              <a:buFont typeface="Arial"/>
              <a:buNone/>
              <a:defRPr b="0" i="0" sz="2700" u="none" cap="none" strike="noStrike">
                <a:solidFill>
                  <a:srgbClr val="FFFFFF"/>
                </a:solidFill>
                <a:latin typeface="Verdana"/>
                <a:ea typeface="Verdana"/>
                <a:cs typeface="Verdana"/>
                <a:sym typeface="Verdana"/>
              </a:defRPr>
            </a:lvl1pPr>
            <a:lvl2pPr indent="-228600" lvl="1" marL="914400" marR="0" rtl="0" algn="l">
              <a:spcBef>
                <a:spcPts val="600"/>
              </a:spcBef>
              <a:spcAft>
                <a:spcPts val="0"/>
              </a:spcAft>
              <a:buClr>
                <a:srgbClr val="00A0DF"/>
              </a:buClr>
              <a:buSzPts val="2000"/>
              <a:buFont typeface="Open Sans"/>
              <a:buNone/>
              <a:defRPr b="0" i="0" sz="1600" u="none" cap="none" strike="noStrike">
                <a:solidFill>
                  <a:schemeClr val="dk2"/>
                </a:solidFill>
                <a:latin typeface="Verdana"/>
                <a:ea typeface="Verdana"/>
                <a:cs typeface="Verdana"/>
                <a:sym typeface="Verdana"/>
              </a:defRPr>
            </a:lvl2pPr>
            <a:lvl3pPr indent="-228600" lvl="2" marL="1371600" marR="0" rtl="0" algn="l">
              <a:spcBef>
                <a:spcPts val="533"/>
              </a:spcBef>
              <a:spcAft>
                <a:spcPts val="0"/>
              </a:spcAft>
              <a:buClr>
                <a:srgbClr val="00A0DF"/>
              </a:buClr>
              <a:buSzPts val="1800"/>
              <a:buFont typeface="Arial"/>
              <a:buNone/>
              <a:defRPr b="0" i="0" sz="1300" u="none" cap="none" strike="noStrike">
                <a:solidFill>
                  <a:schemeClr val="dk2"/>
                </a:solidFill>
                <a:latin typeface="Verdana"/>
                <a:ea typeface="Verdana"/>
                <a:cs typeface="Verdana"/>
                <a:sym typeface="Verdana"/>
              </a:defRPr>
            </a:lvl3pPr>
            <a:lvl4pPr indent="-228600" lvl="3" marL="1828800" marR="0" rtl="0" algn="l">
              <a:lnSpc>
                <a:spcPct val="100000"/>
              </a:lnSpc>
              <a:spcBef>
                <a:spcPts val="533"/>
              </a:spcBef>
              <a:spcAft>
                <a:spcPts val="0"/>
              </a:spcAft>
              <a:buClr>
                <a:srgbClr val="00A0DF"/>
              </a:buClr>
              <a:buSzPts val="1600"/>
              <a:buFont typeface="Open Sans"/>
              <a:buNone/>
              <a:defRPr b="0" i="0" sz="1200" u="none" cap="none" strike="noStrike">
                <a:solidFill>
                  <a:schemeClr val="dk2"/>
                </a:solidFill>
                <a:latin typeface="Verdana"/>
                <a:ea typeface="Verdana"/>
                <a:cs typeface="Verdana"/>
                <a:sym typeface="Verdana"/>
              </a:defRPr>
            </a:lvl4pPr>
            <a:lvl5pPr indent="-228600" lvl="4" marL="2286000" marR="0" rtl="0" algn="l">
              <a:spcBef>
                <a:spcPts val="533"/>
              </a:spcBef>
              <a:spcAft>
                <a:spcPts val="0"/>
              </a:spcAft>
              <a:buClr>
                <a:srgbClr val="00A0DF"/>
              </a:buClr>
              <a:buSzPts val="1600"/>
              <a:buFont typeface="Arial"/>
              <a:buNone/>
              <a:defRPr b="0" i="0" sz="1200" u="none" cap="none" strike="noStrike">
                <a:solidFill>
                  <a:schemeClr val="dk2"/>
                </a:solidFill>
                <a:latin typeface="Verdana"/>
                <a:ea typeface="Verdana"/>
                <a:cs typeface="Verdana"/>
                <a:sym typeface="Verdana"/>
              </a:defRPr>
            </a:lvl5pPr>
            <a:lvl6pPr indent="-228600" lvl="5" marL="27432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6pPr>
            <a:lvl7pPr indent="-228600" lvl="6" marL="32004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7pPr>
            <a:lvl8pPr indent="-228600" lvl="7" marL="36576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8pPr>
            <a:lvl9pPr indent="-228600" lvl="8" marL="41148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9pPr>
          </a:lstStyle>
          <a:p/>
        </p:txBody>
      </p:sp>
      <p:sp>
        <p:nvSpPr>
          <p:cNvPr id="86" name="Google Shape;86;p14"/>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noAutofit/>
          </a:bodyPr>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87" name="Google Shape;87;p14"/>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14"/>
          <p:cNvSpPr txBox="1"/>
          <p:nvPr>
            <p:ph idx="2" type="body"/>
          </p:nvPr>
        </p:nvSpPr>
        <p:spPr>
          <a:xfrm>
            <a:off x="4762500" y="1189038"/>
            <a:ext cx="6805613" cy="502285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1200"/>
              </a:spcBef>
              <a:spcAft>
                <a:spcPts val="0"/>
              </a:spcAft>
              <a:buClr>
                <a:srgbClr val="00A0DF"/>
              </a:buClr>
              <a:buSzPts val="2400"/>
              <a:buFont typeface="Arial"/>
              <a:buChar char="•"/>
              <a:defRPr b="0" i="0" sz="2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ue" showMasterSp="0">
  <p:cSld name="Blank blue">
    <p:bg>
      <p:bgPr>
        <a:solidFill>
          <a:schemeClr val="lt2"/>
        </a:solidFill>
      </p:bgPr>
    </p:bg>
    <p:spTree>
      <p:nvGrpSpPr>
        <p:cNvPr id="89" name="Shape 89"/>
        <p:cNvGrpSpPr/>
        <p:nvPr/>
      </p:nvGrpSpPr>
      <p:grpSpPr>
        <a:xfrm>
          <a:off x="0" y="0"/>
          <a:ext cx="0" cy="0"/>
          <a:chOff x="0" y="0"/>
          <a:chExt cx="0" cy="0"/>
        </a:xfrm>
      </p:grpSpPr>
      <p:pic>
        <p:nvPicPr>
          <p:cNvPr id="90" name="Google Shape;90;p15"/>
          <p:cNvPicPr preferRelativeResize="0"/>
          <p:nvPr/>
        </p:nvPicPr>
        <p:blipFill rotWithShape="1">
          <a:blip r:embed="rId2">
            <a:alphaModFix amt="28000"/>
          </a:blip>
          <a:srcRect b="7039" l="0" r="9746" t="0"/>
          <a:stretch/>
        </p:blipFill>
        <p:spPr>
          <a:xfrm>
            <a:off x="6225127" y="2612874"/>
            <a:ext cx="5963699" cy="424512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blue" showMasterSp="0">
  <p:cSld name="Thank You blue">
    <p:bg>
      <p:bgPr>
        <a:solidFill>
          <a:schemeClr val="lt2"/>
        </a:solidFill>
      </p:bgPr>
    </p:bg>
    <p:spTree>
      <p:nvGrpSpPr>
        <p:cNvPr id="91" name="Shape 91"/>
        <p:cNvGrpSpPr/>
        <p:nvPr/>
      </p:nvGrpSpPr>
      <p:grpSpPr>
        <a:xfrm>
          <a:off x="0" y="0"/>
          <a:ext cx="0" cy="0"/>
          <a:chOff x="0" y="0"/>
          <a:chExt cx="0" cy="0"/>
        </a:xfrm>
      </p:grpSpPr>
      <p:sp>
        <p:nvSpPr>
          <p:cNvPr id="92" name="Google Shape;92;p16"/>
          <p:cNvSpPr/>
          <p:nvPr/>
        </p:nvSpPr>
        <p:spPr>
          <a:xfrm>
            <a:off x="5284074" y="2108229"/>
            <a:ext cx="1593692" cy="1593688"/>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 name="Google Shape;93;p16"/>
          <p:cNvSpPr txBox="1"/>
          <p:nvPr>
            <p:ph type="title"/>
          </p:nvPr>
        </p:nvSpPr>
        <p:spPr>
          <a:xfrm>
            <a:off x="609442" y="4846351"/>
            <a:ext cx="10959363" cy="1340667"/>
          </a:xfrm>
          <a:prstGeom prst="rect">
            <a:avLst/>
          </a:prstGeom>
          <a:noFill/>
          <a:ln>
            <a:noFill/>
          </a:ln>
        </p:spPr>
        <p:txBody>
          <a:bodyPr anchorCtr="0" anchor="ctr" bIns="91425" lIns="91425" spcFirstLastPara="1" rIns="91425" wrap="square" tIns="91425">
            <a:noAutofit/>
          </a:bodyPr>
          <a:lstStyle>
            <a:lvl1pPr indent="0" lvl="0" marL="0" marR="0" rtl="0" algn="ctr">
              <a:lnSpc>
                <a:spcPct val="60377"/>
              </a:lnSpc>
              <a:spcBef>
                <a:spcPts val="0"/>
              </a:spcBef>
              <a:spcAft>
                <a:spcPts val="0"/>
              </a:spcAft>
              <a:buSzPts val="1400"/>
              <a:buNone/>
              <a:defRPr b="0" i="0" sz="53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grpSp>
        <p:nvGrpSpPr>
          <p:cNvPr id="94" name="Google Shape;94;p16"/>
          <p:cNvGrpSpPr/>
          <p:nvPr/>
        </p:nvGrpSpPr>
        <p:grpSpPr>
          <a:xfrm>
            <a:off x="-1099003" y="-3175"/>
            <a:ext cx="14079537" cy="5184775"/>
            <a:chOff x="-706" y="-2"/>
            <a:chExt cx="8869" cy="3266"/>
          </a:xfrm>
        </p:grpSpPr>
        <p:sp>
          <p:nvSpPr>
            <p:cNvPr id="95" name="Google Shape;95;p16"/>
            <p:cNvSpPr/>
            <p:nvPr/>
          </p:nvSpPr>
          <p:spPr>
            <a:xfrm>
              <a:off x="-706" y="0"/>
              <a:ext cx="8859" cy="32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96" name="Google Shape;96;p16"/>
            <p:cNvGrpSpPr/>
            <p:nvPr/>
          </p:nvGrpSpPr>
          <p:grpSpPr>
            <a:xfrm>
              <a:off x="-704" y="-2"/>
              <a:ext cx="8758" cy="3266"/>
              <a:chOff x="-704" y="-2"/>
              <a:chExt cx="8758" cy="3266"/>
            </a:xfrm>
          </p:grpSpPr>
          <p:sp>
            <p:nvSpPr>
              <p:cNvPr id="97" name="Google Shape;97;p16"/>
              <p:cNvSpPr/>
              <p:nvPr/>
            </p:nvSpPr>
            <p:spPr>
              <a:xfrm>
                <a:off x="3835" y="1180"/>
                <a:ext cx="507" cy="317"/>
              </a:xfrm>
              <a:custGeom>
                <a:rect b="b" l="l" r="r" t="t"/>
                <a:pathLst>
                  <a:path extrusionOk="0" h="120000" w="12000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16"/>
              <p:cNvSpPr/>
              <p:nvPr/>
            </p:nvSpPr>
            <p:spPr>
              <a:xfrm>
                <a:off x="3348" y="1289"/>
                <a:ext cx="971" cy="968"/>
              </a:xfrm>
              <a:custGeom>
                <a:rect b="b" l="l" r="r" t="t"/>
                <a:pathLst>
                  <a:path extrusionOk="0" h="120000" w="12000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16"/>
              <p:cNvSpPr/>
              <p:nvPr/>
            </p:nvSpPr>
            <p:spPr>
              <a:xfrm>
                <a:off x="3303" y="1203"/>
                <a:ext cx="1027" cy="1131"/>
              </a:xfrm>
              <a:custGeom>
                <a:rect b="b" l="l" r="r" t="t"/>
                <a:pathLst>
                  <a:path extrusionOk="0" h="120000" w="12000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16"/>
              <p:cNvSpPr/>
              <p:nvPr/>
            </p:nvSpPr>
            <p:spPr>
              <a:xfrm>
                <a:off x="3424" y="1365"/>
                <a:ext cx="819" cy="816"/>
              </a:xfrm>
              <a:custGeom>
                <a:rect b="b" l="l" r="r" t="t"/>
                <a:pathLst>
                  <a:path extrusionOk="0" h="120000" w="12000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16"/>
              <p:cNvSpPr/>
              <p:nvPr/>
            </p:nvSpPr>
            <p:spPr>
              <a:xfrm>
                <a:off x="3877" y="1770"/>
                <a:ext cx="552" cy="595"/>
              </a:xfrm>
              <a:custGeom>
                <a:rect b="b" l="l" r="r" t="t"/>
                <a:pathLst>
                  <a:path extrusionOk="0" h="120000" w="12000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16"/>
              <p:cNvSpPr/>
              <p:nvPr/>
            </p:nvSpPr>
            <p:spPr>
              <a:xfrm>
                <a:off x="4201" y="2015"/>
                <a:ext cx="309" cy="292"/>
              </a:xfrm>
              <a:custGeom>
                <a:rect b="b" l="l" r="r" t="t"/>
                <a:pathLst>
                  <a:path extrusionOk="0" h="120000" w="120000">
                    <a:moveTo>
                      <a:pt x="117281" y="119999"/>
                    </a:moveTo>
                    <a:lnTo>
                      <a:pt x="0" y="2054"/>
                    </a:lnTo>
                    <a:lnTo>
                      <a:pt x="1941" y="0"/>
                    </a:lnTo>
                    <a:lnTo>
                      <a:pt x="120000" y="117945"/>
                    </a:lnTo>
                    <a:lnTo>
                      <a:pt x="117281"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16"/>
              <p:cNvSpPr/>
              <p:nvPr/>
            </p:nvSpPr>
            <p:spPr>
              <a:xfrm>
                <a:off x="4285" y="1655"/>
                <a:ext cx="871" cy="101"/>
              </a:xfrm>
              <a:custGeom>
                <a:rect b="b" l="l" r="r" t="t"/>
                <a:pathLst>
                  <a:path extrusionOk="0" h="120000" w="120000">
                    <a:moveTo>
                      <a:pt x="0" y="120000"/>
                    </a:moveTo>
                    <a:lnTo>
                      <a:pt x="0" y="110495"/>
                    </a:lnTo>
                    <a:lnTo>
                      <a:pt x="119999" y="0"/>
                    </a:lnTo>
                    <a:lnTo>
                      <a:pt x="119999" y="8316"/>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16"/>
              <p:cNvSpPr/>
              <p:nvPr/>
            </p:nvSpPr>
            <p:spPr>
              <a:xfrm>
                <a:off x="4309" y="1502"/>
                <a:ext cx="99" cy="126"/>
              </a:xfrm>
              <a:custGeom>
                <a:rect b="b" l="l" r="r" t="t"/>
                <a:pathLst>
                  <a:path extrusionOk="0" h="120000" w="12000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16"/>
              <p:cNvSpPr/>
              <p:nvPr/>
            </p:nvSpPr>
            <p:spPr>
              <a:xfrm>
                <a:off x="4194" y="1023"/>
                <a:ext cx="677" cy="486"/>
              </a:xfrm>
              <a:custGeom>
                <a:rect b="b" l="l" r="r" t="t"/>
                <a:pathLst>
                  <a:path extrusionOk="0" h="120000" w="120000">
                    <a:moveTo>
                      <a:pt x="709" y="120000"/>
                    </a:moveTo>
                    <a:lnTo>
                      <a:pt x="0" y="118271"/>
                    </a:lnTo>
                    <a:lnTo>
                      <a:pt x="119113" y="0"/>
                    </a:lnTo>
                    <a:lnTo>
                      <a:pt x="120000" y="1728"/>
                    </a:lnTo>
                    <a:lnTo>
                      <a:pt x="70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16"/>
              <p:cNvSpPr/>
              <p:nvPr/>
            </p:nvSpPr>
            <p:spPr>
              <a:xfrm>
                <a:off x="3238" y="1770"/>
                <a:ext cx="340" cy="524"/>
              </a:xfrm>
              <a:custGeom>
                <a:rect b="b" l="l" r="r" t="t"/>
                <a:pathLst>
                  <a:path extrusionOk="0" h="120000" w="12000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16"/>
              <p:cNvSpPr/>
              <p:nvPr/>
            </p:nvSpPr>
            <p:spPr>
              <a:xfrm>
                <a:off x="3286" y="2112"/>
                <a:ext cx="333" cy="488"/>
              </a:xfrm>
              <a:custGeom>
                <a:rect b="b" l="l" r="r" t="t"/>
                <a:pathLst>
                  <a:path extrusionOk="0" h="120000" w="120000">
                    <a:moveTo>
                      <a:pt x="2522" y="120000"/>
                    </a:moveTo>
                    <a:lnTo>
                      <a:pt x="0" y="118770"/>
                    </a:lnTo>
                    <a:lnTo>
                      <a:pt x="117477" y="0"/>
                    </a:lnTo>
                    <a:lnTo>
                      <a:pt x="120000" y="983"/>
                    </a:lnTo>
                    <a:lnTo>
                      <a:pt x="252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16"/>
              <p:cNvSpPr/>
              <p:nvPr/>
            </p:nvSpPr>
            <p:spPr>
              <a:xfrm>
                <a:off x="2944" y="1507"/>
                <a:ext cx="460" cy="148"/>
              </a:xfrm>
              <a:custGeom>
                <a:rect b="b" l="l" r="r" t="t"/>
                <a:pathLst>
                  <a:path extrusionOk="0" h="120000" w="120000">
                    <a:moveTo>
                      <a:pt x="119478" y="120000"/>
                    </a:moveTo>
                    <a:lnTo>
                      <a:pt x="0" y="5675"/>
                    </a:lnTo>
                    <a:lnTo>
                      <a:pt x="260" y="0"/>
                    </a:lnTo>
                    <a:lnTo>
                      <a:pt x="120000" y="115135"/>
                    </a:lnTo>
                    <a:lnTo>
                      <a:pt x="11947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16"/>
              <p:cNvSpPr/>
              <p:nvPr/>
            </p:nvSpPr>
            <p:spPr>
              <a:xfrm>
                <a:off x="2049" y="1877"/>
                <a:ext cx="1291" cy="177"/>
              </a:xfrm>
              <a:custGeom>
                <a:rect b="b" l="l" r="r" t="t"/>
                <a:pathLst>
                  <a:path extrusionOk="0" h="120000" w="120000">
                    <a:moveTo>
                      <a:pt x="185" y="119999"/>
                    </a:moveTo>
                    <a:lnTo>
                      <a:pt x="0" y="113898"/>
                    </a:lnTo>
                    <a:lnTo>
                      <a:pt x="119814" y="0"/>
                    </a:lnTo>
                    <a:lnTo>
                      <a:pt x="120000" y="6101"/>
                    </a:lnTo>
                    <a:lnTo>
                      <a:pt x="185"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16"/>
              <p:cNvSpPr/>
              <p:nvPr/>
            </p:nvSpPr>
            <p:spPr>
              <a:xfrm>
                <a:off x="4240" y="1956"/>
                <a:ext cx="898" cy="398"/>
              </a:xfrm>
              <a:custGeom>
                <a:rect b="b" l="l" r="r" t="t"/>
                <a:pathLst>
                  <a:path extrusionOk="0" h="120000" w="120000">
                    <a:moveTo>
                      <a:pt x="119732" y="120000"/>
                    </a:moveTo>
                    <a:lnTo>
                      <a:pt x="0" y="2110"/>
                    </a:lnTo>
                    <a:lnTo>
                      <a:pt x="400" y="0"/>
                    </a:lnTo>
                    <a:lnTo>
                      <a:pt x="120000" y="117587"/>
                    </a:lnTo>
                    <a:lnTo>
                      <a:pt x="11973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16"/>
              <p:cNvSpPr/>
              <p:nvPr/>
            </p:nvSpPr>
            <p:spPr>
              <a:xfrm>
                <a:off x="5138" y="2336"/>
                <a:ext cx="901" cy="18"/>
              </a:xfrm>
              <a:custGeom>
                <a:rect b="b" l="l" r="r" t="t"/>
                <a:pathLst>
                  <a:path extrusionOk="0" h="120000" w="120000">
                    <a:moveTo>
                      <a:pt x="0" y="120000"/>
                    </a:moveTo>
                    <a:lnTo>
                      <a:pt x="0" y="66666"/>
                    </a:lnTo>
                    <a:lnTo>
                      <a:pt x="120000" y="0"/>
                    </a:lnTo>
                    <a:lnTo>
                      <a:pt x="120000" y="53333"/>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16"/>
              <p:cNvSpPr/>
              <p:nvPr/>
            </p:nvSpPr>
            <p:spPr>
              <a:xfrm>
                <a:off x="5922" y="2086"/>
                <a:ext cx="151" cy="215"/>
              </a:xfrm>
              <a:custGeom>
                <a:rect b="b" l="l" r="r" t="t"/>
                <a:pathLst>
                  <a:path extrusionOk="0" h="120000" w="120000">
                    <a:moveTo>
                      <a:pt x="114437" y="120000"/>
                    </a:moveTo>
                    <a:lnTo>
                      <a:pt x="0" y="2790"/>
                    </a:lnTo>
                    <a:lnTo>
                      <a:pt x="5562" y="0"/>
                    </a:lnTo>
                    <a:lnTo>
                      <a:pt x="120000" y="117209"/>
                    </a:lnTo>
                    <a:lnTo>
                      <a:pt x="11443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16"/>
              <p:cNvSpPr/>
              <p:nvPr/>
            </p:nvSpPr>
            <p:spPr>
              <a:xfrm>
                <a:off x="6118" y="2086"/>
                <a:ext cx="151" cy="215"/>
              </a:xfrm>
              <a:custGeom>
                <a:rect b="b" l="l" r="r" t="t"/>
                <a:pathLst>
                  <a:path extrusionOk="0" h="120000" w="120000">
                    <a:moveTo>
                      <a:pt x="5562" y="120000"/>
                    </a:moveTo>
                    <a:lnTo>
                      <a:pt x="0" y="117209"/>
                    </a:lnTo>
                    <a:lnTo>
                      <a:pt x="115231" y="0"/>
                    </a:lnTo>
                    <a:lnTo>
                      <a:pt x="120000" y="2790"/>
                    </a:lnTo>
                    <a:lnTo>
                      <a:pt x="556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16"/>
              <p:cNvSpPr/>
              <p:nvPr/>
            </p:nvSpPr>
            <p:spPr>
              <a:xfrm>
                <a:off x="6091" y="2039"/>
                <a:ext cx="9" cy="253"/>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16"/>
              <p:cNvSpPr/>
              <p:nvPr/>
            </p:nvSpPr>
            <p:spPr>
              <a:xfrm>
                <a:off x="5135" y="2346"/>
                <a:ext cx="99" cy="314"/>
              </a:xfrm>
              <a:custGeom>
                <a:rect b="b" l="l" r="r" t="t"/>
                <a:pathLst>
                  <a:path extrusionOk="0" h="120000" w="120000">
                    <a:moveTo>
                      <a:pt x="109090" y="120000"/>
                    </a:moveTo>
                    <a:lnTo>
                      <a:pt x="0" y="764"/>
                    </a:lnTo>
                    <a:lnTo>
                      <a:pt x="7272" y="0"/>
                    </a:lnTo>
                    <a:lnTo>
                      <a:pt x="119999" y="118853"/>
                    </a:lnTo>
                    <a:lnTo>
                      <a:pt x="10909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16"/>
              <p:cNvSpPr/>
              <p:nvPr/>
            </p:nvSpPr>
            <p:spPr>
              <a:xfrm>
                <a:off x="5422" y="1170"/>
                <a:ext cx="408" cy="346"/>
              </a:xfrm>
              <a:custGeom>
                <a:rect b="b" l="l" r="r" t="t"/>
                <a:pathLst>
                  <a:path extrusionOk="0" h="120000" w="120000">
                    <a:moveTo>
                      <a:pt x="117941" y="120000"/>
                    </a:moveTo>
                    <a:lnTo>
                      <a:pt x="0" y="2080"/>
                    </a:lnTo>
                    <a:lnTo>
                      <a:pt x="1470" y="0"/>
                    </a:lnTo>
                    <a:lnTo>
                      <a:pt x="120000" y="117572"/>
                    </a:lnTo>
                    <a:lnTo>
                      <a:pt x="117941"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16"/>
              <p:cNvSpPr/>
              <p:nvPr/>
            </p:nvSpPr>
            <p:spPr>
              <a:xfrm>
                <a:off x="5420" y="650"/>
                <a:ext cx="8" cy="52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16"/>
              <p:cNvSpPr/>
              <p:nvPr/>
            </p:nvSpPr>
            <p:spPr>
              <a:xfrm>
                <a:off x="5423" y="620"/>
                <a:ext cx="1241" cy="555"/>
              </a:xfrm>
              <a:custGeom>
                <a:rect b="b" l="l" r="r" t="t"/>
                <a:pathLst>
                  <a:path extrusionOk="0" h="120000" w="120000">
                    <a:moveTo>
                      <a:pt x="193" y="120000"/>
                    </a:moveTo>
                    <a:lnTo>
                      <a:pt x="0" y="118054"/>
                    </a:lnTo>
                    <a:lnTo>
                      <a:pt x="119709" y="0"/>
                    </a:lnTo>
                    <a:lnTo>
                      <a:pt x="120000" y="1513"/>
                    </a:lnTo>
                    <a:lnTo>
                      <a:pt x="19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16"/>
              <p:cNvSpPr/>
              <p:nvPr/>
            </p:nvSpPr>
            <p:spPr>
              <a:xfrm>
                <a:off x="5422" y="1165"/>
                <a:ext cx="695" cy="122"/>
              </a:xfrm>
              <a:custGeom>
                <a:rect b="b" l="l" r="r" t="t"/>
                <a:pathLst>
                  <a:path extrusionOk="0" h="120000" w="120000">
                    <a:moveTo>
                      <a:pt x="119654" y="120000"/>
                    </a:moveTo>
                    <a:lnTo>
                      <a:pt x="0" y="7868"/>
                    </a:lnTo>
                    <a:lnTo>
                      <a:pt x="172" y="0"/>
                    </a:lnTo>
                    <a:lnTo>
                      <a:pt x="120000" y="112131"/>
                    </a:lnTo>
                    <a:lnTo>
                      <a:pt x="11965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16"/>
              <p:cNvSpPr/>
              <p:nvPr/>
            </p:nvSpPr>
            <p:spPr>
              <a:xfrm>
                <a:off x="6434" y="628"/>
                <a:ext cx="237" cy="358"/>
              </a:xfrm>
              <a:custGeom>
                <a:rect b="b" l="l" r="r" t="t"/>
                <a:pathLst>
                  <a:path extrusionOk="0" h="120000" w="120000">
                    <a:moveTo>
                      <a:pt x="3544" y="120000"/>
                    </a:moveTo>
                    <a:lnTo>
                      <a:pt x="0" y="118324"/>
                    </a:lnTo>
                    <a:lnTo>
                      <a:pt x="116455" y="0"/>
                    </a:lnTo>
                    <a:lnTo>
                      <a:pt x="120000" y="1340"/>
                    </a:lnTo>
                    <a:lnTo>
                      <a:pt x="354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16"/>
              <p:cNvSpPr/>
              <p:nvPr/>
            </p:nvSpPr>
            <p:spPr>
              <a:xfrm>
                <a:off x="6652" y="627"/>
                <a:ext cx="846" cy="564"/>
              </a:xfrm>
              <a:custGeom>
                <a:rect b="b" l="l" r="r" t="t"/>
                <a:pathLst>
                  <a:path extrusionOk="0" h="120000" w="120000">
                    <a:moveTo>
                      <a:pt x="119290" y="120000"/>
                    </a:moveTo>
                    <a:lnTo>
                      <a:pt x="0" y="1489"/>
                    </a:lnTo>
                    <a:lnTo>
                      <a:pt x="709" y="0"/>
                    </a:lnTo>
                    <a:lnTo>
                      <a:pt x="120000" y="118723"/>
                    </a:lnTo>
                    <a:lnTo>
                      <a:pt x="11929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16"/>
              <p:cNvSpPr/>
              <p:nvPr/>
            </p:nvSpPr>
            <p:spPr>
              <a:xfrm>
                <a:off x="5353" y="1136"/>
                <a:ext cx="116" cy="104"/>
              </a:xfrm>
              <a:custGeom>
                <a:rect b="b" l="l" r="r" t="t"/>
                <a:pathLst>
                  <a:path extrusionOk="0" h="120000" w="12000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16"/>
              <p:cNvSpPr/>
              <p:nvPr/>
            </p:nvSpPr>
            <p:spPr>
              <a:xfrm>
                <a:off x="5383" y="1101"/>
                <a:ext cx="97" cy="35"/>
              </a:xfrm>
              <a:custGeom>
                <a:rect b="b" l="l" r="r" t="t"/>
                <a:pathLst>
                  <a:path extrusionOk="0" h="120000" w="12000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16"/>
              <p:cNvSpPr/>
              <p:nvPr/>
            </p:nvSpPr>
            <p:spPr>
              <a:xfrm>
                <a:off x="5333" y="1077"/>
                <a:ext cx="102" cy="72"/>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16"/>
              <p:cNvSpPr/>
              <p:nvPr/>
            </p:nvSpPr>
            <p:spPr>
              <a:xfrm>
                <a:off x="5390" y="1091"/>
                <a:ext cx="129" cy="174"/>
              </a:xfrm>
              <a:custGeom>
                <a:rect b="b" l="l" r="r" t="t"/>
                <a:pathLst>
                  <a:path extrusionOk="0" h="120000" w="12000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16"/>
              <p:cNvSpPr/>
              <p:nvPr/>
            </p:nvSpPr>
            <p:spPr>
              <a:xfrm>
                <a:off x="2487" y="2020"/>
                <a:ext cx="1029" cy="619"/>
              </a:xfrm>
              <a:custGeom>
                <a:rect b="b" l="l" r="r" t="t"/>
                <a:pathLst>
                  <a:path extrusionOk="0" h="120000" w="120000">
                    <a:moveTo>
                      <a:pt x="349" y="120000"/>
                    </a:moveTo>
                    <a:lnTo>
                      <a:pt x="0" y="118642"/>
                    </a:lnTo>
                    <a:lnTo>
                      <a:pt x="119650" y="0"/>
                    </a:lnTo>
                    <a:lnTo>
                      <a:pt x="120000" y="1357"/>
                    </a:lnTo>
                    <a:lnTo>
                      <a:pt x="34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16"/>
              <p:cNvSpPr/>
              <p:nvPr/>
            </p:nvSpPr>
            <p:spPr>
              <a:xfrm>
                <a:off x="7018" y="1190"/>
                <a:ext cx="467" cy="259"/>
              </a:xfrm>
              <a:custGeom>
                <a:rect b="b" l="l" r="r" t="t"/>
                <a:pathLst>
                  <a:path extrusionOk="0" h="120000" w="120000">
                    <a:moveTo>
                      <a:pt x="1027" y="120000"/>
                    </a:moveTo>
                    <a:lnTo>
                      <a:pt x="0" y="116756"/>
                    </a:lnTo>
                    <a:lnTo>
                      <a:pt x="119229" y="0"/>
                    </a:lnTo>
                    <a:lnTo>
                      <a:pt x="119999" y="3243"/>
                    </a:lnTo>
                    <a:lnTo>
                      <a:pt x="102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16"/>
              <p:cNvSpPr/>
              <p:nvPr/>
            </p:nvSpPr>
            <p:spPr>
              <a:xfrm>
                <a:off x="7310" y="1190"/>
                <a:ext cx="178" cy="1400"/>
              </a:xfrm>
              <a:custGeom>
                <a:rect b="b" l="l" r="r" t="t"/>
                <a:pathLst>
                  <a:path extrusionOk="0" h="120000" w="120000">
                    <a:moveTo>
                      <a:pt x="6067" y="119999"/>
                    </a:moveTo>
                    <a:lnTo>
                      <a:pt x="0" y="119828"/>
                    </a:lnTo>
                    <a:lnTo>
                      <a:pt x="114606" y="0"/>
                    </a:lnTo>
                    <a:lnTo>
                      <a:pt x="120000" y="0"/>
                    </a:lnTo>
                    <a:lnTo>
                      <a:pt x="6067"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16"/>
              <p:cNvSpPr/>
              <p:nvPr/>
            </p:nvSpPr>
            <p:spPr>
              <a:xfrm>
                <a:off x="7455" y="943"/>
                <a:ext cx="32" cy="247"/>
              </a:xfrm>
              <a:custGeom>
                <a:rect b="b" l="l" r="r" t="t"/>
                <a:pathLst>
                  <a:path extrusionOk="0" h="120000" w="120000">
                    <a:moveTo>
                      <a:pt x="93750" y="120000"/>
                    </a:moveTo>
                    <a:lnTo>
                      <a:pt x="0" y="0"/>
                    </a:lnTo>
                    <a:lnTo>
                      <a:pt x="30000" y="0"/>
                    </a:lnTo>
                    <a:lnTo>
                      <a:pt x="120000" y="119028"/>
                    </a:lnTo>
                    <a:lnTo>
                      <a:pt x="9375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16"/>
              <p:cNvSpPr/>
              <p:nvPr/>
            </p:nvSpPr>
            <p:spPr>
              <a:xfrm>
                <a:off x="7480" y="1175"/>
                <a:ext cx="146" cy="299"/>
              </a:xfrm>
              <a:custGeom>
                <a:rect b="b" l="l" r="r" t="t"/>
                <a:pathLst>
                  <a:path extrusionOk="0" h="120000" w="120000">
                    <a:moveTo>
                      <a:pt x="114246" y="120000"/>
                    </a:moveTo>
                    <a:lnTo>
                      <a:pt x="0" y="1204"/>
                    </a:lnTo>
                    <a:lnTo>
                      <a:pt x="5753" y="0"/>
                    </a:lnTo>
                    <a:lnTo>
                      <a:pt x="119999" y="118394"/>
                    </a:lnTo>
                    <a:lnTo>
                      <a:pt x="114246"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16"/>
              <p:cNvSpPr/>
              <p:nvPr/>
            </p:nvSpPr>
            <p:spPr>
              <a:xfrm>
                <a:off x="6956" y="2158"/>
                <a:ext cx="363" cy="423"/>
              </a:xfrm>
              <a:custGeom>
                <a:rect b="b" l="l" r="r" t="t"/>
                <a:pathLst>
                  <a:path extrusionOk="0" h="120000" w="120000">
                    <a:moveTo>
                      <a:pt x="118347" y="120000"/>
                    </a:moveTo>
                    <a:lnTo>
                      <a:pt x="0" y="1418"/>
                    </a:lnTo>
                    <a:lnTo>
                      <a:pt x="2314" y="0"/>
                    </a:lnTo>
                    <a:lnTo>
                      <a:pt x="120000" y="118581"/>
                    </a:lnTo>
                    <a:lnTo>
                      <a:pt x="11834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16"/>
              <p:cNvSpPr/>
              <p:nvPr/>
            </p:nvSpPr>
            <p:spPr>
              <a:xfrm>
                <a:off x="7074" y="2583"/>
                <a:ext cx="241" cy="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16"/>
              <p:cNvSpPr/>
              <p:nvPr/>
            </p:nvSpPr>
            <p:spPr>
              <a:xfrm>
                <a:off x="7215" y="2581"/>
                <a:ext cx="109" cy="165"/>
              </a:xfrm>
              <a:custGeom>
                <a:rect b="b" l="l" r="r" t="t"/>
                <a:pathLst>
                  <a:path extrusionOk="0" h="120000" w="120000">
                    <a:moveTo>
                      <a:pt x="6605" y="120000"/>
                    </a:moveTo>
                    <a:lnTo>
                      <a:pt x="0" y="116363"/>
                    </a:lnTo>
                    <a:lnTo>
                      <a:pt x="112293" y="0"/>
                    </a:lnTo>
                    <a:lnTo>
                      <a:pt x="120000" y="2909"/>
                    </a:lnTo>
                    <a:lnTo>
                      <a:pt x="660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16"/>
              <p:cNvSpPr/>
              <p:nvPr/>
            </p:nvSpPr>
            <p:spPr>
              <a:xfrm>
                <a:off x="7310" y="2588"/>
                <a:ext cx="341" cy="274"/>
              </a:xfrm>
              <a:custGeom>
                <a:rect b="b" l="l" r="r" t="t"/>
                <a:pathLst>
                  <a:path extrusionOk="0" h="120000" w="120000">
                    <a:moveTo>
                      <a:pt x="118240" y="120000"/>
                    </a:moveTo>
                    <a:lnTo>
                      <a:pt x="0" y="3065"/>
                    </a:lnTo>
                    <a:lnTo>
                      <a:pt x="1759" y="0"/>
                    </a:lnTo>
                    <a:lnTo>
                      <a:pt x="119999" y="116934"/>
                    </a:lnTo>
                    <a:lnTo>
                      <a:pt x="11824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16"/>
              <p:cNvSpPr/>
              <p:nvPr/>
            </p:nvSpPr>
            <p:spPr>
              <a:xfrm>
                <a:off x="5133" y="2344"/>
                <a:ext cx="844" cy="646"/>
              </a:xfrm>
              <a:custGeom>
                <a:rect b="b" l="l" r="r" t="t"/>
                <a:pathLst>
                  <a:path extrusionOk="0" h="120000" w="120000">
                    <a:moveTo>
                      <a:pt x="119289" y="120000"/>
                    </a:moveTo>
                    <a:lnTo>
                      <a:pt x="0" y="928"/>
                    </a:lnTo>
                    <a:lnTo>
                      <a:pt x="710" y="0"/>
                    </a:lnTo>
                    <a:lnTo>
                      <a:pt x="120000" y="118699"/>
                    </a:lnTo>
                    <a:lnTo>
                      <a:pt x="11928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16"/>
              <p:cNvSpPr/>
              <p:nvPr/>
            </p:nvSpPr>
            <p:spPr>
              <a:xfrm>
                <a:off x="5061" y="2281"/>
                <a:ext cx="69" cy="137"/>
              </a:xfrm>
              <a:custGeom>
                <a:rect b="b" l="l" r="r" t="t"/>
                <a:pathLst>
                  <a:path extrusionOk="0" h="120000" w="12000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16"/>
              <p:cNvSpPr/>
              <p:nvPr/>
            </p:nvSpPr>
            <p:spPr>
              <a:xfrm>
                <a:off x="5153" y="2281"/>
                <a:ext cx="59" cy="85"/>
              </a:xfrm>
              <a:custGeom>
                <a:rect b="b" l="l" r="r" t="t"/>
                <a:pathLst>
                  <a:path extrusionOk="0" h="120000" w="12000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16"/>
              <p:cNvSpPr/>
              <p:nvPr/>
            </p:nvSpPr>
            <p:spPr>
              <a:xfrm>
                <a:off x="5096" y="2247"/>
                <a:ext cx="119" cy="54"/>
              </a:xfrm>
              <a:custGeom>
                <a:rect b="b" l="l" r="r" t="t"/>
                <a:pathLst>
                  <a:path extrusionOk="0" h="120000" w="12000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16"/>
              <p:cNvSpPr/>
              <p:nvPr/>
            </p:nvSpPr>
            <p:spPr>
              <a:xfrm>
                <a:off x="5051" y="2333"/>
                <a:ext cx="186" cy="111"/>
              </a:xfrm>
              <a:custGeom>
                <a:rect b="b" l="l" r="r" t="t"/>
                <a:pathLst>
                  <a:path extrusionOk="0" h="120000" w="12000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0" name="Google Shape;140;p16"/>
              <p:cNvSpPr/>
              <p:nvPr/>
            </p:nvSpPr>
            <p:spPr>
              <a:xfrm>
                <a:off x="5972" y="2707"/>
                <a:ext cx="422" cy="283"/>
              </a:xfrm>
              <a:custGeom>
                <a:rect b="b" l="l" r="r" t="t"/>
                <a:pathLst>
                  <a:path extrusionOk="0" h="120000" w="120000">
                    <a:moveTo>
                      <a:pt x="1137" y="120000"/>
                    </a:moveTo>
                    <a:lnTo>
                      <a:pt x="0" y="117031"/>
                    </a:lnTo>
                    <a:lnTo>
                      <a:pt x="118862" y="0"/>
                    </a:lnTo>
                    <a:lnTo>
                      <a:pt x="120000" y="2968"/>
                    </a:lnTo>
                    <a:lnTo>
                      <a:pt x="113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16"/>
              <p:cNvSpPr/>
              <p:nvPr/>
            </p:nvSpPr>
            <p:spPr>
              <a:xfrm>
                <a:off x="7319" y="2171"/>
                <a:ext cx="735" cy="415"/>
              </a:xfrm>
              <a:custGeom>
                <a:rect b="b" l="l" r="r" t="t"/>
                <a:pathLst>
                  <a:path extrusionOk="0" h="120000" w="120000">
                    <a:moveTo>
                      <a:pt x="489" y="120000"/>
                    </a:moveTo>
                    <a:lnTo>
                      <a:pt x="0" y="118265"/>
                    </a:lnTo>
                    <a:lnTo>
                      <a:pt x="119510" y="0"/>
                    </a:lnTo>
                    <a:lnTo>
                      <a:pt x="120000" y="2024"/>
                    </a:lnTo>
                    <a:lnTo>
                      <a:pt x="48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16"/>
              <p:cNvSpPr/>
              <p:nvPr/>
            </p:nvSpPr>
            <p:spPr>
              <a:xfrm>
                <a:off x="7263" y="2561"/>
                <a:ext cx="124" cy="99"/>
              </a:xfrm>
              <a:custGeom>
                <a:rect b="b" l="l" r="r" t="t"/>
                <a:pathLst>
                  <a:path extrusionOk="0" h="120000" w="12000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3" name="Google Shape;143;p16"/>
              <p:cNvSpPr/>
              <p:nvPr/>
            </p:nvSpPr>
            <p:spPr>
              <a:xfrm>
                <a:off x="7246" y="2521"/>
                <a:ext cx="54" cy="87"/>
              </a:xfrm>
              <a:custGeom>
                <a:rect b="b" l="l" r="r" t="t"/>
                <a:pathLst>
                  <a:path extrusionOk="0" h="120000" w="12000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16"/>
              <p:cNvSpPr/>
              <p:nvPr/>
            </p:nvSpPr>
            <p:spPr>
              <a:xfrm>
                <a:off x="7215" y="2546"/>
                <a:ext cx="53" cy="119"/>
              </a:xfrm>
              <a:custGeom>
                <a:rect b="b" l="l" r="r" t="t"/>
                <a:pathLst>
                  <a:path extrusionOk="0" h="120000" w="12000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5" name="Google Shape;145;p16"/>
              <p:cNvSpPr/>
              <p:nvPr/>
            </p:nvSpPr>
            <p:spPr>
              <a:xfrm>
                <a:off x="7257" y="2489"/>
                <a:ext cx="166" cy="160"/>
              </a:xfrm>
              <a:custGeom>
                <a:rect b="b" l="l" r="r" t="t"/>
                <a:pathLst>
                  <a:path extrusionOk="0" h="120000" w="12000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6" name="Google Shape;146;p16"/>
              <p:cNvSpPr/>
              <p:nvPr/>
            </p:nvSpPr>
            <p:spPr>
              <a:xfrm>
                <a:off x="7423" y="1180"/>
                <a:ext cx="132" cy="85"/>
              </a:xfrm>
              <a:custGeom>
                <a:rect b="b" l="l" r="r" t="t"/>
                <a:pathLst>
                  <a:path extrusionOk="0" h="120000" w="12000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7" name="Google Shape;147;p16"/>
              <p:cNvSpPr/>
              <p:nvPr/>
            </p:nvSpPr>
            <p:spPr>
              <a:xfrm>
                <a:off x="7413" y="1123"/>
                <a:ext cx="67" cy="75"/>
              </a:xfrm>
              <a:custGeom>
                <a:rect b="b" l="l" r="r" t="t"/>
                <a:pathLst>
                  <a:path extrusionOk="0" h="120000" w="12000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8" name="Google Shape;148;p16"/>
              <p:cNvSpPr/>
              <p:nvPr/>
            </p:nvSpPr>
            <p:spPr>
              <a:xfrm>
                <a:off x="7382" y="1134"/>
                <a:ext cx="41" cy="123"/>
              </a:xfrm>
              <a:custGeom>
                <a:rect b="b" l="l" r="r" t="t"/>
                <a:pathLst>
                  <a:path extrusionOk="0" h="120000" w="12000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9" name="Google Shape;149;p16"/>
              <p:cNvSpPr/>
              <p:nvPr/>
            </p:nvSpPr>
            <p:spPr>
              <a:xfrm>
                <a:off x="7440" y="1094"/>
                <a:ext cx="141" cy="171"/>
              </a:xfrm>
              <a:custGeom>
                <a:rect b="b" l="l" r="r" t="t"/>
                <a:pathLst>
                  <a:path extrusionOk="0" h="120000" w="12000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0" name="Google Shape;150;p16"/>
              <p:cNvSpPr/>
              <p:nvPr/>
            </p:nvSpPr>
            <p:spPr>
              <a:xfrm>
                <a:off x="3038" y="876"/>
                <a:ext cx="545" cy="586"/>
              </a:xfrm>
              <a:custGeom>
                <a:rect b="b" l="l" r="r" t="t"/>
                <a:pathLst>
                  <a:path extrusionOk="0" h="120000" w="120000">
                    <a:moveTo>
                      <a:pt x="118678" y="120000"/>
                    </a:moveTo>
                    <a:lnTo>
                      <a:pt x="0" y="1023"/>
                    </a:lnTo>
                    <a:lnTo>
                      <a:pt x="1321" y="0"/>
                    </a:lnTo>
                    <a:lnTo>
                      <a:pt x="120000" y="118976"/>
                    </a:lnTo>
                    <a:lnTo>
                      <a:pt x="11867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1" name="Google Shape;151;p16"/>
              <p:cNvSpPr/>
              <p:nvPr/>
            </p:nvSpPr>
            <p:spPr>
              <a:xfrm>
                <a:off x="2541" y="1057"/>
                <a:ext cx="906" cy="504"/>
              </a:xfrm>
              <a:custGeom>
                <a:rect b="b" l="l" r="r" t="t"/>
                <a:pathLst>
                  <a:path extrusionOk="0" h="120000" w="120000">
                    <a:moveTo>
                      <a:pt x="119337" y="120000"/>
                    </a:moveTo>
                    <a:lnTo>
                      <a:pt x="0" y="1904"/>
                    </a:lnTo>
                    <a:lnTo>
                      <a:pt x="397" y="0"/>
                    </a:lnTo>
                    <a:lnTo>
                      <a:pt x="119999" y="118571"/>
                    </a:lnTo>
                    <a:lnTo>
                      <a:pt x="11933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2" name="Google Shape;152;p16"/>
              <p:cNvSpPr/>
              <p:nvPr/>
            </p:nvSpPr>
            <p:spPr>
              <a:xfrm>
                <a:off x="2086" y="1020"/>
                <a:ext cx="457" cy="42"/>
              </a:xfrm>
              <a:custGeom>
                <a:rect b="b" l="l" r="r" t="t"/>
                <a:pathLst>
                  <a:path extrusionOk="0" h="120000" w="120000">
                    <a:moveTo>
                      <a:pt x="120000" y="120000"/>
                    </a:moveTo>
                    <a:lnTo>
                      <a:pt x="0" y="22857"/>
                    </a:lnTo>
                    <a:lnTo>
                      <a:pt x="525" y="0"/>
                    </a:lnTo>
                    <a:lnTo>
                      <a:pt x="120000" y="97142"/>
                    </a:ln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3" name="Google Shape;153;p16"/>
              <p:cNvSpPr/>
              <p:nvPr/>
            </p:nvSpPr>
            <p:spPr>
              <a:xfrm>
                <a:off x="575" y="2630"/>
                <a:ext cx="1910" cy="284"/>
              </a:xfrm>
              <a:custGeom>
                <a:rect b="b" l="l" r="r" t="t"/>
                <a:pathLst>
                  <a:path extrusionOk="0" h="120000" w="120000">
                    <a:moveTo>
                      <a:pt x="0" y="120000"/>
                    </a:moveTo>
                    <a:lnTo>
                      <a:pt x="0" y="116619"/>
                    </a:lnTo>
                    <a:lnTo>
                      <a:pt x="119937" y="0"/>
                    </a:lnTo>
                    <a:lnTo>
                      <a:pt x="120000" y="3802"/>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4" name="Google Shape;154;p16"/>
              <p:cNvSpPr/>
              <p:nvPr/>
            </p:nvSpPr>
            <p:spPr>
              <a:xfrm>
                <a:off x="2485" y="2449"/>
                <a:ext cx="14" cy="181"/>
              </a:xfrm>
              <a:custGeom>
                <a:rect b="b" l="l" r="r" t="t"/>
                <a:pathLst>
                  <a:path extrusionOk="0" h="120000" w="120000">
                    <a:moveTo>
                      <a:pt x="59999" y="120000"/>
                    </a:moveTo>
                    <a:lnTo>
                      <a:pt x="0" y="120000"/>
                    </a:lnTo>
                    <a:lnTo>
                      <a:pt x="42857" y="0"/>
                    </a:lnTo>
                    <a:lnTo>
                      <a:pt x="119999" y="0"/>
                    </a:lnTo>
                    <a:lnTo>
                      <a:pt x="5999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16"/>
              <p:cNvSpPr/>
              <p:nvPr/>
            </p:nvSpPr>
            <p:spPr>
              <a:xfrm>
                <a:off x="2282" y="2454"/>
                <a:ext cx="214" cy="183"/>
              </a:xfrm>
              <a:custGeom>
                <a:rect b="b" l="l" r="r" t="t"/>
                <a:pathLst>
                  <a:path extrusionOk="0" h="120000" w="120000">
                    <a:moveTo>
                      <a:pt x="116635" y="120000"/>
                    </a:moveTo>
                    <a:lnTo>
                      <a:pt x="0" y="3934"/>
                    </a:lnTo>
                    <a:lnTo>
                      <a:pt x="3925" y="0"/>
                    </a:lnTo>
                    <a:lnTo>
                      <a:pt x="120000" y="116721"/>
                    </a:lnTo>
                    <a:lnTo>
                      <a:pt x="11663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16"/>
              <p:cNvSpPr/>
              <p:nvPr/>
            </p:nvSpPr>
            <p:spPr>
              <a:xfrm>
                <a:off x="2418" y="2639"/>
                <a:ext cx="136" cy="67"/>
              </a:xfrm>
              <a:custGeom>
                <a:rect b="b" l="l" r="r" t="t"/>
                <a:pathLst>
                  <a:path extrusionOk="0" h="120000" w="12000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16"/>
              <p:cNvSpPr/>
              <p:nvPr/>
            </p:nvSpPr>
            <p:spPr>
              <a:xfrm>
                <a:off x="2423" y="2563"/>
                <a:ext cx="93" cy="49"/>
              </a:xfrm>
              <a:custGeom>
                <a:rect b="b" l="l" r="r" t="t"/>
                <a:pathLst>
                  <a:path extrusionOk="0" h="120000" w="12000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16"/>
              <p:cNvSpPr/>
              <p:nvPr/>
            </p:nvSpPr>
            <p:spPr>
              <a:xfrm>
                <a:off x="2386" y="2551"/>
                <a:ext cx="66" cy="113"/>
              </a:xfrm>
              <a:custGeom>
                <a:rect b="b" l="l" r="r" t="t"/>
                <a:pathLst>
                  <a:path extrusionOk="0" h="120000" w="12000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 name="Google Shape;159;p16"/>
              <p:cNvSpPr/>
              <p:nvPr/>
            </p:nvSpPr>
            <p:spPr>
              <a:xfrm>
                <a:off x="2487" y="2541"/>
                <a:ext cx="99" cy="187"/>
              </a:xfrm>
              <a:custGeom>
                <a:rect b="b" l="l" r="r" t="t"/>
                <a:pathLst>
                  <a:path extrusionOk="0" h="120000" w="12000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16"/>
              <p:cNvSpPr/>
              <p:nvPr/>
            </p:nvSpPr>
            <p:spPr>
              <a:xfrm>
                <a:off x="2297" y="1059"/>
                <a:ext cx="244" cy="211"/>
              </a:xfrm>
              <a:custGeom>
                <a:rect b="b" l="l" r="r" t="t"/>
                <a:pathLst>
                  <a:path extrusionOk="0" h="120000" w="120000">
                    <a:moveTo>
                      <a:pt x="2459" y="120000"/>
                    </a:moveTo>
                    <a:lnTo>
                      <a:pt x="0" y="116587"/>
                    </a:lnTo>
                    <a:lnTo>
                      <a:pt x="117540" y="0"/>
                    </a:lnTo>
                    <a:lnTo>
                      <a:pt x="120000" y="2843"/>
                    </a:lnTo>
                    <a:lnTo>
                      <a:pt x="245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16"/>
              <p:cNvSpPr/>
              <p:nvPr/>
            </p:nvSpPr>
            <p:spPr>
              <a:xfrm>
                <a:off x="2457" y="899"/>
                <a:ext cx="87" cy="161"/>
              </a:xfrm>
              <a:custGeom>
                <a:rect b="b" l="l" r="r" t="t"/>
                <a:pathLst>
                  <a:path extrusionOk="0" h="120000" w="120000">
                    <a:moveTo>
                      <a:pt x="110344" y="120000"/>
                    </a:moveTo>
                    <a:lnTo>
                      <a:pt x="0" y="3726"/>
                    </a:lnTo>
                    <a:lnTo>
                      <a:pt x="9655" y="0"/>
                    </a:lnTo>
                    <a:lnTo>
                      <a:pt x="120000" y="117763"/>
                    </a:lnTo>
                    <a:lnTo>
                      <a:pt x="11034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p16"/>
              <p:cNvSpPr/>
              <p:nvPr/>
            </p:nvSpPr>
            <p:spPr>
              <a:xfrm>
                <a:off x="2499" y="1030"/>
                <a:ext cx="114" cy="106"/>
              </a:xfrm>
              <a:custGeom>
                <a:rect b="b" l="l" r="r" t="t"/>
                <a:pathLst>
                  <a:path extrusionOk="0" h="120000" w="12000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 name="Google Shape;163;p16"/>
              <p:cNvSpPr/>
              <p:nvPr/>
            </p:nvSpPr>
            <p:spPr>
              <a:xfrm>
                <a:off x="2472" y="1005"/>
                <a:ext cx="44" cy="94"/>
              </a:xfrm>
              <a:custGeom>
                <a:rect b="b" l="l" r="r" t="t"/>
                <a:pathLst>
                  <a:path extrusionOk="0" h="120000" w="12000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 name="Google Shape;164;p16"/>
              <p:cNvSpPr/>
              <p:nvPr/>
            </p:nvSpPr>
            <p:spPr>
              <a:xfrm>
                <a:off x="2445" y="1040"/>
                <a:ext cx="64" cy="113"/>
              </a:xfrm>
              <a:custGeom>
                <a:rect b="b" l="l" r="r" t="t"/>
                <a:pathLst>
                  <a:path extrusionOk="0" h="120000" w="12000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 name="Google Shape;165;p16"/>
              <p:cNvSpPr/>
              <p:nvPr/>
            </p:nvSpPr>
            <p:spPr>
              <a:xfrm>
                <a:off x="2472" y="970"/>
                <a:ext cx="171" cy="144"/>
              </a:xfrm>
              <a:custGeom>
                <a:rect b="b" l="l" r="r" t="t"/>
                <a:pathLst>
                  <a:path extrusionOk="0" h="120000" w="12000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6" name="Google Shape;166;p16"/>
              <p:cNvSpPr/>
              <p:nvPr/>
            </p:nvSpPr>
            <p:spPr>
              <a:xfrm>
                <a:off x="2645" y="1696"/>
                <a:ext cx="782" cy="60"/>
              </a:xfrm>
              <a:custGeom>
                <a:rect b="b" l="l" r="r" t="t"/>
                <a:pathLst>
                  <a:path extrusionOk="0" h="120000" w="120000">
                    <a:moveTo>
                      <a:pt x="120000" y="120000"/>
                    </a:moveTo>
                    <a:lnTo>
                      <a:pt x="0" y="16000"/>
                    </a:lnTo>
                    <a:lnTo>
                      <a:pt x="306" y="0"/>
                    </a:lnTo>
                    <a:lnTo>
                      <a:pt x="120000" y="104000"/>
                    </a:ln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7" name="Google Shape;167;p16"/>
              <p:cNvSpPr/>
              <p:nvPr/>
            </p:nvSpPr>
            <p:spPr>
              <a:xfrm>
                <a:off x="-85" y="1960"/>
                <a:ext cx="136" cy="42"/>
              </a:xfrm>
              <a:custGeom>
                <a:rect b="b" l="l" r="r" t="t"/>
                <a:pathLst>
                  <a:path extrusionOk="0" h="120000" w="12000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8" name="Google Shape;168;p16"/>
              <p:cNvSpPr/>
              <p:nvPr/>
            </p:nvSpPr>
            <p:spPr>
              <a:xfrm>
                <a:off x="-85" y="2013"/>
                <a:ext cx="136" cy="31"/>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9" name="Google Shape;169;p16"/>
              <p:cNvSpPr/>
              <p:nvPr/>
            </p:nvSpPr>
            <p:spPr>
              <a:xfrm>
                <a:off x="-85" y="2055"/>
                <a:ext cx="136" cy="42"/>
              </a:xfrm>
              <a:custGeom>
                <a:rect b="b" l="l" r="r" t="t"/>
                <a:pathLst>
                  <a:path extrusionOk="0" h="120000" w="12000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16"/>
              <p:cNvSpPr/>
              <p:nvPr/>
            </p:nvSpPr>
            <p:spPr>
              <a:xfrm>
                <a:off x="-419" y="2027"/>
                <a:ext cx="351" cy="65"/>
              </a:xfrm>
              <a:custGeom>
                <a:rect b="b" l="l" r="r" t="t"/>
                <a:pathLst>
                  <a:path extrusionOk="0" h="120000" w="120000">
                    <a:moveTo>
                      <a:pt x="0" y="120000"/>
                    </a:moveTo>
                    <a:lnTo>
                      <a:pt x="0" y="105230"/>
                    </a:lnTo>
                    <a:lnTo>
                      <a:pt x="119316" y="0"/>
                    </a:lnTo>
                    <a:lnTo>
                      <a:pt x="119999" y="11076"/>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 name="Google Shape;171;p16"/>
              <p:cNvSpPr/>
              <p:nvPr/>
            </p:nvSpPr>
            <p:spPr>
              <a:xfrm>
                <a:off x="-187" y="1775"/>
                <a:ext cx="151" cy="215"/>
              </a:xfrm>
              <a:custGeom>
                <a:rect b="b" l="l" r="r" t="t"/>
                <a:pathLst>
                  <a:path extrusionOk="0" h="120000" w="120000">
                    <a:moveTo>
                      <a:pt x="114437" y="120000"/>
                    </a:moveTo>
                    <a:lnTo>
                      <a:pt x="0" y="2790"/>
                    </a:lnTo>
                    <a:lnTo>
                      <a:pt x="5562" y="0"/>
                    </a:lnTo>
                    <a:lnTo>
                      <a:pt x="120000" y="117209"/>
                    </a:lnTo>
                    <a:lnTo>
                      <a:pt x="11443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 name="Google Shape;172;p16"/>
              <p:cNvSpPr/>
              <p:nvPr/>
            </p:nvSpPr>
            <p:spPr>
              <a:xfrm>
                <a:off x="11" y="1839"/>
                <a:ext cx="191" cy="151"/>
              </a:xfrm>
              <a:custGeom>
                <a:rect b="b" l="l" r="r" t="t"/>
                <a:pathLst>
                  <a:path extrusionOk="0" h="120000" w="120000">
                    <a:moveTo>
                      <a:pt x="3141" y="120000"/>
                    </a:moveTo>
                    <a:lnTo>
                      <a:pt x="0" y="116026"/>
                    </a:lnTo>
                    <a:lnTo>
                      <a:pt x="116858" y="0"/>
                    </a:lnTo>
                    <a:lnTo>
                      <a:pt x="120000" y="3973"/>
                    </a:lnTo>
                    <a:lnTo>
                      <a:pt x="3141"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p16"/>
              <p:cNvSpPr/>
              <p:nvPr/>
            </p:nvSpPr>
            <p:spPr>
              <a:xfrm>
                <a:off x="-18" y="1728"/>
                <a:ext cx="9" cy="253"/>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 name="Google Shape;174;p16"/>
              <p:cNvSpPr/>
              <p:nvPr/>
            </p:nvSpPr>
            <p:spPr>
              <a:xfrm>
                <a:off x="-13" y="89"/>
                <a:ext cx="526" cy="183"/>
              </a:xfrm>
              <a:custGeom>
                <a:rect b="b" l="l" r="r" t="t"/>
                <a:pathLst>
                  <a:path extrusionOk="0" h="120000" w="120000">
                    <a:moveTo>
                      <a:pt x="912" y="120000"/>
                    </a:moveTo>
                    <a:lnTo>
                      <a:pt x="0" y="115409"/>
                    </a:lnTo>
                    <a:lnTo>
                      <a:pt x="119315" y="0"/>
                    </a:lnTo>
                    <a:lnTo>
                      <a:pt x="120000" y="4590"/>
                    </a:lnTo>
                    <a:lnTo>
                      <a:pt x="91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5" name="Google Shape;175;p16"/>
              <p:cNvSpPr/>
              <p:nvPr/>
            </p:nvSpPr>
            <p:spPr>
              <a:xfrm>
                <a:off x="-704" y="630"/>
                <a:ext cx="362" cy="182"/>
              </a:xfrm>
              <a:custGeom>
                <a:rect b="b" l="l" r="r" t="t"/>
                <a:pathLst>
                  <a:path extrusionOk="0" h="120000" w="120000">
                    <a:moveTo>
                      <a:pt x="119005" y="120000"/>
                    </a:moveTo>
                    <a:lnTo>
                      <a:pt x="0" y="4615"/>
                    </a:lnTo>
                    <a:lnTo>
                      <a:pt x="994" y="0"/>
                    </a:lnTo>
                    <a:lnTo>
                      <a:pt x="120000" y="115384"/>
                    </a:lnTo>
                    <a:lnTo>
                      <a:pt x="11900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16"/>
              <p:cNvSpPr/>
              <p:nvPr/>
            </p:nvSpPr>
            <p:spPr>
              <a:xfrm>
                <a:off x="283" y="97"/>
                <a:ext cx="237" cy="358"/>
              </a:xfrm>
              <a:custGeom>
                <a:rect b="b" l="l" r="r" t="t"/>
                <a:pathLst>
                  <a:path extrusionOk="0" h="120000" w="120000">
                    <a:moveTo>
                      <a:pt x="3544" y="120000"/>
                    </a:moveTo>
                    <a:lnTo>
                      <a:pt x="0" y="118324"/>
                    </a:lnTo>
                    <a:lnTo>
                      <a:pt x="115443" y="0"/>
                    </a:lnTo>
                    <a:lnTo>
                      <a:pt x="120000" y="1340"/>
                    </a:lnTo>
                    <a:lnTo>
                      <a:pt x="354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p16"/>
              <p:cNvSpPr/>
              <p:nvPr/>
            </p:nvSpPr>
            <p:spPr>
              <a:xfrm>
                <a:off x="501" y="96"/>
                <a:ext cx="856" cy="763"/>
              </a:xfrm>
              <a:custGeom>
                <a:rect b="b" l="l" r="r" t="t"/>
                <a:pathLst>
                  <a:path extrusionOk="0" h="120000" w="120000">
                    <a:moveTo>
                      <a:pt x="119299" y="120000"/>
                    </a:moveTo>
                    <a:lnTo>
                      <a:pt x="0" y="943"/>
                    </a:lnTo>
                    <a:lnTo>
                      <a:pt x="700" y="0"/>
                    </a:lnTo>
                    <a:lnTo>
                      <a:pt x="120000" y="119213"/>
                    </a:lnTo>
                    <a:lnTo>
                      <a:pt x="11929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8" name="Google Shape;178;p16"/>
              <p:cNvSpPr/>
              <p:nvPr/>
            </p:nvSpPr>
            <p:spPr>
              <a:xfrm>
                <a:off x="441" y="57"/>
                <a:ext cx="114" cy="106"/>
              </a:xfrm>
              <a:custGeom>
                <a:rect b="b" l="l" r="r" t="t"/>
                <a:pathLst>
                  <a:path extrusionOk="0" h="120000" w="12000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16"/>
              <p:cNvSpPr/>
              <p:nvPr/>
            </p:nvSpPr>
            <p:spPr>
              <a:xfrm>
                <a:off x="469" y="23"/>
                <a:ext cx="99" cy="34"/>
              </a:xfrm>
              <a:custGeom>
                <a:rect b="b" l="l" r="r" t="t"/>
                <a:pathLst>
                  <a:path extrusionOk="0" h="120000" w="12000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p16"/>
              <p:cNvSpPr/>
              <p:nvPr/>
            </p:nvSpPr>
            <p:spPr>
              <a:xfrm>
                <a:off x="419" y="-2"/>
                <a:ext cx="102" cy="72"/>
              </a:xfrm>
              <a:custGeom>
                <a:rect b="b" l="l" r="r" t="t"/>
                <a:pathLst>
                  <a:path extrusionOk="0" h="120000" w="12000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16"/>
              <p:cNvSpPr/>
              <p:nvPr/>
            </p:nvSpPr>
            <p:spPr>
              <a:xfrm>
                <a:off x="476" y="13"/>
                <a:ext cx="129" cy="173"/>
              </a:xfrm>
              <a:custGeom>
                <a:rect b="b" l="l" r="r" t="t"/>
                <a:pathLst>
                  <a:path extrusionOk="0" h="120000" w="12000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16"/>
              <p:cNvSpPr/>
              <p:nvPr/>
            </p:nvSpPr>
            <p:spPr>
              <a:xfrm>
                <a:off x="944" y="857"/>
                <a:ext cx="402" cy="239"/>
              </a:xfrm>
              <a:custGeom>
                <a:rect b="b" l="l" r="r" t="t"/>
                <a:pathLst>
                  <a:path extrusionOk="0" h="120000" w="120000">
                    <a:moveTo>
                      <a:pt x="1492" y="120000"/>
                    </a:moveTo>
                    <a:lnTo>
                      <a:pt x="0" y="116485"/>
                    </a:lnTo>
                    <a:lnTo>
                      <a:pt x="118507" y="0"/>
                    </a:lnTo>
                    <a:lnTo>
                      <a:pt x="120000" y="3514"/>
                    </a:lnTo>
                    <a:lnTo>
                      <a:pt x="149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 name="Google Shape;183;p16"/>
              <p:cNvSpPr/>
              <p:nvPr/>
            </p:nvSpPr>
            <p:spPr>
              <a:xfrm>
                <a:off x="933" y="855"/>
                <a:ext cx="414" cy="1007"/>
              </a:xfrm>
              <a:custGeom>
                <a:rect b="b" l="l" r="r" t="t"/>
                <a:pathLst>
                  <a:path extrusionOk="0" h="120000" w="120000">
                    <a:moveTo>
                      <a:pt x="1739" y="120000"/>
                    </a:moveTo>
                    <a:lnTo>
                      <a:pt x="0" y="119642"/>
                    </a:lnTo>
                    <a:lnTo>
                      <a:pt x="118260" y="0"/>
                    </a:lnTo>
                    <a:lnTo>
                      <a:pt x="120000" y="476"/>
                    </a:lnTo>
                    <a:lnTo>
                      <a:pt x="173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p16"/>
              <p:cNvSpPr/>
              <p:nvPr/>
            </p:nvSpPr>
            <p:spPr>
              <a:xfrm>
                <a:off x="1314" y="610"/>
                <a:ext cx="33" cy="247"/>
              </a:xfrm>
              <a:custGeom>
                <a:rect b="b" l="l" r="r" t="t"/>
                <a:pathLst>
                  <a:path extrusionOk="0" h="120000" w="120000">
                    <a:moveTo>
                      <a:pt x="90909" y="120000"/>
                    </a:moveTo>
                    <a:lnTo>
                      <a:pt x="0" y="0"/>
                    </a:lnTo>
                    <a:lnTo>
                      <a:pt x="29090" y="0"/>
                    </a:lnTo>
                    <a:lnTo>
                      <a:pt x="120000" y="119028"/>
                    </a:lnTo>
                    <a:lnTo>
                      <a:pt x="9090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16"/>
              <p:cNvSpPr/>
              <p:nvPr/>
            </p:nvSpPr>
            <p:spPr>
              <a:xfrm>
                <a:off x="578" y="1428"/>
                <a:ext cx="363" cy="426"/>
              </a:xfrm>
              <a:custGeom>
                <a:rect b="b" l="l" r="r" t="t"/>
                <a:pathLst>
                  <a:path extrusionOk="0" h="120000" w="120000">
                    <a:moveTo>
                      <a:pt x="117685" y="119999"/>
                    </a:moveTo>
                    <a:lnTo>
                      <a:pt x="0" y="1971"/>
                    </a:lnTo>
                    <a:lnTo>
                      <a:pt x="1652" y="0"/>
                    </a:lnTo>
                    <a:lnTo>
                      <a:pt x="120000" y="118591"/>
                    </a:lnTo>
                    <a:lnTo>
                      <a:pt x="117685"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 name="Google Shape;186;p16"/>
              <p:cNvSpPr/>
              <p:nvPr/>
            </p:nvSpPr>
            <p:spPr>
              <a:xfrm>
                <a:off x="696" y="1855"/>
                <a:ext cx="242" cy="9"/>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 name="Google Shape;187;p16"/>
              <p:cNvSpPr/>
              <p:nvPr/>
            </p:nvSpPr>
            <p:spPr>
              <a:xfrm>
                <a:off x="931" y="1860"/>
                <a:ext cx="342" cy="273"/>
              </a:xfrm>
              <a:custGeom>
                <a:rect b="b" l="l" r="r" t="t"/>
                <a:pathLst>
                  <a:path extrusionOk="0" h="120000" w="120000">
                    <a:moveTo>
                      <a:pt x="118245" y="119999"/>
                    </a:moveTo>
                    <a:lnTo>
                      <a:pt x="0" y="3076"/>
                    </a:lnTo>
                    <a:lnTo>
                      <a:pt x="1754" y="0"/>
                    </a:lnTo>
                    <a:lnTo>
                      <a:pt x="120000" y="117802"/>
                    </a:lnTo>
                    <a:lnTo>
                      <a:pt x="118245"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p16"/>
              <p:cNvSpPr/>
              <p:nvPr/>
            </p:nvSpPr>
            <p:spPr>
              <a:xfrm>
                <a:off x="941" y="1711"/>
                <a:ext cx="487" cy="148"/>
              </a:xfrm>
              <a:custGeom>
                <a:rect b="b" l="l" r="r" t="t"/>
                <a:pathLst>
                  <a:path extrusionOk="0" h="120000" w="120000">
                    <a:moveTo>
                      <a:pt x="492" y="120000"/>
                    </a:moveTo>
                    <a:lnTo>
                      <a:pt x="0" y="112702"/>
                    </a:lnTo>
                    <a:lnTo>
                      <a:pt x="119014" y="0"/>
                    </a:lnTo>
                    <a:lnTo>
                      <a:pt x="120000" y="6486"/>
                    </a:lnTo>
                    <a:lnTo>
                      <a:pt x="49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p16"/>
              <p:cNvSpPr/>
              <p:nvPr/>
            </p:nvSpPr>
            <p:spPr>
              <a:xfrm>
                <a:off x="5922" y="2961"/>
                <a:ext cx="124" cy="96"/>
              </a:xfrm>
              <a:custGeom>
                <a:rect b="b" l="l" r="r" t="t"/>
                <a:pathLst>
                  <a:path extrusionOk="0" h="120000" w="12000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16"/>
              <p:cNvSpPr/>
              <p:nvPr/>
            </p:nvSpPr>
            <p:spPr>
              <a:xfrm>
                <a:off x="5905" y="2921"/>
                <a:ext cx="54" cy="87"/>
              </a:xfrm>
              <a:custGeom>
                <a:rect b="b" l="l" r="r" t="t"/>
                <a:pathLst>
                  <a:path extrusionOk="0" h="120000" w="12000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16"/>
              <p:cNvSpPr/>
              <p:nvPr/>
            </p:nvSpPr>
            <p:spPr>
              <a:xfrm>
                <a:off x="5873" y="2946"/>
                <a:ext cx="54" cy="119"/>
              </a:xfrm>
              <a:custGeom>
                <a:rect b="b" l="l" r="r" t="t"/>
                <a:pathLst>
                  <a:path extrusionOk="0" h="120000" w="12000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16"/>
              <p:cNvSpPr/>
              <p:nvPr/>
            </p:nvSpPr>
            <p:spPr>
              <a:xfrm>
                <a:off x="5915" y="2887"/>
                <a:ext cx="156" cy="162"/>
              </a:xfrm>
              <a:custGeom>
                <a:rect b="b" l="l" r="r" t="t"/>
                <a:pathLst>
                  <a:path extrusionOk="0" h="120000" w="12000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p16"/>
              <p:cNvSpPr/>
              <p:nvPr/>
            </p:nvSpPr>
            <p:spPr>
              <a:xfrm>
                <a:off x="2499" y="1618"/>
                <a:ext cx="163" cy="163"/>
              </a:xfrm>
              <a:custGeom>
                <a:rect b="b" l="l" r="r" t="t"/>
                <a:pathLst>
                  <a:path extrusionOk="0" h="120000" w="12000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16"/>
              <p:cNvSpPr/>
              <p:nvPr/>
            </p:nvSpPr>
            <p:spPr>
              <a:xfrm>
                <a:off x="1990" y="2082"/>
                <a:ext cx="14"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16"/>
              <p:cNvSpPr/>
              <p:nvPr/>
            </p:nvSpPr>
            <p:spPr>
              <a:xfrm>
                <a:off x="1965" y="2055"/>
                <a:ext cx="13"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16"/>
              <p:cNvSpPr/>
              <p:nvPr/>
            </p:nvSpPr>
            <p:spPr>
              <a:xfrm>
                <a:off x="1965" y="2028"/>
                <a:ext cx="13"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p16"/>
              <p:cNvSpPr/>
              <p:nvPr/>
            </p:nvSpPr>
            <p:spPr>
              <a:xfrm>
                <a:off x="1990" y="2055"/>
                <a:ext cx="14"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16"/>
              <p:cNvSpPr/>
              <p:nvPr/>
            </p:nvSpPr>
            <p:spPr>
              <a:xfrm>
                <a:off x="2015" y="2055"/>
                <a:ext cx="14"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 name="Google Shape;199;p16"/>
              <p:cNvSpPr/>
              <p:nvPr/>
            </p:nvSpPr>
            <p:spPr>
              <a:xfrm>
                <a:off x="2015" y="2028"/>
                <a:ext cx="14"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16"/>
              <p:cNvSpPr/>
              <p:nvPr/>
            </p:nvSpPr>
            <p:spPr>
              <a:xfrm>
                <a:off x="2015" y="2082"/>
                <a:ext cx="14"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 name="Google Shape;201;p16"/>
              <p:cNvSpPr/>
              <p:nvPr/>
            </p:nvSpPr>
            <p:spPr>
              <a:xfrm>
                <a:off x="1990" y="2028"/>
                <a:ext cx="14"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16"/>
              <p:cNvSpPr/>
              <p:nvPr/>
            </p:nvSpPr>
            <p:spPr>
              <a:xfrm>
                <a:off x="1965" y="2082"/>
                <a:ext cx="13"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16"/>
              <p:cNvSpPr/>
              <p:nvPr/>
            </p:nvSpPr>
            <p:spPr>
              <a:xfrm>
                <a:off x="1913" y="2082"/>
                <a:ext cx="15"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16"/>
              <p:cNvSpPr/>
              <p:nvPr/>
            </p:nvSpPr>
            <p:spPr>
              <a:xfrm>
                <a:off x="1913" y="2055"/>
                <a:ext cx="15"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16"/>
              <p:cNvSpPr/>
              <p:nvPr/>
            </p:nvSpPr>
            <p:spPr>
              <a:xfrm>
                <a:off x="1938" y="2028"/>
                <a:ext cx="15"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16"/>
              <p:cNvSpPr/>
              <p:nvPr/>
            </p:nvSpPr>
            <p:spPr>
              <a:xfrm>
                <a:off x="1938" y="2082"/>
                <a:ext cx="15"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16"/>
              <p:cNvSpPr/>
              <p:nvPr/>
            </p:nvSpPr>
            <p:spPr>
              <a:xfrm>
                <a:off x="1913" y="2028"/>
                <a:ext cx="15"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16"/>
              <p:cNvSpPr/>
              <p:nvPr/>
            </p:nvSpPr>
            <p:spPr>
              <a:xfrm>
                <a:off x="1938" y="2055"/>
                <a:ext cx="15"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16"/>
              <p:cNvSpPr/>
              <p:nvPr/>
            </p:nvSpPr>
            <p:spPr>
              <a:xfrm>
                <a:off x="1928" y="1960"/>
                <a:ext cx="15" cy="2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16"/>
              <p:cNvSpPr/>
              <p:nvPr/>
            </p:nvSpPr>
            <p:spPr>
              <a:xfrm>
                <a:off x="2000" y="1960"/>
                <a:ext cx="15" cy="2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16"/>
              <p:cNvSpPr/>
              <p:nvPr/>
            </p:nvSpPr>
            <p:spPr>
              <a:xfrm>
                <a:off x="1889" y="1975"/>
                <a:ext cx="165" cy="149"/>
              </a:xfrm>
              <a:custGeom>
                <a:rect b="b" l="l" r="r" t="t"/>
                <a:pathLst>
                  <a:path extrusionOk="0" h="120000" w="12000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16"/>
              <p:cNvSpPr/>
              <p:nvPr/>
            </p:nvSpPr>
            <p:spPr>
              <a:xfrm>
                <a:off x="2207" y="1264"/>
                <a:ext cx="168"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16"/>
              <p:cNvSpPr/>
              <p:nvPr/>
            </p:nvSpPr>
            <p:spPr>
              <a:xfrm>
                <a:off x="1958" y="956"/>
                <a:ext cx="148" cy="46"/>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16"/>
              <p:cNvSpPr/>
              <p:nvPr/>
            </p:nvSpPr>
            <p:spPr>
              <a:xfrm>
                <a:off x="1958" y="1015"/>
                <a:ext cx="148"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5" name="Google Shape;215;p16"/>
              <p:cNvSpPr/>
              <p:nvPr/>
            </p:nvSpPr>
            <p:spPr>
              <a:xfrm>
                <a:off x="1958" y="1060"/>
                <a:ext cx="148" cy="46"/>
              </a:xfrm>
              <a:custGeom>
                <a:rect b="b" l="l" r="r" t="t"/>
                <a:pathLst>
                  <a:path extrusionOk="0" h="120000" w="12000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16"/>
              <p:cNvSpPr/>
              <p:nvPr/>
            </p:nvSpPr>
            <p:spPr>
              <a:xfrm>
                <a:off x="2368" y="734"/>
                <a:ext cx="168" cy="168"/>
              </a:xfrm>
              <a:custGeom>
                <a:rect b="b" l="l" r="r" t="t"/>
                <a:pathLst>
                  <a:path extrusionOk="0" h="120000" w="12000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16"/>
              <p:cNvSpPr/>
              <p:nvPr/>
            </p:nvSpPr>
            <p:spPr>
              <a:xfrm>
                <a:off x="2984" y="719"/>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16"/>
              <p:cNvSpPr/>
              <p:nvPr/>
            </p:nvSpPr>
            <p:spPr>
              <a:xfrm>
                <a:off x="798" y="3101"/>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16"/>
              <p:cNvSpPr/>
              <p:nvPr/>
            </p:nvSpPr>
            <p:spPr>
              <a:xfrm>
                <a:off x="4285" y="781"/>
                <a:ext cx="150" cy="155"/>
              </a:xfrm>
              <a:custGeom>
                <a:rect b="b" l="l" r="r" t="t"/>
                <a:pathLst>
                  <a:path extrusionOk="0" h="120000" w="12000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16"/>
              <p:cNvSpPr/>
              <p:nvPr/>
            </p:nvSpPr>
            <p:spPr>
              <a:xfrm>
                <a:off x="4335" y="860"/>
                <a:ext cx="16" cy="16"/>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16"/>
              <p:cNvSpPr/>
              <p:nvPr/>
            </p:nvSpPr>
            <p:spPr>
              <a:xfrm>
                <a:off x="4782" y="865"/>
                <a:ext cx="168" cy="73"/>
              </a:xfrm>
              <a:custGeom>
                <a:rect b="b" l="l" r="r" t="t"/>
                <a:pathLst>
                  <a:path extrusionOk="0" h="120000" w="12000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16"/>
              <p:cNvSpPr/>
              <p:nvPr/>
            </p:nvSpPr>
            <p:spPr>
              <a:xfrm>
                <a:off x="4782" y="958"/>
                <a:ext cx="168" cy="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16"/>
              <p:cNvSpPr/>
              <p:nvPr/>
            </p:nvSpPr>
            <p:spPr>
              <a:xfrm>
                <a:off x="4782" y="990"/>
                <a:ext cx="168" cy="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16"/>
              <p:cNvSpPr/>
              <p:nvPr/>
            </p:nvSpPr>
            <p:spPr>
              <a:xfrm>
                <a:off x="4782" y="1023"/>
                <a:ext cx="168" cy="11"/>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16"/>
              <p:cNvSpPr/>
              <p:nvPr/>
            </p:nvSpPr>
            <p:spPr>
              <a:xfrm>
                <a:off x="5153" y="1551"/>
                <a:ext cx="235" cy="136"/>
              </a:xfrm>
              <a:custGeom>
                <a:rect b="b" l="l" r="r" t="t"/>
                <a:pathLst>
                  <a:path extrusionOk="0" h="120000" w="12000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16"/>
              <p:cNvSpPr/>
              <p:nvPr/>
            </p:nvSpPr>
            <p:spPr>
              <a:xfrm>
                <a:off x="3503" y="872"/>
                <a:ext cx="235" cy="136"/>
              </a:xfrm>
              <a:custGeom>
                <a:rect b="b" l="l" r="r" t="t"/>
                <a:pathLst>
                  <a:path extrusionOk="0" h="120000" w="12000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16"/>
              <p:cNvSpPr/>
              <p:nvPr/>
            </p:nvSpPr>
            <p:spPr>
              <a:xfrm>
                <a:off x="2776" y="1395"/>
                <a:ext cx="174" cy="165"/>
              </a:xfrm>
              <a:custGeom>
                <a:rect b="b" l="l" r="r" t="t"/>
                <a:pathLst>
                  <a:path extrusionOk="0" h="120000" w="12000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16"/>
              <p:cNvSpPr/>
              <p:nvPr/>
            </p:nvSpPr>
            <p:spPr>
              <a:xfrm>
                <a:off x="7221" y="316"/>
                <a:ext cx="175" cy="163"/>
              </a:xfrm>
              <a:custGeom>
                <a:rect b="b" l="l" r="r" t="t"/>
                <a:pathLst>
                  <a:path extrusionOk="0" h="120000" w="12000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16"/>
              <p:cNvSpPr/>
              <p:nvPr/>
            </p:nvSpPr>
            <p:spPr>
              <a:xfrm>
                <a:off x="152" y="2954"/>
                <a:ext cx="175" cy="165"/>
              </a:xfrm>
              <a:custGeom>
                <a:rect b="b" l="l" r="r" t="t"/>
                <a:pathLst>
                  <a:path extrusionOk="0" h="120000" w="12000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16"/>
              <p:cNvSpPr/>
              <p:nvPr/>
            </p:nvSpPr>
            <p:spPr>
              <a:xfrm>
                <a:off x="4982" y="1990"/>
                <a:ext cx="33"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1" name="Google Shape;231;p16"/>
              <p:cNvSpPr/>
              <p:nvPr/>
            </p:nvSpPr>
            <p:spPr>
              <a:xfrm>
                <a:off x="4982" y="1966"/>
                <a:ext cx="50"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16"/>
              <p:cNvSpPr/>
              <p:nvPr/>
            </p:nvSpPr>
            <p:spPr>
              <a:xfrm>
                <a:off x="4982" y="1943"/>
                <a:ext cx="50" cy="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16"/>
              <p:cNvSpPr/>
              <p:nvPr/>
            </p:nvSpPr>
            <p:spPr>
              <a:xfrm>
                <a:off x="4982" y="1921"/>
                <a:ext cx="50" cy="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4" name="Google Shape;234;p16"/>
              <p:cNvSpPr/>
              <p:nvPr/>
            </p:nvSpPr>
            <p:spPr>
              <a:xfrm>
                <a:off x="4896" y="1990"/>
                <a:ext cx="34"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5" name="Google Shape;235;p16"/>
              <p:cNvSpPr/>
              <p:nvPr/>
            </p:nvSpPr>
            <p:spPr>
              <a:xfrm>
                <a:off x="4896" y="1966"/>
                <a:ext cx="51"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16"/>
              <p:cNvSpPr/>
              <p:nvPr/>
            </p:nvSpPr>
            <p:spPr>
              <a:xfrm>
                <a:off x="4896" y="1943"/>
                <a:ext cx="51" cy="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7" name="Google Shape;237;p16"/>
              <p:cNvSpPr/>
              <p:nvPr/>
            </p:nvSpPr>
            <p:spPr>
              <a:xfrm>
                <a:off x="4896" y="1921"/>
                <a:ext cx="51" cy="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8" name="Google Shape;238;p16"/>
              <p:cNvSpPr/>
              <p:nvPr/>
            </p:nvSpPr>
            <p:spPr>
              <a:xfrm>
                <a:off x="4874" y="1894"/>
                <a:ext cx="185" cy="139"/>
              </a:xfrm>
              <a:custGeom>
                <a:rect b="b" l="l" r="r" t="t"/>
                <a:pathLst>
                  <a:path extrusionOk="0" h="120000" w="12000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9" name="Google Shape;239;p16"/>
              <p:cNvSpPr/>
              <p:nvPr/>
            </p:nvSpPr>
            <p:spPr>
              <a:xfrm>
                <a:off x="4523" y="2366"/>
                <a:ext cx="56" cy="9"/>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0" name="Google Shape;240;p16"/>
              <p:cNvSpPr/>
              <p:nvPr/>
            </p:nvSpPr>
            <p:spPr>
              <a:xfrm>
                <a:off x="4515" y="2341"/>
                <a:ext cx="77"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1" name="Google Shape;241;p16"/>
              <p:cNvSpPr/>
              <p:nvPr/>
            </p:nvSpPr>
            <p:spPr>
              <a:xfrm>
                <a:off x="4529" y="2316"/>
                <a:ext cx="25"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2" name="Google Shape;242;p16"/>
              <p:cNvSpPr/>
              <p:nvPr/>
            </p:nvSpPr>
            <p:spPr>
              <a:xfrm>
                <a:off x="4482" y="2279"/>
                <a:ext cx="172" cy="149"/>
              </a:xfrm>
              <a:custGeom>
                <a:rect b="b" l="l" r="r" t="t"/>
                <a:pathLst>
                  <a:path extrusionOk="0" h="120000" w="12000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3" name="Google Shape;243;p16"/>
              <p:cNvSpPr/>
              <p:nvPr/>
            </p:nvSpPr>
            <p:spPr>
              <a:xfrm>
                <a:off x="4132" y="2583"/>
                <a:ext cx="170" cy="133"/>
              </a:xfrm>
              <a:custGeom>
                <a:rect b="b" l="l" r="r" t="t"/>
                <a:pathLst>
                  <a:path extrusionOk="0" h="120000" w="12000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4" name="Google Shape;244;p16"/>
              <p:cNvSpPr/>
              <p:nvPr/>
            </p:nvSpPr>
            <p:spPr>
              <a:xfrm>
                <a:off x="4273" y="2670"/>
                <a:ext cx="15" cy="9"/>
              </a:xfrm>
              <a:custGeom>
                <a:rect b="b" l="l" r="r" t="t"/>
                <a:pathLst>
                  <a:path extrusionOk="0" h="120000" w="12000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5" name="Google Shape;245;p16"/>
              <p:cNvSpPr/>
              <p:nvPr/>
            </p:nvSpPr>
            <p:spPr>
              <a:xfrm>
                <a:off x="4255" y="2670"/>
                <a:ext cx="13" cy="9"/>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6" name="Google Shape;246;p16"/>
              <p:cNvSpPr/>
              <p:nvPr/>
            </p:nvSpPr>
            <p:spPr>
              <a:xfrm>
                <a:off x="4230" y="2670"/>
                <a:ext cx="20" cy="9"/>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7" name="Google Shape;247;p16"/>
              <p:cNvSpPr/>
              <p:nvPr/>
            </p:nvSpPr>
            <p:spPr>
              <a:xfrm>
                <a:off x="4163" y="2670"/>
                <a:ext cx="55" cy="9"/>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8" name="Google Shape;248;p16"/>
              <p:cNvSpPr/>
              <p:nvPr/>
            </p:nvSpPr>
            <p:spPr>
              <a:xfrm>
                <a:off x="4163" y="2686"/>
                <a:ext cx="55" cy="8"/>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9" name="Google Shape;249;p16"/>
              <p:cNvSpPr/>
              <p:nvPr/>
            </p:nvSpPr>
            <p:spPr>
              <a:xfrm>
                <a:off x="3175" y="2593"/>
                <a:ext cx="180" cy="175"/>
              </a:xfrm>
              <a:custGeom>
                <a:rect b="b" l="l" r="r" t="t"/>
                <a:pathLst>
                  <a:path extrusionOk="0" h="120000" w="12000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0" name="Google Shape;250;p16"/>
              <p:cNvSpPr/>
              <p:nvPr/>
            </p:nvSpPr>
            <p:spPr>
              <a:xfrm>
                <a:off x="2679" y="2049"/>
                <a:ext cx="154" cy="154"/>
              </a:xfrm>
              <a:custGeom>
                <a:rect b="b" l="l" r="r" t="t"/>
                <a:pathLst>
                  <a:path extrusionOk="0" h="120000" w="12000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1" name="Google Shape;251;p16"/>
              <p:cNvSpPr/>
              <p:nvPr/>
            </p:nvSpPr>
            <p:spPr>
              <a:xfrm>
                <a:off x="2116" y="2361"/>
                <a:ext cx="173" cy="172"/>
              </a:xfrm>
              <a:custGeom>
                <a:rect b="b" l="l" r="r" t="t"/>
                <a:pathLst>
                  <a:path extrusionOk="0" h="120000" w="12000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2" name="Google Shape;252;p16"/>
              <p:cNvSpPr/>
              <p:nvPr/>
            </p:nvSpPr>
            <p:spPr>
              <a:xfrm>
                <a:off x="7609" y="1849"/>
                <a:ext cx="171" cy="173"/>
              </a:xfrm>
              <a:custGeom>
                <a:rect b="b" l="l" r="r" t="t"/>
                <a:pathLst>
                  <a:path extrusionOk="0" h="120000" w="12000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3" name="Google Shape;253;p16"/>
              <p:cNvSpPr/>
              <p:nvPr/>
            </p:nvSpPr>
            <p:spPr>
              <a:xfrm>
                <a:off x="2407" y="2281"/>
                <a:ext cx="167"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4" name="Google Shape;254;p16"/>
              <p:cNvSpPr/>
              <p:nvPr/>
            </p:nvSpPr>
            <p:spPr>
              <a:xfrm>
                <a:off x="6060" y="341"/>
                <a:ext cx="167"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5" name="Google Shape;255;p16"/>
              <p:cNvSpPr/>
              <p:nvPr/>
            </p:nvSpPr>
            <p:spPr>
              <a:xfrm>
                <a:off x="5202" y="2763"/>
                <a:ext cx="18" cy="18"/>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6" name="Google Shape;256;p16"/>
              <p:cNvSpPr/>
              <p:nvPr/>
            </p:nvSpPr>
            <p:spPr>
              <a:xfrm>
                <a:off x="5245" y="2763"/>
                <a:ext cx="19" cy="18"/>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7" name="Google Shape;257;p16"/>
              <p:cNvSpPr/>
              <p:nvPr/>
            </p:nvSpPr>
            <p:spPr>
              <a:xfrm>
                <a:off x="5140" y="2639"/>
                <a:ext cx="161" cy="115"/>
              </a:xfrm>
              <a:custGeom>
                <a:rect b="b" l="l" r="r" t="t"/>
                <a:pathLst>
                  <a:path extrusionOk="0" h="120000" w="12000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8" name="Google Shape;258;p16"/>
              <p:cNvSpPr/>
              <p:nvPr/>
            </p:nvSpPr>
            <p:spPr>
              <a:xfrm>
                <a:off x="5200" y="2702"/>
                <a:ext cx="66" cy="9"/>
              </a:xfrm>
              <a:custGeom>
                <a:rect b="b" l="l" r="r" t="t"/>
                <a:pathLst>
                  <a:path extrusionOk="0" h="120000" w="120000">
                    <a:moveTo>
                      <a:pt x="3636" y="120000"/>
                    </a:moveTo>
                    <a:lnTo>
                      <a:pt x="116363" y="120000"/>
                    </a:lnTo>
                    <a:lnTo>
                      <a:pt x="120000" y="0"/>
                    </a:lnTo>
                    <a:lnTo>
                      <a:pt x="0" y="0"/>
                    </a:lnTo>
                    <a:lnTo>
                      <a:pt x="3636"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 name="Google Shape;259;p16"/>
              <p:cNvSpPr/>
              <p:nvPr/>
            </p:nvSpPr>
            <p:spPr>
              <a:xfrm>
                <a:off x="5193" y="2677"/>
                <a:ext cx="79" cy="7"/>
              </a:xfrm>
              <a:custGeom>
                <a:rect b="b" l="l" r="r" t="t"/>
                <a:pathLst>
                  <a:path extrusionOk="0" h="120000" w="120000">
                    <a:moveTo>
                      <a:pt x="3037" y="119999"/>
                    </a:moveTo>
                    <a:lnTo>
                      <a:pt x="118481" y="119999"/>
                    </a:lnTo>
                    <a:lnTo>
                      <a:pt x="120000" y="0"/>
                    </a:lnTo>
                    <a:lnTo>
                      <a:pt x="0" y="0"/>
                    </a:lnTo>
                    <a:lnTo>
                      <a:pt x="3037"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0" name="Google Shape;260;p16"/>
              <p:cNvSpPr/>
              <p:nvPr/>
            </p:nvSpPr>
            <p:spPr>
              <a:xfrm>
                <a:off x="-427" y="781"/>
                <a:ext cx="226" cy="105"/>
              </a:xfrm>
              <a:custGeom>
                <a:rect b="b" l="l" r="r" t="t"/>
                <a:pathLst>
                  <a:path extrusionOk="0" h="120000" w="12000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1" name="Google Shape;261;p16"/>
              <p:cNvSpPr/>
              <p:nvPr/>
            </p:nvSpPr>
            <p:spPr>
              <a:xfrm>
                <a:off x="-384" y="849"/>
                <a:ext cx="138" cy="75"/>
              </a:xfrm>
              <a:custGeom>
                <a:rect b="b" l="l" r="r" t="t"/>
                <a:pathLst>
                  <a:path extrusionOk="0" h="120000" w="12000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2" name="Google Shape;262;p16"/>
              <p:cNvSpPr/>
              <p:nvPr/>
            </p:nvSpPr>
            <p:spPr>
              <a:xfrm>
                <a:off x="6389" y="2603"/>
                <a:ext cx="174" cy="175"/>
              </a:xfrm>
              <a:custGeom>
                <a:rect b="b" l="l" r="r" t="t"/>
                <a:pathLst>
                  <a:path extrusionOk="0" h="120000" w="12000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3" name="Google Shape;263;p16"/>
              <p:cNvSpPr/>
              <p:nvPr/>
            </p:nvSpPr>
            <p:spPr>
              <a:xfrm>
                <a:off x="6421" y="2652"/>
                <a:ext cx="110" cy="102"/>
              </a:xfrm>
              <a:custGeom>
                <a:rect b="b" l="l" r="r" t="t"/>
                <a:pathLst>
                  <a:path extrusionOk="0" h="120000" w="12000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16"/>
              <p:cNvSpPr/>
              <p:nvPr/>
            </p:nvSpPr>
            <p:spPr>
              <a:xfrm>
                <a:off x="6100" y="1190"/>
                <a:ext cx="151" cy="173"/>
              </a:xfrm>
              <a:custGeom>
                <a:rect b="b" l="l" r="r" t="t"/>
                <a:pathLst>
                  <a:path extrusionOk="0" h="120000" w="12000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16"/>
              <p:cNvSpPr/>
              <p:nvPr/>
            </p:nvSpPr>
            <p:spPr>
              <a:xfrm>
                <a:off x="5741" y="1507"/>
                <a:ext cx="193" cy="170"/>
              </a:xfrm>
              <a:custGeom>
                <a:rect b="b" l="l" r="r" t="t"/>
                <a:pathLst>
                  <a:path extrusionOk="0" h="120000" w="12000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16"/>
              <p:cNvSpPr/>
              <p:nvPr/>
            </p:nvSpPr>
            <p:spPr>
              <a:xfrm>
                <a:off x="5831" y="1625"/>
                <a:ext cx="10" cy="1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16"/>
              <p:cNvSpPr/>
              <p:nvPr/>
            </p:nvSpPr>
            <p:spPr>
              <a:xfrm>
                <a:off x="3914" y="437"/>
                <a:ext cx="193" cy="168"/>
              </a:xfrm>
              <a:custGeom>
                <a:rect b="b" l="l" r="r" t="t"/>
                <a:pathLst>
                  <a:path extrusionOk="0" h="120000" w="12000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 name="Google Shape;268;p16"/>
              <p:cNvSpPr/>
              <p:nvPr/>
            </p:nvSpPr>
            <p:spPr>
              <a:xfrm>
                <a:off x="4005" y="555"/>
                <a:ext cx="10" cy="1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p16"/>
              <p:cNvSpPr/>
              <p:nvPr/>
            </p:nvSpPr>
            <p:spPr>
              <a:xfrm>
                <a:off x="6019" y="2265"/>
                <a:ext cx="146"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0" name="Google Shape;270;p16"/>
              <p:cNvSpPr/>
              <p:nvPr/>
            </p:nvSpPr>
            <p:spPr>
              <a:xfrm>
                <a:off x="6019" y="2324"/>
                <a:ext cx="146"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16"/>
              <p:cNvSpPr/>
              <p:nvPr/>
            </p:nvSpPr>
            <p:spPr>
              <a:xfrm>
                <a:off x="6019" y="2370"/>
                <a:ext cx="146" cy="43"/>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16"/>
              <p:cNvSpPr/>
              <p:nvPr/>
            </p:nvSpPr>
            <p:spPr>
              <a:xfrm>
                <a:off x="5348" y="518"/>
                <a:ext cx="156" cy="154"/>
              </a:xfrm>
              <a:custGeom>
                <a:rect b="b" l="l" r="r" t="t"/>
                <a:pathLst>
                  <a:path extrusionOk="0" h="120000" w="12000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16"/>
              <p:cNvSpPr/>
              <p:nvPr/>
            </p:nvSpPr>
            <p:spPr>
              <a:xfrm>
                <a:off x="5836" y="1993"/>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4" name="Google Shape;274;p16"/>
              <p:cNvSpPr/>
              <p:nvPr/>
            </p:nvSpPr>
            <p:spPr>
              <a:xfrm>
                <a:off x="6038" y="1882"/>
                <a:ext cx="111" cy="163"/>
              </a:xfrm>
              <a:custGeom>
                <a:rect b="b" l="l" r="r" t="t"/>
                <a:pathLst>
                  <a:path extrusionOk="0" h="120000" w="12000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5" name="Google Shape;275;p16"/>
              <p:cNvSpPr/>
              <p:nvPr/>
            </p:nvSpPr>
            <p:spPr>
              <a:xfrm>
                <a:off x="6243" y="1993"/>
                <a:ext cx="110" cy="163"/>
              </a:xfrm>
              <a:custGeom>
                <a:rect b="b" l="l" r="r" t="t"/>
                <a:pathLst>
                  <a:path extrusionOk="0" h="120000" w="12000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6" name="Google Shape;276;p16"/>
              <p:cNvSpPr/>
              <p:nvPr/>
            </p:nvSpPr>
            <p:spPr>
              <a:xfrm>
                <a:off x="1211" y="494"/>
                <a:ext cx="156" cy="96"/>
              </a:xfrm>
              <a:custGeom>
                <a:rect b="b" l="l" r="r" t="t"/>
                <a:pathLst>
                  <a:path extrusionOk="0" h="120000" w="12000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7" name="Google Shape;277;p16"/>
              <p:cNvSpPr/>
              <p:nvPr/>
            </p:nvSpPr>
            <p:spPr>
              <a:xfrm>
                <a:off x="1230" y="513"/>
                <a:ext cx="151" cy="90"/>
              </a:xfrm>
              <a:custGeom>
                <a:rect b="b" l="l" r="r" t="t"/>
                <a:pathLst>
                  <a:path extrusionOk="0" h="120000" w="120000">
                    <a:moveTo>
                      <a:pt x="120000" y="120000"/>
                    </a:moveTo>
                    <a:lnTo>
                      <a:pt x="0" y="120000"/>
                    </a:lnTo>
                    <a:lnTo>
                      <a:pt x="0" y="109333"/>
                    </a:lnTo>
                    <a:lnTo>
                      <a:pt x="112847" y="109333"/>
                    </a:lnTo>
                    <a:lnTo>
                      <a:pt x="112847" y="0"/>
                    </a:lnTo>
                    <a:lnTo>
                      <a:pt x="120000" y="0"/>
                    </a:ln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8" name="Google Shape;278;p16"/>
              <p:cNvSpPr/>
              <p:nvPr/>
            </p:nvSpPr>
            <p:spPr>
              <a:xfrm>
                <a:off x="1243" y="526"/>
                <a:ext cx="151" cy="92"/>
              </a:xfrm>
              <a:custGeom>
                <a:rect b="b" l="l" r="r" t="t"/>
                <a:pathLst>
                  <a:path extrusionOk="0" h="120000" w="120000">
                    <a:moveTo>
                      <a:pt x="120000" y="120000"/>
                    </a:moveTo>
                    <a:lnTo>
                      <a:pt x="0" y="120000"/>
                    </a:lnTo>
                    <a:lnTo>
                      <a:pt x="0" y="109565"/>
                    </a:lnTo>
                    <a:lnTo>
                      <a:pt x="113642" y="109565"/>
                    </a:lnTo>
                    <a:lnTo>
                      <a:pt x="113642" y="0"/>
                    </a:lnTo>
                    <a:lnTo>
                      <a:pt x="120000" y="0"/>
                    </a:ln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9" name="Google Shape;279;p16"/>
              <p:cNvSpPr/>
              <p:nvPr/>
            </p:nvSpPr>
            <p:spPr>
              <a:xfrm>
                <a:off x="1277" y="516"/>
                <a:ext cx="28" cy="54"/>
              </a:xfrm>
              <a:custGeom>
                <a:rect b="b" l="l" r="r" t="t"/>
                <a:pathLst>
                  <a:path extrusionOk="0" h="120000" w="12000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0" name="Google Shape;280;p16"/>
              <p:cNvSpPr/>
              <p:nvPr/>
            </p:nvSpPr>
            <p:spPr>
              <a:xfrm>
                <a:off x="780" y="1005"/>
                <a:ext cx="168"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1" name="Google Shape;281;p16"/>
              <p:cNvSpPr/>
              <p:nvPr/>
            </p:nvSpPr>
            <p:spPr>
              <a:xfrm>
                <a:off x="1270" y="2062"/>
                <a:ext cx="170" cy="17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2" name="Google Shape;282;p16"/>
              <p:cNvSpPr/>
              <p:nvPr/>
            </p:nvSpPr>
            <p:spPr>
              <a:xfrm>
                <a:off x="159" y="2486"/>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3" name="Google Shape;283;p16"/>
              <p:cNvSpPr/>
              <p:nvPr/>
            </p:nvSpPr>
            <p:spPr>
              <a:xfrm>
                <a:off x="227" y="430"/>
                <a:ext cx="147" cy="46"/>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4" name="Google Shape;284;p16"/>
              <p:cNvSpPr/>
              <p:nvPr/>
            </p:nvSpPr>
            <p:spPr>
              <a:xfrm>
                <a:off x="227" y="489"/>
                <a:ext cx="147"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5" name="Google Shape;285;p16"/>
              <p:cNvSpPr/>
              <p:nvPr/>
            </p:nvSpPr>
            <p:spPr>
              <a:xfrm>
                <a:off x="227" y="534"/>
                <a:ext cx="147" cy="46"/>
              </a:xfrm>
              <a:custGeom>
                <a:rect b="b" l="l" r="r" t="t"/>
                <a:pathLst>
                  <a:path extrusionOk="0" h="120000" w="12000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6" name="Google Shape;286;p16"/>
              <p:cNvSpPr/>
              <p:nvPr/>
            </p:nvSpPr>
            <p:spPr>
              <a:xfrm>
                <a:off x="508" y="1314"/>
                <a:ext cx="146"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7" name="Google Shape;287;p16"/>
              <p:cNvSpPr/>
              <p:nvPr/>
            </p:nvSpPr>
            <p:spPr>
              <a:xfrm>
                <a:off x="508" y="1371"/>
                <a:ext cx="146" cy="34"/>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8" name="Google Shape;288;p16"/>
              <p:cNvSpPr/>
              <p:nvPr/>
            </p:nvSpPr>
            <p:spPr>
              <a:xfrm>
                <a:off x="508" y="1418"/>
                <a:ext cx="146" cy="44"/>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9" name="Google Shape;289;p16"/>
              <p:cNvSpPr/>
              <p:nvPr/>
            </p:nvSpPr>
            <p:spPr>
              <a:xfrm>
                <a:off x="551" y="1778"/>
                <a:ext cx="163" cy="163"/>
              </a:xfrm>
              <a:custGeom>
                <a:rect b="b" l="l" r="r" t="t"/>
                <a:pathLst>
                  <a:path extrusionOk="0" h="120000" w="12000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0" name="Google Shape;290;p16"/>
              <p:cNvSpPr/>
              <p:nvPr/>
            </p:nvSpPr>
            <p:spPr>
              <a:xfrm>
                <a:off x="-71" y="1571"/>
                <a:ext cx="112" cy="163"/>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1" name="Google Shape;291;p16"/>
              <p:cNvSpPr/>
              <p:nvPr/>
            </p:nvSpPr>
            <p:spPr>
              <a:xfrm>
                <a:off x="251" y="2650"/>
                <a:ext cx="317" cy="264"/>
              </a:xfrm>
              <a:custGeom>
                <a:rect b="b" l="l" r="r" t="t"/>
                <a:pathLst>
                  <a:path extrusionOk="0" h="120000" w="120000">
                    <a:moveTo>
                      <a:pt x="118107" y="120000"/>
                    </a:moveTo>
                    <a:lnTo>
                      <a:pt x="0" y="3181"/>
                    </a:lnTo>
                    <a:lnTo>
                      <a:pt x="1892" y="0"/>
                    </a:lnTo>
                    <a:lnTo>
                      <a:pt x="120000" y="116818"/>
                    </a:lnTo>
                    <a:lnTo>
                      <a:pt x="11810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2" name="Google Shape;292;p16"/>
              <p:cNvSpPr/>
              <p:nvPr/>
            </p:nvSpPr>
            <p:spPr>
              <a:xfrm>
                <a:off x="1418" y="1610"/>
                <a:ext cx="235" cy="136"/>
              </a:xfrm>
              <a:custGeom>
                <a:rect b="b" l="l" r="r" t="t"/>
                <a:pathLst>
                  <a:path extrusionOk="0" h="120000" w="12000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3" name="Google Shape;293;p16"/>
              <p:cNvSpPr/>
              <p:nvPr/>
            </p:nvSpPr>
            <p:spPr>
              <a:xfrm>
                <a:off x="1665" y="677"/>
                <a:ext cx="236" cy="136"/>
              </a:xfrm>
              <a:custGeom>
                <a:rect b="b" l="l" r="r" t="t"/>
                <a:pathLst>
                  <a:path extrusionOk="0" h="120000" w="12000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4" name="Google Shape;294;p16"/>
              <p:cNvSpPr/>
              <p:nvPr/>
            </p:nvSpPr>
            <p:spPr>
              <a:xfrm>
                <a:off x="118" y="1676"/>
                <a:ext cx="170"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5" name="Google Shape;295;p16"/>
              <p:cNvSpPr/>
              <p:nvPr/>
            </p:nvSpPr>
            <p:spPr>
              <a:xfrm>
                <a:off x="-274" y="1694"/>
                <a:ext cx="112" cy="163"/>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6" name="Google Shape;296;p16"/>
              <p:cNvSpPr/>
              <p:nvPr/>
            </p:nvSpPr>
            <p:spPr>
              <a:xfrm>
                <a:off x="565" y="1864"/>
                <a:ext cx="373" cy="1052"/>
              </a:xfrm>
              <a:custGeom>
                <a:rect b="b" l="l" r="r" t="t"/>
                <a:pathLst>
                  <a:path extrusionOk="0" h="120000" w="120000">
                    <a:moveTo>
                      <a:pt x="2573" y="120000"/>
                    </a:moveTo>
                    <a:lnTo>
                      <a:pt x="0" y="119543"/>
                    </a:lnTo>
                    <a:lnTo>
                      <a:pt x="117104" y="0"/>
                    </a:lnTo>
                    <a:lnTo>
                      <a:pt x="119999" y="342"/>
                    </a:lnTo>
                    <a:lnTo>
                      <a:pt x="257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97" name="Google Shape;297;p16"/>
            <p:cNvGrpSpPr/>
            <p:nvPr/>
          </p:nvGrpSpPr>
          <p:grpSpPr>
            <a:xfrm>
              <a:off x="-704" y="-2"/>
              <a:ext cx="8867" cy="3266"/>
              <a:chOff x="-704" y="-2"/>
              <a:chExt cx="8867" cy="3266"/>
            </a:xfrm>
          </p:grpSpPr>
          <p:sp>
            <p:nvSpPr>
              <p:cNvPr id="298" name="Google Shape;298;p16"/>
              <p:cNvSpPr/>
              <p:nvPr/>
            </p:nvSpPr>
            <p:spPr>
              <a:xfrm>
                <a:off x="3379" y="1319"/>
                <a:ext cx="911" cy="899"/>
              </a:xfrm>
              <a:custGeom>
                <a:rect b="b" l="l" r="r" t="t"/>
                <a:pathLst>
                  <a:path extrusionOk="0" h="120000" w="12000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9" name="Google Shape;299;p16"/>
              <p:cNvSpPr/>
              <p:nvPr/>
            </p:nvSpPr>
            <p:spPr>
              <a:xfrm>
                <a:off x="6886" y="2042"/>
                <a:ext cx="146"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0" name="Google Shape;300;p16"/>
              <p:cNvSpPr/>
              <p:nvPr/>
            </p:nvSpPr>
            <p:spPr>
              <a:xfrm>
                <a:off x="6886" y="2101"/>
                <a:ext cx="146"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1" name="Google Shape;301;p16"/>
              <p:cNvSpPr/>
              <p:nvPr/>
            </p:nvSpPr>
            <p:spPr>
              <a:xfrm>
                <a:off x="6886" y="2146"/>
                <a:ext cx="146" cy="45"/>
              </a:xfrm>
              <a:custGeom>
                <a:rect b="b" l="l" r="r" t="t"/>
                <a:pathLst>
                  <a:path extrusionOk="0" h="120000" w="12000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2" name="Google Shape;302;p16"/>
              <p:cNvSpPr/>
              <p:nvPr/>
            </p:nvSpPr>
            <p:spPr>
              <a:xfrm>
                <a:off x="6971" y="2507"/>
                <a:ext cx="113" cy="163"/>
              </a:xfrm>
              <a:custGeom>
                <a:rect b="b" l="l" r="r" t="t"/>
                <a:pathLst>
                  <a:path extrusionOk="0" h="120000" w="12000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3" name="Google Shape;303;p16"/>
              <p:cNvSpPr/>
              <p:nvPr/>
            </p:nvSpPr>
            <p:spPr>
              <a:xfrm>
                <a:off x="6857" y="1351"/>
                <a:ext cx="170"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4" name="Google Shape;304;p16"/>
              <p:cNvSpPr/>
              <p:nvPr/>
            </p:nvSpPr>
            <p:spPr>
              <a:xfrm>
                <a:off x="3666" y="2489"/>
                <a:ext cx="168" cy="17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5" name="Google Shape;305;p16"/>
              <p:cNvSpPr/>
              <p:nvPr/>
            </p:nvSpPr>
            <p:spPr>
              <a:xfrm>
                <a:off x="6370" y="958"/>
                <a:ext cx="146" cy="45"/>
              </a:xfrm>
              <a:custGeom>
                <a:rect b="b" l="l" r="r" t="t"/>
                <a:pathLst>
                  <a:path extrusionOk="0" h="120000" w="12000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6" name="Google Shape;306;p16"/>
              <p:cNvSpPr/>
              <p:nvPr/>
            </p:nvSpPr>
            <p:spPr>
              <a:xfrm>
                <a:off x="6370" y="1017"/>
                <a:ext cx="146"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7" name="Google Shape;307;p16"/>
              <p:cNvSpPr/>
              <p:nvPr/>
            </p:nvSpPr>
            <p:spPr>
              <a:xfrm>
                <a:off x="6370" y="1062"/>
                <a:ext cx="146" cy="45"/>
              </a:xfrm>
              <a:custGeom>
                <a:rect b="b" l="l" r="r" t="t"/>
                <a:pathLst>
                  <a:path extrusionOk="0" h="120000" w="12000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8" name="Google Shape;308;p16"/>
              <p:cNvSpPr/>
              <p:nvPr/>
            </p:nvSpPr>
            <p:spPr>
              <a:xfrm>
                <a:off x="7574" y="2854"/>
                <a:ext cx="169"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9" name="Google Shape;309;p16"/>
              <p:cNvSpPr/>
              <p:nvPr/>
            </p:nvSpPr>
            <p:spPr>
              <a:xfrm>
                <a:off x="7570" y="1470"/>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0" name="Google Shape;310;p16"/>
              <p:cNvSpPr/>
              <p:nvPr/>
            </p:nvSpPr>
            <p:spPr>
              <a:xfrm>
                <a:off x="7126" y="2738"/>
                <a:ext cx="167" cy="168"/>
              </a:xfrm>
              <a:custGeom>
                <a:rect b="b" l="l" r="r" t="t"/>
                <a:pathLst>
                  <a:path extrusionOk="0" h="120000" w="12000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1" name="Google Shape;311;p16"/>
              <p:cNvSpPr/>
              <p:nvPr/>
            </p:nvSpPr>
            <p:spPr>
              <a:xfrm>
                <a:off x="7367" y="781"/>
                <a:ext cx="170" cy="73"/>
              </a:xfrm>
              <a:custGeom>
                <a:rect b="b" l="l" r="r" t="t"/>
                <a:pathLst>
                  <a:path extrusionOk="0" h="120000" w="12000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p16"/>
              <p:cNvSpPr/>
              <p:nvPr/>
            </p:nvSpPr>
            <p:spPr>
              <a:xfrm>
                <a:off x="7367" y="876"/>
                <a:ext cx="170" cy="11"/>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3" name="Google Shape;313;p16"/>
              <p:cNvSpPr/>
              <p:nvPr/>
            </p:nvSpPr>
            <p:spPr>
              <a:xfrm>
                <a:off x="7367" y="907"/>
                <a:ext cx="170" cy="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4" name="Google Shape;314;p16"/>
              <p:cNvSpPr/>
              <p:nvPr/>
            </p:nvSpPr>
            <p:spPr>
              <a:xfrm>
                <a:off x="7367" y="939"/>
                <a:ext cx="170" cy="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5" name="Google Shape;315;p16"/>
              <p:cNvSpPr/>
              <p:nvPr/>
            </p:nvSpPr>
            <p:spPr>
              <a:xfrm>
                <a:off x="3454" y="1395"/>
                <a:ext cx="759" cy="756"/>
              </a:xfrm>
              <a:custGeom>
                <a:rect b="b" l="l" r="r" t="t"/>
                <a:pathLst>
                  <a:path extrusionOk="0" h="120000" w="12000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6" name="Google Shape;316;p16"/>
              <p:cNvSpPr/>
              <p:nvPr/>
            </p:nvSpPr>
            <p:spPr>
              <a:xfrm>
                <a:off x="3550" y="1531"/>
                <a:ext cx="567" cy="502"/>
              </a:xfrm>
              <a:custGeom>
                <a:rect b="b" l="l" r="r" t="t"/>
                <a:pathLst>
                  <a:path extrusionOk="0" h="120000" w="12000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7" name="Google Shape;317;p16"/>
              <p:cNvSpPr/>
              <p:nvPr/>
            </p:nvSpPr>
            <p:spPr>
              <a:xfrm>
                <a:off x="886" y="1833"/>
                <a:ext cx="124" cy="96"/>
              </a:xfrm>
              <a:custGeom>
                <a:rect b="b" l="l" r="r" t="t"/>
                <a:pathLst>
                  <a:path extrusionOk="0" h="120000" w="12000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8" name="Google Shape;318;p16"/>
              <p:cNvSpPr/>
              <p:nvPr/>
            </p:nvSpPr>
            <p:spPr>
              <a:xfrm>
                <a:off x="869" y="1793"/>
                <a:ext cx="53" cy="88"/>
              </a:xfrm>
              <a:custGeom>
                <a:rect b="b" l="l" r="r" t="t"/>
                <a:pathLst>
                  <a:path extrusionOk="0" h="120000" w="12000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9" name="Google Shape;319;p16"/>
              <p:cNvSpPr/>
              <p:nvPr/>
            </p:nvSpPr>
            <p:spPr>
              <a:xfrm>
                <a:off x="837" y="1818"/>
                <a:ext cx="54" cy="120"/>
              </a:xfrm>
              <a:custGeom>
                <a:rect b="b" l="l" r="r" t="t"/>
                <a:pathLst>
                  <a:path extrusionOk="0" h="120000" w="12000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0" name="Google Shape;320;p16"/>
              <p:cNvSpPr/>
              <p:nvPr/>
            </p:nvSpPr>
            <p:spPr>
              <a:xfrm>
                <a:off x="879" y="1761"/>
                <a:ext cx="158" cy="160"/>
              </a:xfrm>
              <a:custGeom>
                <a:rect b="b" l="l" r="r" t="t"/>
                <a:pathLst>
                  <a:path extrusionOk="0" h="120000" w="12000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1" name="Google Shape;321;p16"/>
              <p:cNvSpPr/>
              <p:nvPr/>
            </p:nvSpPr>
            <p:spPr>
              <a:xfrm>
                <a:off x="1332" y="781"/>
                <a:ext cx="341" cy="76"/>
              </a:xfrm>
              <a:custGeom>
                <a:rect b="b" l="l" r="r" t="t"/>
                <a:pathLst>
                  <a:path extrusionOk="0" h="120000" w="120000">
                    <a:moveTo>
                      <a:pt x="0" y="120000"/>
                    </a:moveTo>
                    <a:lnTo>
                      <a:pt x="0" y="107368"/>
                    </a:lnTo>
                    <a:lnTo>
                      <a:pt x="119296" y="0"/>
                    </a:lnTo>
                    <a:lnTo>
                      <a:pt x="119999" y="14210"/>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2" name="Google Shape;322;p16"/>
              <p:cNvSpPr/>
              <p:nvPr/>
            </p:nvSpPr>
            <p:spPr>
              <a:xfrm>
                <a:off x="1282" y="847"/>
                <a:ext cx="132" cy="82"/>
              </a:xfrm>
              <a:custGeom>
                <a:rect b="b" l="l" r="r" t="t"/>
                <a:pathLst>
                  <a:path extrusionOk="0" h="120000" w="12000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3" name="Google Shape;323;p16"/>
              <p:cNvSpPr/>
              <p:nvPr/>
            </p:nvSpPr>
            <p:spPr>
              <a:xfrm>
                <a:off x="1273" y="790"/>
                <a:ext cx="68" cy="75"/>
              </a:xfrm>
              <a:custGeom>
                <a:rect b="b" l="l" r="r" t="t"/>
                <a:pathLst>
                  <a:path extrusionOk="0" h="120000" w="12000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4" name="Google Shape;324;p16"/>
              <p:cNvSpPr/>
              <p:nvPr/>
            </p:nvSpPr>
            <p:spPr>
              <a:xfrm>
                <a:off x="1241" y="802"/>
                <a:ext cx="41" cy="122"/>
              </a:xfrm>
              <a:custGeom>
                <a:rect b="b" l="l" r="r" t="t"/>
                <a:pathLst>
                  <a:path extrusionOk="0" h="120000" w="12000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5" name="Google Shape;325;p16"/>
              <p:cNvSpPr/>
              <p:nvPr/>
            </p:nvSpPr>
            <p:spPr>
              <a:xfrm>
                <a:off x="1300" y="761"/>
                <a:ext cx="141" cy="172"/>
              </a:xfrm>
              <a:custGeom>
                <a:rect b="b" l="l" r="r" t="t"/>
                <a:pathLst>
                  <a:path extrusionOk="0" h="120000" w="12000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6" name="Google Shape;326;p16"/>
              <p:cNvSpPr/>
              <p:nvPr/>
            </p:nvSpPr>
            <p:spPr>
              <a:xfrm>
                <a:off x="577" y="2902"/>
                <a:ext cx="230" cy="283"/>
              </a:xfrm>
              <a:custGeom>
                <a:rect b="b" l="l" r="r" t="t"/>
                <a:pathLst>
                  <a:path extrusionOk="0" h="120000" w="120000">
                    <a:moveTo>
                      <a:pt x="117391" y="120000"/>
                    </a:moveTo>
                    <a:lnTo>
                      <a:pt x="0" y="2120"/>
                    </a:lnTo>
                    <a:lnTo>
                      <a:pt x="3130" y="0"/>
                    </a:lnTo>
                    <a:lnTo>
                      <a:pt x="120000" y="117879"/>
                    </a:lnTo>
                    <a:lnTo>
                      <a:pt x="117391"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7" name="Google Shape;327;p16"/>
              <p:cNvSpPr/>
              <p:nvPr/>
            </p:nvSpPr>
            <p:spPr>
              <a:xfrm>
                <a:off x="318" y="2906"/>
                <a:ext cx="255" cy="168"/>
              </a:xfrm>
              <a:custGeom>
                <a:rect b="b" l="l" r="r" t="t"/>
                <a:pathLst>
                  <a:path extrusionOk="0" h="120000" w="120000">
                    <a:moveTo>
                      <a:pt x="2352" y="120000"/>
                    </a:moveTo>
                    <a:lnTo>
                      <a:pt x="0" y="115000"/>
                    </a:lnTo>
                    <a:lnTo>
                      <a:pt x="117647" y="0"/>
                    </a:lnTo>
                    <a:lnTo>
                      <a:pt x="120000" y="4285"/>
                    </a:lnTo>
                    <a:lnTo>
                      <a:pt x="235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8" name="Google Shape;328;p16"/>
              <p:cNvSpPr/>
              <p:nvPr/>
            </p:nvSpPr>
            <p:spPr>
              <a:xfrm>
                <a:off x="504" y="2879"/>
                <a:ext cx="116" cy="104"/>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9" name="Google Shape;329;p16"/>
              <p:cNvSpPr/>
              <p:nvPr/>
            </p:nvSpPr>
            <p:spPr>
              <a:xfrm>
                <a:off x="533" y="2844"/>
                <a:ext cx="99" cy="35"/>
              </a:xfrm>
              <a:custGeom>
                <a:rect b="b" l="l" r="r" t="t"/>
                <a:pathLst>
                  <a:path extrusionOk="0" h="120000" w="12000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0" name="Google Shape;330;p16"/>
              <p:cNvSpPr/>
              <p:nvPr/>
            </p:nvSpPr>
            <p:spPr>
              <a:xfrm>
                <a:off x="484" y="2820"/>
                <a:ext cx="103" cy="72"/>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1" name="Google Shape;331;p16"/>
              <p:cNvSpPr/>
              <p:nvPr/>
            </p:nvSpPr>
            <p:spPr>
              <a:xfrm>
                <a:off x="541" y="2833"/>
                <a:ext cx="128" cy="175"/>
              </a:xfrm>
              <a:custGeom>
                <a:rect b="b" l="l" r="r" t="t"/>
                <a:pathLst>
                  <a:path extrusionOk="0" h="120000" w="12000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2" name="Google Shape;332;p16"/>
              <p:cNvSpPr/>
              <p:nvPr/>
            </p:nvSpPr>
            <p:spPr>
              <a:xfrm>
                <a:off x="7772" y="1929"/>
                <a:ext cx="299" cy="239"/>
              </a:xfrm>
              <a:custGeom>
                <a:rect b="b" l="l" r="r" t="t"/>
                <a:pathLst>
                  <a:path extrusionOk="0" h="120000" w="120000">
                    <a:moveTo>
                      <a:pt x="117993" y="120000"/>
                    </a:moveTo>
                    <a:lnTo>
                      <a:pt x="0" y="3514"/>
                    </a:lnTo>
                    <a:lnTo>
                      <a:pt x="2006" y="0"/>
                    </a:lnTo>
                    <a:lnTo>
                      <a:pt x="120000" y="117489"/>
                    </a:lnTo>
                    <a:lnTo>
                      <a:pt x="11799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 name="Google Shape;333;p16"/>
              <p:cNvSpPr/>
              <p:nvPr/>
            </p:nvSpPr>
            <p:spPr>
              <a:xfrm>
                <a:off x="8005" y="2144"/>
                <a:ext cx="125" cy="96"/>
              </a:xfrm>
              <a:custGeom>
                <a:rect b="b" l="l" r="r" t="t"/>
                <a:pathLst>
                  <a:path extrusionOk="0" h="120000" w="12000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4" name="Google Shape;334;p16"/>
              <p:cNvSpPr/>
              <p:nvPr/>
            </p:nvSpPr>
            <p:spPr>
              <a:xfrm>
                <a:off x="7987" y="2104"/>
                <a:ext cx="55" cy="87"/>
              </a:xfrm>
              <a:custGeom>
                <a:rect b="b" l="l" r="r" t="t"/>
                <a:pathLst>
                  <a:path extrusionOk="0" h="120000" w="12000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5" name="Google Shape;335;p16"/>
              <p:cNvSpPr/>
              <p:nvPr/>
            </p:nvSpPr>
            <p:spPr>
              <a:xfrm>
                <a:off x="7957" y="2129"/>
                <a:ext cx="53" cy="120"/>
              </a:xfrm>
              <a:custGeom>
                <a:rect b="b" l="l" r="r" t="t"/>
                <a:pathLst>
                  <a:path extrusionOk="0" h="120000" w="12000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6" name="Google Shape;336;p16"/>
              <p:cNvSpPr/>
              <p:nvPr/>
            </p:nvSpPr>
            <p:spPr>
              <a:xfrm>
                <a:off x="7999" y="2070"/>
                <a:ext cx="164" cy="160"/>
              </a:xfrm>
              <a:custGeom>
                <a:rect b="b" l="l" r="r" t="t"/>
                <a:pathLst>
                  <a:path extrusionOk="0" h="120000" w="12000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7" name="Google Shape;337;p16"/>
              <p:cNvSpPr/>
              <p:nvPr/>
            </p:nvSpPr>
            <p:spPr>
              <a:xfrm>
                <a:off x="3875" y="597"/>
                <a:ext cx="133" cy="731"/>
              </a:xfrm>
              <a:custGeom>
                <a:rect b="b" l="l" r="r" t="t"/>
                <a:pathLst>
                  <a:path extrusionOk="0" h="120000" w="120000">
                    <a:moveTo>
                      <a:pt x="8120" y="120000"/>
                    </a:moveTo>
                    <a:lnTo>
                      <a:pt x="0" y="120000"/>
                    </a:lnTo>
                    <a:lnTo>
                      <a:pt x="113684" y="0"/>
                    </a:lnTo>
                    <a:lnTo>
                      <a:pt x="120000" y="164"/>
                    </a:lnTo>
                    <a:lnTo>
                      <a:pt x="812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8" name="Google Shape;338;p16"/>
              <p:cNvSpPr/>
              <p:nvPr/>
            </p:nvSpPr>
            <p:spPr>
              <a:xfrm>
                <a:off x="3620" y="1003"/>
                <a:ext cx="116" cy="340"/>
              </a:xfrm>
              <a:custGeom>
                <a:rect b="b" l="l" r="r" t="t"/>
                <a:pathLst>
                  <a:path extrusionOk="0" h="120000" w="120000">
                    <a:moveTo>
                      <a:pt x="111724" y="120000"/>
                    </a:moveTo>
                    <a:lnTo>
                      <a:pt x="0" y="1411"/>
                    </a:lnTo>
                    <a:lnTo>
                      <a:pt x="9310" y="0"/>
                    </a:lnTo>
                    <a:lnTo>
                      <a:pt x="120000" y="118588"/>
                    </a:lnTo>
                    <a:lnTo>
                      <a:pt x="11172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9" name="Google Shape;339;p16"/>
              <p:cNvSpPr/>
              <p:nvPr/>
            </p:nvSpPr>
            <p:spPr>
              <a:xfrm>
                <a:off x="3741" y="2277"/>
                <a:ext cx="25" cy="215"/>
              </a:xfrm>
              <a:custGeom>
                <a:rect b="b" l="l" r="r" t="t"/>
                <a:pathLst>
                  <a:path extrusionOk="0" h="120000" w="120000">
                    <a:moveTo>
                      <a:pt x="43200" y="120000"/>
                    </a:moveTo>
                    <a:lnTo>
                      <a:pt x="0" y="120000"/>
                    </a:lnTo>
                    <a:lnTo>
                      <a:pt x="91200" y="0"/>
                    </a:lnTo>
                    <a:lnTo>
                      <a:pt x="120000" y="0"/>
                    </a:lnTo>
                    <a:lnTo>
                      <a:pt x="432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0" name="Google Shape;340;p16"/>
              <p:cNvSpPr/>
              <p:nvPr/>
            </p:nvSpPr>
            <p:spPr>
              <a:xfrm>
                <a:off x="6222" y="437"/>
                <a:ext cx="440" cy="185"/>
              </a:xfrm>
              <a:custGeom>
                <a:rect b="b" l="l" r="r" t="t"/>
                <a:pathLst>
                  <a:path extrusionOk="0" h="120000" w="120000">
                    <a:moveTo>
                      <a:pt x="119181" y="120000"/>
                    </a:moveTo>
                    <a:lnTo>
                      <a:pt x="0" y="4540"/>
                    </a:lnTo>
                    <a:lnTo>
                      <a:pt x="1090" y="0"/>
                    </a:lnTo>
                    <a:lnTo>
                      <a:pt x="120000" y="115459"/>
                    </a:lnTo>
                    <a:lnTo>
                      <a:pt x="119181"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1" name="Google Shape;341;p16"/>
              <p:cNvSpPr/>
              <p:nvPr/>
            </p:nvSpPr>
            <p:spPr>
              <a:xfrm>
                <a:off x="6666" y="427"/>
                <a:ext cx="564" cy="201"/>
              </a:xfrm>
              <a:custGeom>
                <a:rect b="b" l="l" r="r" t="t"/>
                <a:pathLst>
                  <a:path extrusionOk="0" h="120000" w="120000">
                    <a:moveTo>
                      <a:pt x="638" y="120000"/>
                    </a:moveTo>
                    <a:lnTo>
                      <a:pt x="0" y="116417"/>
                    </a:lnTo>
                    <a:lnTo>
                      <a:pt x="119148" y="0"/>
                    </a:lnTo>
                    <a:lnTo>
                      <a:pt x="120000" y="4179"/>
                    </a:lnTo>
                    <a:lnTo>
                      <a:pt x="63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2" name="Google Shape;342;p16"/>
              <p:cNvSpPr/>
              <p:nvPr/>
            </p:nvSpPr>
            <p:spPr>
              <a:xfrm>
                <a:off x="6592" y="588"/>
                <a:ext cx="116" cy="106"/>
              </a:xfrm>
              <a:custGeom>
                <a:rect b="b" l="l" r="r" t="t"/>
                <a:pathLst>
                  <a:path extrusionOk="0" h="120000" w="12000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 name="Google Shape;343;p16"/>
              <p:cNvSpPr/>
              <p:nvPr/>
            </p:nvSpPr>
            <p:spPr>
              <a:xfrm>
                <a:off x="6620" y="555"/>
                <a:ext cx="99" cy="33"/>
              </a:xfrm>
              <a:custGeom>
                <a:rect b="b" l="l" r="r" t="t"/>
                <a:pathLst>
                  <a:path extrusionOk="0" h="120000" w="12000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4" name="Google Shape;344;p16"/>
              <p:cNvSpPr/>
              <p:nvPr/>
            </p:nvSpPr>
            <p:spPr>
              <a:xfrm>
                <a:off x="6572" y="529"/>
                <a:ext cx="102" cy="73"/>
              </a:xfrm>
              <a:custGeom>
                <a:rect b="b" l="l" r="r" t="t"/>
                <a:pathLst>
                  <a:path extrusionOk="0" h="120000" w="12000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5" name="Google Shape;345;p16"/>
              <p:cNvSpPr/>
              <p:nvPr/>
            </p:nvSpPr>
            <p:spPr>
              <a:xfrm>
                <a:off x="6627" y="544"/>
                <a:ext cx="129" cy="174"/>
              </a:xfrm>
              <a:custGeom>
                <a:rect b="b" l="l" r="r" t="t"/>
                <a:pathLst>
                  <a:path extrusionOk="0" h="120000" w="12000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 name="Google Shape;346;p16"/>
              <p:cNvSpPr/>
              <p:nvPr/>
            </p:nvSpPr>
            <p:spPr>
              <a:xfrm>
                <a:off x="-123" y="197"/>
                <a:ext cx="147" cy="154"/>
              </a:xfrm>
              <a:custGeom>
                <a:rect b="b" l="l" r="r" t="t"/>
                <a:pathLst>
                  <a:path extrusionOk="0" h="120000" w="12000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16"/>
              <p:cNvSpPr/>
              <p:nvPr/>
            </p:nvSpPr>
            <p:spPr>
              <a:xfrm>
                <a:off x="-73" y="276"/>
                <a:ext cx="15" cy="15"/>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8" name="Google Shape;348;p16"/>
              <p:cNvSpPr/>
              <p:nvPr/>
            </p:nvSpPr>
            <p:spPr>
              <a:xfrm>
                <a:off x="3835" y="1180"/>
                <a:ext cx="507" cy="317"/>
              </a:xfrm>
              <a:custGeom>
                <a:rect b="b" l="l" r="r" t="t"/>
                <a:pathLst>
                  <a:path extrusionOk="0" h="120000" w="12000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9" name="Google Shape;349;p16"/>
              <p:cNvSpPr/>
              <p:nvPr/>
            </p:nvSpPr>
            <p:spPr>
              <a:xfrm>
                <a:off x="3348" y="1289"/>
                <a:ext cx="971" cy="968"/>
              </a:xfrm>
              <a:custGeom>
                <a:rect b="b" l="l" r="r" t="t"/>
                <a:pathLst>
                  <a:path extrusionOk="0" h="120000" w="12000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0" name="Google Shape;350;p16"/>
              <p:cNvSpPr/>
              <p:nvPr/>
            </p:nvSpPr>
            <p:spPr>
              <a:xfrm>
                <a:off x="3303" y="1203"/>
                <a:ext cx="1027" cy="1131"/>
              </a:xfrm>
              <a:custGeom>
                <a:rect b="b" l="l" r="r" t="t"/>
                <a:pathLst>
                  <a:path extrusionOk="0" h="120000" w="12000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1" name="Google Shape;351;p16"/>
              <p:cNvSpPr/>
              <p:nvPr/>
            </p:nvSpPr>
            <p:spPr>
              <a:xfrm>
                <a:off x="3424" y="1365"/>
                <a:ext cx="819" cy="816"/>
              </a:xfrm>
              <a:custGeom>
                <a:rect b="b" l="l" r="r" t="t"/>
                <a:pathLst>
                  <a:path extrusionOk="0" h="120000" w="12000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2" name="Google Shape;352;p16"/>
              <p:cNvSpPr/>
              <p:nvPr/>
            </p:nvSpPr>
            <p:spPr>
              <a:xfrm>
                <a:off x="4265" y="1842"/>
                <a:ext cx="99" cy="27"/>
              </a:xfrm>
              <a:custGeom>
                <a:rect b="b" l="l" r="r" t="t"/>
                <a:pathLst>
                  <a:path extrusionOk="0" h="120000" w="12000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3" name="Google Shape;353;p16"/>
              <p:cNvSpPr/>
              <p:nvPr/>
            </p:nvSpPr>
            <p:spPr>
              <a:xfrm>
                <a:off x="4418" y="1872"/>
                <a:ext cx="463" cy="99"/>
              </a:xfrm>
              <a:custGeom>
                <a:rect b="b" l="l" r="r" t="t"/>
                <a:pathLst>
                  <a:path extrusionOk="0" h="120000" w="12000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4" name="Google Shape;354;p16"/>
              <p:cNvSpPr/>
              <p:nvPr/>
            </p:nvSpPr>
            <p:spPr>
              <a:xfrm>
                <a:off x="3877" y="1770"/>
                <a:ext cx="552" cy="595"/>
              </a:xfrm>
              <a:custGeom>
                <a:rect b="b" l="l" r="r" t="t"/>
                <a:pathLst>
                  <a:path extrusionOk="0" h="120000" w="12000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5" name="Google Shape;355;p16"/>
              <p:cNvSpPr/>
              <p:nvPr/>
            </p:nvSpPr>
            <p:spPr>
              <a:xfrm>
                <a:off x="4201" y="2015"/>
                <a:ext cx="309" cy="292"/>
              </a:xfrm>
              <a:custGeom>
                <a:rect b="b" l="l" r="r" t="t"/>
                <a:pathLst>
                  <a:path extrusionOk="0" h="120000" w="120000">
                    <a:moveTo>
                      <a:pt x="117281" y="119999"/>
                    </a:moveTo>
                    <a:lnTo>
                      <a:pt x="0" y="2054"/>
                    </a:lnTo>
                    <a:lnTo>
                      <a:pt x="1941" y="0"/>
                    </a:lnTo>
                    <a:lnTo>
                      <a:pt x="120000" y="117945"/>
                    </a:lnTo>
                    <a:lnTo>
                      <a:pt x="117281"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6" name="Google Shape;356;p16"/>
              <p:cNvSpPr/>
              <p:nvPr/>
            </p:nvSpPr>
            <p:spPr>
              <a:xfrm>
                <a:off x="4285" y="1655"/>
                <a:ext cx="871" cy="101"/>
              </a:xfrm>
              <a:custGeom>
                <a:rect b="b" l="l" r="r" t="t"/>
                <a:pathLst>
                  <a:path extrusionOk="0" h="120000" w="120000">
                    <a:moveTo>
                      <a:pt x="0" y="120000"/>
                    </a:moveTo>
                    <a:lnTo>
                      <a:pt x="0" y="110495"/>
                    </a:lnTo>
                    <a:lnTo>
                      <a:pt x="119999" y="0"/>
                    </a:lnTo>
                    <a:lnTo>
                      <a:pt x="119999" y="8316"/>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7" name="Google Shape;357;p16"/>
              <p:cNvSpPr/>
              <p:nvPr/>
            </p:nvSpPr>
            <p:spPr>
              <a:xfrm>
                <a:off x="4309" y="1502"/>
                <a:ext cx="99" cy="126"/>
              </a:xfrm>
              <a:custGeom>
                <a:rect b="b" l="l" r="r" t="t"/>
                <a:pathLst>
                  <a:path extrusionOk="0" h="120000" w="12000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8" name="Google Shape;358;p16"/>
              <p:cNvSpPr/>
              <p:nvPr/>
            </p:nvSpPr>
            <p:spPr>
              <a:xfrm>
                <a:off x="4194" y="1023"/>
                <a:ext cx="677" cy="486"/>
              </a:xfrm>
              <a:custGeom>
                <a:rect b="b" l="l" r="r" t="t"/>
                <a:pathLst>
                  <a:path extrusionOk="0" h="120000" w="120000">
                    <a:moveTo>
                      <a:pt x="709" y="120000"/>
                    </a:moveTo>
                    <a:lnTo>
                      <a:pt x="0" y="118271"/>
                    </a:lnTo>
                    <a:lnTo>
                      <a:pt x="119113" y="0"/>
                    </a:lnTo>
                    <a:lnTo>
                      <a:pt x="120000" y="1728"/>
                    </a:lnTo>
                    <a:lnTo>
                      <a:pt x="70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9" name="Google Shape;359;p16"/>
              <p:cNvSpPr/>
              <p:nvPr/>
            </p:nvSpPr>
            <p:spPr>
              <a:xfrm>
                <a:off x="3238" y="1770"/>
                <a:ext cx="340" cy="524"/>
              </a:xfrm>
              <a:custGeom>
                <a:rect b="b" l="l" r="r" t="t"/>
                <a:pathLst>
                  <a:path extrusionOk="0" h="120000" w="12000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0" name="Google Shape;360;p16"/>
              <p:cNvSpPr/>
              <p:nvPr/>
            </p:nvSpPr>
            <p:spPr>
              <a:xfrm>
                <a:off x="3286" y="2112"/>
                <a:ext cx="333" cy="488"/>
              </a:xfrm>
              <a:custGeom>
                <a:rect b="b" l="l" r="r" t="t"/>
                <a:pathLst>
                  <a:path extrusionOk="0" h="120000" w="120000">
                    <a:moveTo>
                      <a:pt x="2522" y="120000"/>
                    </a:moveTo>
                    <a:lnTo>
                      <a:pt x="0" y="118770"/>
                    </a:lnTo>
                    <a:lnTo>
                      <a:pt x="117477" y="0"/>
                    </a:lnTo>
                    <a:lnTo>
                      <a:pt x="120000" y="983"/>
                    </a:lnTo>
                    <a:lnTo>
                      <a:pt x="252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1" name="Google Shape;361;p16"/>
              <p:cNvSpPr/>
              <p:nvPr/>
            </p:nvSpPr>
            <p:spPr>
              <a:xfrm>
                <a:off x="2944" y="1507"/>
                <a:ext cx="460" cy="148"/>
              </a:xfrm>
              <a:custGeom>
                <a:rect b="b" l="l" r="r" t="t"/>
                <a:pathLst>
                  <a:path extrusionOk="0" h="120000" w="120000">
                    <a:moveTo>
                      <a:pt x="119478" y="120000"/>
                    </a:moveTo>
                    <a:lnTo>
                      <a:pt x="0" y="5675"/>
                    </a:lnTo>
                    <a:lnTo>
                      <a:pt x="260" y="0"/>
                    </a:lnTo>
                    <a:lnTo>
                      <a:pt x="120000" y="115135"/>
                    </a:lnTo>
                    <a:lnTo>
                      <a:pt x="11947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2" name="Google Shape;362;p16"/>
              <p:cNvSpPr/>
              <p:nvPr/>
            </p:nvSpPr>
            <p:spPr>
              <a:xfrm>
                <a:off x="2049" y="1877"/>
                <a:ext cx="1291" cy="177"/>
              </a:xfrm>
              <a:custGeom>
                <a:rect b="b" l="l" r="r" t="t"/>
                <a:pathLst>
                  <a:path extrusionOk="0" h="120000" w="120000">
                    <a:moveTo>
                      <a:pt x="185" y="119999"/>
                    </a:moveTo>
                    <a:lnTo>
                      <a:pt x="0" y="113898"/>
                    </a:lnTo>
                    <a:lnTo>
                      <a:pt x="119814" y="0"/>
                    </a:lnTo>
                    <a:lnTo>
                      <a:pt x="120000" y="6101"/>
                    </a:lnTo>
                    <a:lnTo>
                      <a:pt x="185"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3" name="Google Shape;363;p16"/>
              <p:cNvSpPr/>
              <p:nvPr/>
            </p:nvSpPr>
            <p:spPr>
              <a:xfrm>
                <a:off x="4240" y="1956"/>
                <a:ext cx="898" cy="398"/>
              </a:xfrm>
              <a:custGeom>
                <a:rect b="b" l="l" r="r" t="t"/>
                <a:pathLst>
                  <a:path extrusionOk="0" h="120000" w="120000">
                    <a:moveTo>
                      <a:pt x="119732" y="120000"/>
                    </a:moveTo>
                    <a:lnTo>
                      <a:pt x="0" y="2110"/>
                    </a:lnTo>
                    <a:lnTo>
                      <a:pt x="400" y="0"/>
                    </a:lnTo>
                    <a:lnTo>
                      <a:pt x="120000" y="117587"/>
                    </a:lnTo>
                    <a:lnTo>
                      <a:pt x="11973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4" name="Google Shape;364;p16"/>
              <p:cNvSpPr/>
              <p:nvPr/>
            </p:nvSpPr>
            <p:spPr>
              <a:xfrm>
                <a:off x="5138" y="2336"/>
                <a:ext cx="901" cy="18"/>
              </a:xfrm>
              <a:custGeom>
                <a:rect b="b" l="l" r="r" t="t"/>
                <a:pathLst>
                  <a:path extrusionOk="0" h="120000" w="120000">
                    <a:moveTo>
                      <a:pt x="0" y="120000"/>
                    </a:moveTo>
                    <a:lnTo>
                      <a:pt x="0" y="66666"/>
                    </a:lnTo>
                    <a:lnTo>
                      <a:pt x="120000" y="0"/>
                    </a:lnTo>
                    <a:lnTo>
                      <a:pt x="120000" y="53333"/>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5" name="Google Shape;365;p16"/>
              <p:cNvSpPr/>
              <p:nvPr/>
            </p:nvSpPr>
            <p:spPr>
              <a:xfrm>
                <a:off x="5922" y="2086"/>
                <a:ext cx="151" cy="215"/>
              </a:xfrm>
              <a:custGeom>
                <a:rect b="b" l="l" r="r" t="t"/>
                <a:pathLst>
                  <a:path extrusionOk="0" h="120000" w="120000">
                    <a:moveTo>
                      <a:pt x="114437" y="120000"/>
                    </a:moveTo>
                    <a:lnTo>
                      <a:pt x="0" y="2790"/>
                    </a:lnTo>
                    <a:lnTo>
                      <a:pt x="5562" y="0"/>
                    </a:lnTo>
                    <a:lnTo>
                      <a:pt x="120000" y="117209"/>
                    </a:lnTo>
                    <a:lnTo>
                      <a:pt x="11443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6" name="Google Shape;366;p16"/>
              <p:cNvSpPr/>
              <p:nvPr/>
            </p:nvSpPr>
            <p:spPr>
              <a:xfrm>
                <a:off x="6118" y="2086"/>
                <a:ext cx="151" cy="215"/>
              </a:xfrm>
              <a:custGeom>
                <a:rect b="b" l="l" r="r" t="t"/>
                <a:pathLst>
                  <a:path extrusionOk="0" h="120000" w="120000">
                    <a:moveTo>
                      <a:pt x="5562" y="120000"/>
                    </a:moveTo>
                    <a:lnTo>
                      <a:pt x="0" y="117209"/>
                    </a:lnTo>
                    <a:lnTo>
                      <a:pt x="115231" y="0"/>
                    </a:lnTo>
                    <a:lnTo>
                      <a:pt x="120000" y="2790"/>
                    </a:lnTo>
                    <a:lnTo>
                      <a:pt x="556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7" name="Google Shape;367;p16"/>
              <p:cNvSpPr/>
              <p:nvPr/>
            </p:nvSpPr>
            <p:spPr>
              <a:xfrm>
                <a:off x="6091" y="2039"/>
                <a:ext cx="9" cy="253"/>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8" name="Google Shape;368;p16"/>
              <p:cNvSpPr/>
              <p:nvPr/>
            </p:nvSpPr>
            <p:spPr>
              <a:xfrm>
                <a:off x="5135" y="2346"/>
                <a:ext cx="99" cy="314"/>
              </a:xfrm>
              <a:custGeom>
                <a:rect b="b" l="l" r="r" t="t"/>
                <a:pathLst>
                  <a:path extrusionOk="0" h="120000" w="120000">
                    <a:moveTo>
                      <a:pt x="109090" y="120000"/>
                    </a:moveTo>
                    <a:lnTo>
                      <a:pt x="0" y="764"/>
                    </a:lnTo>
                    <a:lnTo>
                      <a:pt x="7272" y="0"/>
                    </a:lnTo>
                    <a:lnTo>
                      <a:pt x="119999" y="118853"/>
                    </a:lnTo>
                    <a:lnTo>
                      <a:pt x="10909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9" name="Google Shape;369;p16"/>
              <p:cNvSpPr/>
              <p:nvPr/>
            </p:nvSpPr>
            <p:spPr>
              <a:xfrm>
                <a:off x="5422" y="1170"/>
                <a:ext cx="408" cy="346"/>
              </a:xfrm>
              <a:custGeom>
                <a:rect b="b" l="l" r="r" t="t"/>
                <a:pathLst>
                  <a:path extrusionOk="0" h="120000" w="120000">
                    <a:moveTo>
                      <a:pt x="117941" y="120000"/>
                    </a:moveTo>
                    <a:lnTo>
                      <a:pt x="0" y="2080"/>
                    </a:lnTo>
                    <a:lnTo>
                      <a:pt x="1470" y="0"/>
                    </a:lnTo>
                    <a:lnTo>
                      <a:pt x="120000" y="117572"/>
                    </a:lnTo>
                    <a:lnTo>
                      <a:pt x="117941"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0" name="Google Shape;370;p16"/>
              <p:cNvSpPr/>
              <p:nvPr/>
            </p:nvSpPr>
            <p:spPr>
              <a:xfrm>
                <a:off x="5420" y="650"/>
                <a:ext cx="8" cy="52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1" name="Google Shape;371;p16"/>
              <p:cNvSpPr/>
              <p:nvPr/>
            </p:nvSpPr>
            <p:spPr>
              <a:xfrm>
                <a:off x="5423" y="620"/>
                <a:ext cx="1241" cy="555"/>
              </a:xfrm>
              <a:custGeom>
                <a:rect b="b" l="l" r="r" t="t"/>
                <a:pathLst>
                  <a:path extrusionOk="0" h="120000" w="120000">
                    <a:moveTo>
                      <a:pt x="193" y="120000"/>
                    </a:moveTo>
                    <a:lnTo>
                      <a:pt x="0" y="118054"/>
                    </a:lnTo>
                    <a:lnTo>
                      <a:pt x="119709" y="0"/>
                    </a:lnTo>
                    <a:lnTo>
                      <a:pt x="120000" y="1513"/>
                    </a:lnTo>
                    <a:lnTo>
                      <a:pt x="19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2" name="Google Shape;372;p16"/>
              <p:cNvSpPr/>
              <p:nvPr/>
            </p:nvSpPr>
            <p:spPr>
              <a:xfrm>
                <a:off x="5422" y="1165"/>
                <a:ext cx="695" cy="122"/>
              </a:xfrm>
              <a:custGeom>
                <a:rect b="b" l="l" r="r" t="t"/>
                <a:pathLst>
                  <a:path extrusionOk="0" h="120000" w="120000">
                    <a:moveTo>
                      <a:pt x="119654" y="120000"/>
                    </a:moveTo>
                    <a:lnTo>
                      <a:pt x="0" y="7868"/>
                    </a:lnTo>
                    <a:lnTo>
                      <a:pt x="172" y="0"/>
                    </a:lnTo>
                    <a:lnTo>
                      <a:pt x="120000" y="112131"/>
                    </a:lnTo>
                    <a:lnTo>
                      <a:pt x="11965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3" name="Google Shape;373;p16"/>
              <p:cNvSpPr/>
              <p:nvPr/>
            </p:nvSpPr>
            <p:spPr>
              <a:xfrm>
                <a:off x="6434" y="628"/>
                <a:ext cx="237" cy="358"/>
              </a:xfrm>
              <a:custGeom>
                <a:rect b="b" l="l" r="r" t="t"/>
                <a:pathLst>
                  <a:path extrusionOk="0" h="120000" w="120000">
                    <a:moveTo>
                      <a:pt x="3544" y="120000"/>
                    </a:moveTo>
                    <a:lnTo>
                      <a:pt x="0" y="118324"/>
                    </a:lnTo>
                    <a:lnTo>
                      <a:pt x="116455" y="0"/>
                    </a:lnTo>
                    <a:lnTo>
                      <a:pt x="120000" y="1340"/>
                    </a:lnTo>
                    <a:lnTo>
                      <a:pt x="354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4" name="Google Shape;374;p16"/>
              <p:cNvSpPr/>
              <p:nvPr/>
            </p:nvSpPr>
            <p:spPr>
              <a:xfrm>
                <a:off x="6652" y="627"/>
                <a:ext cx="846" cy="564"/>
              </a:xfrm>
              <a:custGeom>
                <a:rect b="b" l="l" r="r" t="t"/>
                <a:pathLst>
                  <a:path extrusionOk="0" h="120000" w="120000">
                    <a:moveTo>
                      <a:pt x="119290" y="120000"/>
                    </a:moveTo>
                    <a:lnTo>
                      <a:pt x="0" y="1489"/>
                    </a:lnTo>
                    <a:lnTo>
                      <a:pt x="709" y="0"/>
                    </a:lnTo>
                    <a:lnTo>
                      <a:pt x="120000" y="118723"/>
                    </a:lnTo>
                    <a:lnTo>
                      <a:pt x="11929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5" name="Google Shape;375;p16"/>
              <p:cNvSpPr/>
              <p:nvPr/>
            </p:nvSpPr>
            <p:spPr>
              <a:xfrm>
                <a:off x="5353" y="1136"/>
                <a:ext cx="116" cy="104"/>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6" name="Google Shape;376;p16"/>
              <p:cNvSpPr/>
              <p:nvPr/>
            </p:nvSpPr>
            <p:spPr>
              <a:xfrm>
                <a:off x="5383" y="1101"/>
                <a:ext cx="97" cy="35"/>
              </a:xfrm>
              <a:custGeom>
                <a:rect b="b" l="l" r="r" t="t"/>
                <a:pathLst>
                  <a:path extrusionOk="0" h="120000" w="12000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7" name="Google Shape;377;p16"/>
              <p:cNvSpPr/>
              <p:nvPr/>
            </p:nvSpPr>
            <p:spPr>
              <a:xfrm>
                <a:off x="5333" y="1077"/>
                <a:ext cx="102" cy="72"/>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8" name="Google Shape;378;p16"/>
              <p:cNvSpPr/>
              <p:nvPr/>
            </p:nvSpPr>
            <p:spPr>
              <a:xfrm>
                <a:off x="5390" y="1091"/>
                <a:ext cx="127" cy="174"/>
              </a:xfrm>
              <a:custGeom>
                <a:rect b="b" l="l" r="r" t="t"/>
                <a:pathLst>
                  <a:path extrusionOk="0" h="120000" w="12000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9" name="Google Shape;379;p16"/>
              <p:cNvSpPr/>
              <p:nvPr/>
            </p:nvSpPr>
            <p:spPr>
              <a:xfrm>
                <a:off x="2487" y="2020"/>
                <a:ext cx="1029" cy="619"/>
              </a:xfrm>
              <a:custGeom>
                <a:rect b="b" l="l" r="r" t="t"/>
                <a:pathLst>
                  <a:path extrusionOk="0" h="120000" w="120000">
                    <a:moveTo>
                      <a:pt x="349" y="120000"/>
                    </a:moveTo>
                    <a:lnTo>
                      <a:pt x="0" y="118642"/>
                    </a:lnTo>
                    <a:lnTo>
                      <a:pt x="119650" y="0"/>
                    </a:lnTo>
                    <a:lnTo>
                      <a:pt x="120000" y="1357"/>
                    </a:lnTo>
                    <a:lnTo>
                      <a:pt x="34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0" name="Google Shape;380;p16"/>
              <p:cNvSpPr/>
              <p:nvPr/>
            </p:nvSpPr>
            <p:spPr>
              <a:xfrm>
                <a:off x="7018" y="1190"/>
                <a:ext cx="467" cy="259"/>
              </a:xfrm>
              <a:custGeom>
                <a:rect b="b" l="l" r="r" t="t"/>
                <a:pathLst>
                  <a:path extrusionOk="0" h="120000" w="120000">
                    <a:moveTo>
                      <a:pt x="1027" y="120000"/>
                    </a:moveTo>
                    <a:lnTo>
                      <a:pt x="0" y="116756"/>
                    </a:lnTo>
                    <a:lnTo>
                      <a:pt x="119229" y="0"/>
                    </a:lnTo>
                    <a:lnTo>
                      <a:pt x="119999" y="3243"/>
                    </a:lnTo>
                    <a:lnTo>
                      <a:pt x="102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1" name="Google Shape;381;p16"/>
              <p:cNvSpPr/>
              <p:nvPr/>
            </p:nvSpPr>
            <p:spPr>
              <a:xfrm>
                <a:off x="7310" y="1190"/>
                <a:ext cx="178" cy="1400"/>
              </a:xfrm>
              <a:custGeom>
                <a:rect b="b" l="l" r="r" t="t"/>
                <a:pathLst>
                  <a:path extrusionOk="0" h="120000" w="120000">
                    <a:moveTo>
                      <a:pt x="6067" y="119999"/>
                    </a:moveTo>
                    <a:lnTo>
                      <a:pt x="0" y="119828"/>
                    </a:lnTo>
                    <a:lnTo>
                      <a:pt x="114606" y="0"/>
                    </a:lnTo>
                    <a:lnTo>
                      <a:pt x="120000" y="0"/>
                    </a:lnTo>
                    <a:lnTo>
                      <a:pt x="6067"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2" name="Google Shape;382;p16"/>
              <p:cNvSpPr/>
              <p:nvPr/>
            </p:nvSpPr>
            <p:spPr>
              <a:xfrm>
                <a:off x="7455" y="943"/>
                <a:ext cx="32" cy="247"/>
              </a:xfrm>
              <a:custGeom>
                <a:rect b="b" l="l" r="r" t="t"/>
                <a:pathLst>
                  <a:path extrusionOk="0" h="120000" w="120000">
                    <a:moveTo>
                      <a:pt x="93750" y="120000"/>
                    </a:moveTo>
                    <a:lnTo>
                      <a:pt x="0" y="0"/>
                    </a:lnTo>
                    <a:lnTo>
                      <a:pt x="30000" y="0"/>
                    </a:lnTo>
                    <a:lnTo>
                      <a:pt x="120000" y="119028"/>
                    </a:lnTo>
                    <a:lnTo>
                      <a:pt x="9375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3" name="Google Shape;383;p16"/>
              <p:cNvSpPr/>
              <p:nvPr/>
            </p:nvSpPr>
            <p:spPr>
              <a:xfrm>
                <a:off x="7480" y="1175"/>
                <a:ext cx="146" cy="299"/>
              </a:xfrm>
              <a:custGeom>
                <a:rect b="b" l="l" r="r" t="t"/>
                <a:pathLst>
                  <a:path extrusionOk="0" h="120000" w="120000">
                    <a:moveTo>
                      <a:pt x="114246" y="120000"/>
                    </a:moveTo>
                    <a:lnTo>
                      <a:pt x="0" y="1204"/>
                    </a:lnTo>
                    <a:lnTo>
                      <a:pt x="5753" y="0"/>
                    </a:lnTo>
                    <a:lnTo>
                      <a:pt x="119999" y="118394"/>
                    </a:lnTo>
                    <a:lnTo>
                      <a:pt x="114246"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4" name="Google Shape;384;p16"/>
              <p:cNvSpPr/>
              <p:nvPr/>
            </p:nvSpPr>
            <p:spPr>
              <a:xfrm>
                <a:off x="6956" y="2158"/>
                <a:ext cx="363" cy="423"/>
              </a:xfrm>
              <a:custGeom>
                <a:rect b="b" l="l" r="r" t="t"/>
                <a:pathLst>
                  <a:path extrusionOk="0" h="120000" w="120000">
                    <a:moveTo>
                      <a:pt x="118347" y="120000"/>
                    </a:moveTo>
                    <a:lnTo>
                      <a:pt x="0" y="1418"/>
                    </a:lnTo>
                    <a:lnTo>
                      <a:pt x="2314" y="0"/>
                    </a:lnTo>
                    <a:lnTo>
                      <a:pt x="120000" y="118581"/>
                    </a:lnTo>
                    <a:lnTo>
                      <a:pt x="11834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5" name="Google Shape;385;p16"/>
              <p:cNvSpPr/>
              <p:nvPr/>
            </p:nvSpPr>
            <p:spPr>
              <a:xfrm>
                <a:off x="7074" y="2583"/>
                <a:ext cx="241" cy="8"/>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6" name="Google Shape;386;p16"/>
              <p:cNvSpPr/>
              <p:nvPr/>
            </p:nvSpPr>
            <p:spPr>
              <a:xfrm>
                <a:off x="7215" y="2581"/>
                <a:ext cx="109" cy="165"/>
              </a:xfrm>
              <a:custGeom>
                <a:rect b="b" l="l" r="r" t="t"/>
                <a:pathLst>
                  <a:path extrusionOk="0" h="120000" w="120000">
                    <a:moveTo>
                      <a:pt x="6605" y="120000"/>
                    </a:moveTo>
                    <a:lnTo>
                      <a:pt x="0" y="116363"/>
                    </a:lnTo>
                    <a:lnTo>
                      <a:pt x="112293" y="0"/>
                    </a:lnTo>
                    <a:lnTo>
                      <a:pt x="120000" y="2909"/>
                    </a:lnTo>
                    <a:lnTo>
                      <a:pt x="660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7" name="Google Shape;387;p16"/>
              <p:cNvSpPr/>
              <p:nvPr/>
            </p:nvSpPr>
            <p:spPr>
              <a:xfrm>
                <a:off x="7310" y="2588"/>
                <a:ext cx="341" cy="274"/>
              </a:xfrm>
              <a:custGeom>
                <a:rect b="b" l="l" r="r" t="t"/>
                <a:pathLst>
                  <a:path extrusionOk="0" h="120000" w="120000">
                    <a:moveTo>
                      <a:pt x="118240" y="120000"/>
                    </a:moveTo>
                    <a:lnTo>
                      <a:pt x="0" y="3065"/>
                    </a:lnTo>
                    <a:lnTo>
                      <a:pt x="1759" y="0"/>
                    </a:lnTo>
                    <a:lnTo>
                      <a:pt x="119999" y="116934"/>
                    </a:lnTo>
                    <a:lnTo>
                      <a:pt x="11824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8" name="Google Shape;388;p16"/>
              <p:cNvSpPr/>
              <p:nvPr/>
            </p:nvSpPr>
            <p:spPr>
              <a:xfrm>
                <a:off x="5133" y="2344"/>
                <a:ext cx="844" cy="646"/>
              </a:xfrm>
              <a:custGeom>
                <a:rect b="b" l="l" r="r" t="t"/>
                <a:pathLst>
                  <a:path extrusionOk="0" h="120000" w="120000">
                    <a:moveTo>
                      <a:pt x="119289" y="120000"/>
                    </a:moveTo>
                    <a:lnTo>
                      <a:pt x="0" y="928"/>
                    </a:lnTo>
                    <a:lnTo>
                      <a:pt x="710" y="0"/>
                    </a:lnTo>
                    <a:lnTo>
                      <a:pt x="120000" y="118699"/>
                    </a:lnTo>
                    <a:lnTo>
                      <a:pt x="11928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9" name="Google Shape;389;p16"/>
              <p:cNvSpPr/>
              <p:nvPr/>
            </p:nvSpPr>
            <p:spPr>
              <a:xfrm>
                <a:off x="5067" y="2281"/>
                <a:ext cx="63" cy="137"/>
              </a:xfrm>
              <a:custGeom>
                <a:rect b="b" l="l" r="r" t="t"/>
                <a:pathLst>
                  <a:path extrusionOk="0" h="120000" w="12000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0" name="Google Shape;390;p16"/>
              <p:cNvSpPr/>
              <p:nvPr/>
            </p:nvSpPr>
            <p:spPr>
              <a:xfrm>
                <a:off x="5153" y="2281"/>
                <a:ext cx="59" cy="85"/>
              </a:xfrm>
              <a:custGeom>
                <a:rect b="b" l="l" r="r" t="t"/>
                <a:pathLst>
                  <a:path extrusionOk="0" h="120000" w="12000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1" name="Google Shape;391;p16"/>
              <p:cNvSpPr/>
              <p:nvPr/>
            </p:nvSpPr>
            <p:spPr>
              <a:xfrm>
                <a:off x="5096" y="2247"/>
                <a:ext cx="119" cy="54"/>
              </a:xfrm>
              <a:custGeom>
                <a:rect b="b" l="l" r="r" t="t"/>
                <a:pathLst>
                  <a:path extrusionOk="0" h="120000" w="12000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2" name="Google Shape;392;p16"/>
              <p:cNvSpPr/>
              <p:nvPr/>
            </p:nvSpPr>
            <p:spPr>
              <a:xfrm>
                <a:off x="5051" y="2333"/>
                <a:ext cx="186" cy="112"/>
              </a:xfrm>
              <a:custGeom>
                <a:rect b="b" l="l" r="r" t="t"/>
                <a:pathLst>
                  <a:path extrusionOk="0" h="120000" w="12000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3" name="Google Shape;393;p16"/>
              <p:cNvSpPr/>
              <p:nvPr/>
            </p:nvSpPr>
            <p:spPr>
              <a:xfrm>
                <a:off x="5972" y="2707"/>
                <a:ext cx="422" cy="283"/>
              </a:xfrm>
              <a:custGeom>
                <a:rect b="b" l="l" r="r" t="t"/>
                <a:pathLst>
                  <a:path extrusionOk="0" h="120000" w="120000">
                    <a:moveTo>
                      <a:pt x="1137" y="120000"/>
                    </a:moveTo>
                    <a:lnTo>
                      <a:pt x="0" y="117031"/>
                    </a:lnTo>
                    <a:lnTo>
                      <a:pt x="118862" y="0"/>
                    </a:lnTo>
                    <a:lnTo>
                      <a:pt x="120000" y="2968"/>
                    </a:lnTo>
                    <a:lnTo>
                      <a:pt x="113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4" name="Google Shape;394;p16"/>
              <p:cNvSpPr/>
              <p:nvPr/>
            </p:nvSpPr>
            <p:spPr>
              <a:xfrm>
                <a:off x="7319" y="2171"/>
                <a:ext cx="735" cy="415"/>
              </a:xfrm>
              <a:custGeom>
                <a:rect b="b" l="l" r="r" t="t"/>
                <a:pathLst>
                  <a:path extrusionOk="0" h="120000" w="120000">
                    <a:moveTo>
                      <a:pt x="489" y="120000"/>
                    </a:moveTo>
                    <a:lnTo>
                      <a:pt x="0" y="118265"/>
                    </a:lnTo>
                    <a:lnTo>
                      <a:pt x="119510" y="0"/>
                    </a:lnTo>
                    <a:lnTo>
                      <a:pt x="120000" y="2024"/>
                    </a:lnTo>
                    <a:lnTo>
                      <a:pt x="48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5" name="Google Shape;395;p16"/>
              <p:cNvSpPr/>
              <p:nvPr/>
            </p:nvSpPr>
            <p:spPr>
              <a:xfrm>
                <a:off x="7263" y="2561"/>
                <a:ext cx="124" cy="99"/>
              </a:xfrm>
              <a:custGeom>
                <a:rect b="b" l="l" r="r" t="t"/>
                <a:pathLst>
                  <a:path extrusionOk="0" h="120000" w="12000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6" name="Google Shape;396;p16"/>
              <p:cNvSpPr/>
              <p:nvPr/>
            </p:nvSpPr>
            <p:spPr>
              <a:xfrm>
                <a:off x="7246" y="2521"/>
                <a:ext cx="54" cy="87"/>
              </a:xfrm>
              <a:custGeom>
                <a:rect b="b" l="l" r="r" t="t"/>
                <a:pathLst>
                  <a:path extrusionOk="0" h="120000" w="12000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7" name="Google Shape;397;p16"/>
              <p:cNvSpPr/>
              <p:nvPr/>
            </p:nvSpPr>
            <p:spPr>
              <a:xfrm>
                <a:off x="7215" y="2546"/>
                <a:ext cx="53" cy="119"/>
              </a:xfrm>
              <a:custGeom>
                <a:rect b="b" l="l" r="r" t="t"/>
                <a:pathLst>
                  <a:path extrusionOk="0" h="120000" w="12000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8" name="Google Shape;398;p16"/>
              <p:cNvSpPr/>
              <p:nvPr/>
            </p:nvSpPr>
            <p:spPr>
              <a:xfrm>
                <a:off x="7257" y="2489"/>
                <a:ext cx="157" cy="160"/>
              </a:xfrm>
              <a:custGeom>
                <a:rect b="b" l="l" r="r" t="t"/>
                <a:pathLst>
                  <a:path extrusionOk="0" h="120000" w="12000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9" name="Google Shape;399;p16"/>
              <p:cNvSpPr/>
              <p:nvPr/>
            </p:nvSpPr>
            <p:spPr>
              <a:xfrm>
                <a:off x="7423" y="1180"/>
                <a:ext cx="132" cy="82"/>
              </a:xfrm>
              <a:custGeom>
                <a:rect b="b" l="l" r="r" t="t"/>
                <a:pathLst>
                  <a:path extrusionOk="0" h="120000" w="12000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0" name="Google Shape;400;p16"/>
              <p:cNvSpPr/>
              <p:nvPr/>
            </p:nvSpPr>
            <p:spPr>
              <a:xfrm>
                <a:off x="7413" y="1123"/>
                <a:ext cx="67" cy="75"/>
              </a:xfrm>
              <a:custGeom>
                <a:rect b="b" l="l" r="r" t="t"/>
                <a:pathLst>
                  <a:path extrusionOk="0" h="120000" w="12000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1" name="Google Shape;401;p16"/>
              <p:cNvSpPr/>
              <p:nvPr/>
            </p:nvSpPr>
            <p:spPr>
              <a:xfrm>
                <a:off x="7382" y="1134"/>
                <a:ext cx="41" cy="123"/>
              </a:xfrm>
              <a:custGeom>
                <a:rect b="b" l="l" r="r" t="t"/>
                <a:pathLst>
                  <a:path extrusionOk="0" h="120000" w="12000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2" name="Google Shape;402;p16"/>
              <p:cNvSpPr/>
              <p:nvPr/>
            </p:nvSpPr>
            <p:spPr>
              <a:xfrm>
                <a:off x="7440" y="1094"/>
                <a:ext cx="151" cy="171"/>
              </a:xfrm>
              <a:custGeom>
                <a:rect b="b" l="l" r="r" t="t"/>
                <a:pathLst>
                  <a:path extrusionOk="0" h="120000" w="12000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3" name="Google Shape;403;p16"/>
              <p:cNvSpPr/>
              <p:nvPr/>
            </p:nvSpPr>
            <p:spPr>
              <a:xfrm>
                <a:off x="3038" y="876"/>
                <a:ext cx="545" cy="586"/>
              </a:xfrm>
              <a:custGeom>
                <a:rect b="b" l="l" r="r" t="t"/>
                <a:pathLst>
                  <a:path extrusionOk="0" h="120000" w="120000">
                    <a:moveTo>
                      <a:pt x="118678" y="120000"/>
                    </a:moveTo>
                    <a:lnTo>
                      <a:pt x="0" y="1023"/>
                    </a:lnTo>
                    <a:lnTo>
                      <a:pt x="1321" y="0"/>
                    </a:lnTo>
                    <a:lnTo>
                      <a:pt x="120000" y="118976"/>
                    </a:lnTo>
                    <a:lnTo>
                      <a:pt x="11867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4" name="Google Shape;404;p16"/>
              <p:cNvSpPr/>
              <p:nvPr/>
            </p:nvSpPr>
            <p:spPr>
              <a:xfrm>
                <a:off x="2541" y="1057"/>
                <a:ext cx="906" cy="504"/>
              </a:xfrm>
              <a:custGeom>
                <a:rect b="b" l="l" r="r" t="t"/>
                <a:pathLst>
                  <a:path extrusionOk="0" h="120000" w="120000">
                    <a:moveTo>
                      <a:pt x="119337" y="120000"/>
                    </a:moveTo>
                    <a:lnTo>
                      <a:pt x="0" y="1904"/>
                    </a:lnTo>
                    <a:lnTo>
                      <a:pt x="397" y="0"/>
                    </a:lnTo>
                    <a:lnTo>
                      <a:pt x="119999" y="118571"/>
                    </a:lnTo>
                    <a:lnTo>
                      <a:pt x="11933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5" name="Google Shape;405;p16"/>
              <p:cNvSpPr/>
              <p:nvPr/>
            </p:nvSpPr>
            <p:spPr>
              <a:xfrm>
                <a:off x="2086" y="1020"/>
                <a:ext cx="457" cy="42"/>
              </a:xfrm>
              <a:custGeom>
                <a:rect b="b" l="l" r="r" t="t"/>
                <a:pathLst>
                  <a:path extrusionOk="0" h="120000" w="120000">
                    <a:moveTo>
                      <a:pt x="120000" y="120000"/>
                    </a:moveTo>
                    <a:lnTo>
                      <a:pt x="0" y="22857"/>
                    </a:lnTo>
                    <a:lnTo>
                      <a:pt x="525" y="0"/>
                    </a:lnTo>
                    <a:lnTo>
                      <a:pt x="120000" y="97142"/>
                    </a:ln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6" name="Google Shape;406;p16"/>
              <p:cNvSpPr/>
              <p:nvPr/>
            </p:nvSpPr>
            <p:spPr>
              <a:xfrm>
                <a:off x="575" y="2630"/>
                <a:ext cx="1910" cy="284"/>
              </a:xfrm>
              <a:custGeom>
                <a:rect b="b" l="l" r="r" t="t"/>
                <a:pathLst>
                  <a:path extrusionOk="0" h="120000" w="120000">
                    <a:moveTo>
                      <a:pt x="0" y="120000"/>
                    </a:moveTo>
                    <a:lnTo>
                      <a:pt x="0" y="116619"/>
                    </a:lnTo>
                    <a:lnTo>
                      <a:pt x="119937" y="0"/>
                    </a:lnTo>
                    <a:lnTo>
                      <a:pt x="120000" y="3802"/>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7" name="Google Shape;407;p16"/>
              <p:cNvSpPr/>
              <p:nvPr/>
            </p:nvSpPr>
            <p:spPr>
              <a:xfrm>
                <a:off x="2485" y="2449"/>
                <a:ext cx="14" cy="181"/>
              </a:xfrm>
              <a:custGeom>
                <a:rect b="b" l="l" r="r" t="t"/>
                <a:pathLst>
                  <a:path extrusionOk="0" h="120000" w="120000">
                    <a:moveTo>
                      <a:pt x="59999" y="120000"/>
                    </a:moveTo>
                    <a:lnTo>
                      <a:pt x="0" y="120000"/>
                    </a:lnTo>
                    <a:lnTo>
                      <a:pt x="42857" y="0"/>
                    </a:lnTo>
                    <a:lnTo>
                      <a:pt x="119999" y="0"/>
                    </a:lnTo>
                    <a:lnTo>
                      <a:pt x="5999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8" name="Google Shape;408;p16"/>
              <p:cNvSpPr/>
              <p:nvPr/>
            </p:nvSpPr>
            <p:spPr>
              <a:xfrm>
                <a:off x="2282" y="2454"/>
                <a:ext cx="214" cy="183"/>
              </a:xfrm>
              <a:custGeom>
                <a:rect b="b" l="l" r="r" t="t"/>
                <a:pathLst>
                  <a:path extrusionOk="0" h="120000" w="120000">
                    <a:moveTo>
                      <a:pt x="116635" y="120000"/>
                    </a:moveTo>
                    <a:lnTo>
                      <a:pt x="0" y="3934"/>
                    </a:lnTo>
                    <a:lnTo>
                      <a:pt x="3925" y="0"/>
                    </a:lnTo>
                    <a:lnTo>
                      <a:pt x="120000" y="116721"/>
                    </a:lnTo>
                    <a:lnTo>
                      <a:pt x="11663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9" name="Google Shape;409;p16"/>
              <p:cNvSpPr/>
              <p:nvPr/>
            </p:nvSpPr>
            <p:spPr>
              <a:xfrm>
                <a:off x="2418" y="2639"/>
                <a:ext cx="136" cy="70"/>
              </a:xfrm>
              <a:custGeom>
                <a:rect b="b" l="l" r="r" t="t"/>
                <a:pathLst>
                  <a:path extrusionOk="0" h="120000" w="12000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0" name="Google Shape;410;p16"/>
              <p:cNvSpPr/>
              <p:nvPr/>
            </p:nvSpPr>
            <p:spPr>
              <a:xfrm>
                <a:off x="2423" y="2563"/>
                <a:ext cx="93" cy="49"/>
              </a:xfrm>
              <a:custGeom>
                <a:rect b="b" l="l" r="r" t="t"/>
                <a:pathLst>
                  <a:path extrusionOk="0" h="120000" w="12000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1" name="Google Shape;411;p16"/>
              <p:cNvSpPr/>
              <p:nvPr/>
            </p:nvSpPr>
            <p:spPr>
              <a:xfrm>
                <a:off x="2386" y="2551"/>
                <a:ext cx="66" cy="113"/>
              </a:xfrm>
              <a:custGeom>
                <a:rect b="b" l="l" r="r" t="t"/>
                <a:pathLst>
                  <a:path extrusionOk="0" h="120000" w="12000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2" name="Google Shape;412;p16"/>
              <p:cNvSpPr/>
              <p:nvPr/>
            </p:nvSpPr>
            <p:spPr>
              <a:xfrm>
                <a:off x="2487" y="2541"/>
                <a:ext cx="108" cy="187"/>
              </a:xfrm>
              <a:custGeom>
                <a:rect b="b" l="l" r="r" t="t"/>
                <a:pathLst>
                  <a:path extrusionOk="0" h="120000" w="12000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3" name="Google Shape;413;p16"/>
              <p:cNvSpPr/>
              <p:nvPr/>
            </p:nvSpPr>
            <p:spPr>
              <a:xfrm>
                <a:off x="2297" y="1059"/>
                <a:ext cx="244" cy="211"/>
              </a:xfrm>
              <a:custGeom>
                <a:rect b="b" l="l" r="r" t="t"/>
                <a:pathLst>
                  <a:path extrusionOk="0" h="120000" w="120000">
                    <a:moveTo>
                      <a:pt x="2459" y="120000"/>
                    </a:moveTo>
                    <a:lnTo>
                      <a:pt x="0" y="116587"/>
                    </a:lnTo>
                    <a:lnTo>
                      <a:pt x="117540" y="0"/>
                    </a:lnTo>
                    <a:lnTo>
                      <a:pt x="120000" y="2843"/>
                    </a:lnTo>
                    <a:lnTo>
                      <a:pt x="245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4" name="Google Shape;414;p16"/>
              <p:cNvSpPr/>
              <p:nvPr/>
            </p:nvSpPr>
            <p:spPr>
              <a:xfrm>
                <a:off x="2457" y="899"/>
                <a:ext cx="87" cy="161"/>
              </a:xfrm>
              <a:custGeom>
                <a:rect b="b" l="l" r="r" t="t"/>
                <a:pathLst>
                  <a:path extrusionOk="0" h="120000" w="120000">
                    <a:moveTo>
                      <a:pt x="110344" y="120000"/>
                    </a:moveTo>
                    <a:lnTo>
                      <a:pt x="0" y="3726"/>
                    </a:lnTo>
                    <a:lnTo>
                      <a:pt x="9655" y="0"/>
                    </a:lnTo>
                    <a:lnTo>
                      <a:pt x="120000" y="117763"/>
                    </a:lnTo>
                    <a:lnTo>
                      <a:pt x="11034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5" name="Google Shape;415;p16"/>
              <p:cNvSpPr/>
              <p:nvPr/>
            </p:nvSpPr>
            <p:spPr>
              <a:xfrm>
                <a:off x="2499" y="1030"/>
                <a:ext cx="114" cy="106"/>
              </a:xfrm>
              <a:custGeom>
                <a:rect b="b" l="l" r="r" t="t"/>
                <a:pathLst>
                  <a:path extrusionOk="0" h="120000" w="12000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6" name="Google Shape;416;p16"/>
              <p:cNvSpPr/>
              <p:nvPr/>
            </p:nvSpPr>
            <p:spPr>
              <a:xfrm>
                <a:off x="2472" y="1005"/>
                <a:ext cx="44" cy="94"/>
              </a:xfrm>
              <a:custGeom>
                <a:rect b="b" l="l" r="r" t="t"/>
                <a:pathLst>
                  <a:path extrusionOk="0" h="120000" w="12000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7" name="Google Shape;417;p16"/>
              <p:cNvSpPr/>
              <p:nvPr/>
            </p:nvSpPr>
            <p:spPr>
              <a:xfrm>
                <a:off x="2445" y="1040"/>
                <a:ext cx="64" cy="113"/>
              </a:xfrm>
              <a:custGeom>
                <a:rect b="b" l="l" r="r" t="t"/>
                <a:pathLst>
                  <a:path extrusionOk="0" h="120000" w="12000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8" name="Google Shape;418;p16"/>
              <p:cNvSpPr/>
              <p:nvPr/>
            </p:nvSpPr>
            <p:spPr>
              <a:xfrm>
                <a:off x="2472" y="970"/>
                <a:ext cx="171" cy="144"/>
              </a:xfrm>
              <a:custGeom>
                <a:rect b="b" l="l" r="r" t="t"/>
                <a:pathLst>
                  <a:path extrusionOk="0" h="120000" w="12000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9" name="Google Shape;419;p16"/>
              <p:cNvSpPr/>
              <p:nvPr/>
            </p:nvSpPr>
            <p:spPr>
              <a:xfrm>
                <a:off x="2645" y="1696"/>
                <a:ext cx="782" cy="60"/>
              </a:xfrm>
              <a:custGeom>
                <a:rect b="b" l="l" r="r" t="t"/>
                <a:pathLst>
                  <a:path extrusionOk="0" h="120000" w="120000">
                    <a:moveTo>
                      <a:pt x="120000" y="120000"/>
                    </a:moveTo>
                    <a:lnTo>
                      <a:pt x="0" y="16000"/>
                    </a:lnTo>
                    <a:lnTo>
                      <a:pt x="306" y="0"/>
                    </a:lnTo>
                    <a:lnTo>
                      <a:pt x="120000" y="104000"/>
                    </a:ln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0" name="Google Shape;420;p16"/>
              <p:cNvSpPr/>
              <p:nvPr/>
            </p:nvSpPr>
            <p:spPr>
              <a:xfrm>
                <a:off x="-85" y="1960"/>
                <a:ext cx="136" cy="42"/>
              </a:xfrm>
              <a:custGeom>
                <a:rect b="b" l="l" r="r" t="t"/>
                <a:pathLst>
                  <a:path extrusionOk="0" h="120000" w="12000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1" name="Google Shape;421;p16"/>
              <p:cNvSpPr/>
              <p:nvPr/>
            </p:nvSpPr>
            <p:spPr>
              <a:xfrm>
                <a:off x="-85" y="2013"/>
                <a:ext cx="136" cy="31"/>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2" name="Google Shape;422;p16"/>
              <p:cNvSpPr/>
              <p:nvPr/>
            </p:nvSpPr>
            <p:spPr>
              <a:xfrm>
                <a:off x="-85" y="2055"/>
                <a:ext cx="136" cy="42"/>
              </a:xfrm>
              <a:custGeom>
                <a:rect b="b" l="l" r="r" t="t"/>
                <a:pathLst>
                  <a:path extrusionOk="0" h="120000" w="12000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3" name="Google Shape;423;p16"/>
              <p:cNvSpPr/>
              <p:nvPr/>
            </p:nvSpPr>
            <p:spPr>
              <a:xfrm>
                <a:off x="-419" y="2027"/>
                <a:ext cx="351" cy="65"/>
              </a:xfrm>
              <a:custGeom>
                <a:rect b="b" l="l" r="r" t="t"/>
                <a:pathLst>
                  <a:path extrusionOk="0" h="120000" w="120000">
                    <a:moveTo>
                      <a:pt x="0" y="120000"/>
                    </a:moveTo>
                    <a:lnTo>
                      <a:pt x="0" y="105230"/>
                    </a:lnTo>
                    <a:lnTo>
                      <a:pt x="119316" y="0"/>
                    </a:lnTo>
                    <a:lnTo>
                      <a:pt x="119999" y="11076"/>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4" name="Google Shape;424;p16"/>
              <p:cNvSpPr/>
              <p:nvPr/>
            </p:nvSpPr>
            <p:spPr>
              <a:xfrm>
                <a:off x="-187" y="1775"/>
                <a:ext cx="151" cy="215"/>
              </a:xfrm>
              <a:custGeom>
                <a:rect b="b" l="l" r="r" t="t"/>
                <a:pathLst>
                  <a:path extrusionOk="0" h="120000" w="120000">
                    <a:moveTo>
                      <a:pt x="114437" y="120000"/>
                    </a:moveTo>
                    <a:lnTo>
                      <a:pt x="0" y="2790"/>
                    </a:lnTo>
                    <a:lnTo>
                      <a:pt x="5562" y="0"/>
                    </a:lnTo>
                    <a:lnTo>
                      <a:pt x="120000" y="117209"/>
                    </a:lnTo>
                    <a:lnTo>
                      <a:pt x="11443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5" name="Google Shape;425;p16"/>
              <p:cNvSpPr/>
              <p:nvPr/>
            </p:nvSpPr>
            <p:spPr>
              <a:xfrm>
                <a:off x="11" y="1839"/>
                <a:ext cx="191" cy="151"/>
              </a:xfrm>
              <a:custGeom>
                <a:rect b="b" l="l" r="r" t="t"/>
                <a:pathLst>
                  <a:path extrusionOk="0" h="120000" w="120000">
                    <a:moveTo>
                      <a:pt x="3141" y="120000"/>
                    </a:moveTo>
                    <a:lnTo>
                      <a:pt x="0" y="116026"/>
                    </a:lnTo>
                    <a:lnTo>
                      <a:pt x="116858" y="0"/>
                    </a:lnTo>
                    <a:lnTo>
                      <a:pt x="120000" y="3973"/>
                    </a:lnTo>
                    <a:lnTo>
                      <a:pt x="3141"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6" name="Google Shape;426;p16"/>
              <p:cNvSpPr/>
              <p:nvPr/>
            </p:nvSpPr>
            <p:spPr>
              <a:xfrm>
                <a:off x="-18" y="1728"/>
                <a:ext cx="9" cy="253"/>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7" name="Google Shape;427;p16"/>
              <p:cNvSpPr/>
              <p:nvPr/>
            </p:nvSpPr>
            <p:spPr>
              <a:xfrm>
                <a:off x="-13" y="89"/>
                <a:ext cx="526" cy="183"/>
              </a:xfrm>
              <a:custGeom>
                <a:rect b="b" l="l" r="r" t="t"/>
                <a:pathLst>
                  <a:path extrusionOk="0" h="120000" w="120000">
                    <a:moveTo>
                      <a:pt x="912" y="120000"/>
                    </a:moveTo>
                    <a:lnTo>
                      <a:pt x="0" y="115409"/>
                    </a:lnTo>
                    <a:lnTo>
                      <a:pt x="119315" y="0"/>
                    </a:lnTo>
                    <a:lnTo>
                      <a:pt x="120000" y="4590"/>
                    </a:lnTo>
                    <a:lnTo>
                      <a:pt x="91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8" name="Google Shape;428;p16"/>
              <p:cNvSpPr/>
              <p:nvPr/>
            </p:nvSpPr>
            <p:spPr>
              <a:xfrm>
                <a:off x="-704" y="630"/>
                <a:ext cx="362" cy="182"/>
              </a:xfrm>
              <a:custGeom>
                <a:rect b="b" l="l" r="r" t="t"/>
                <a:pathLst>
                  <a:path extrusionOk="0" h="120000" w="120000">
                    <a:moveTo>
                      <a:pt x="119005" y="120000"/>
                    </a:moveTo>
                    <a:lnTo>
                      <a:pt x="0" y="4615"/>
                    </a:lnTo>
                    <a:lnTo>
                      <a:pt x="994" y="0"/>
                    </a:lnTo>
                    <a:lnTo>
                      <a:pt x="120000" y="115384"/>
                    </a:lnTo>
                    <a:lnTo>
                      <a:pt x="11900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9" name="Google Shape;429;p16"/>
              <p:cNvSpPr/>
              <p:nvPr/>
            </p:nvSpPr>
            <p:spPr>
              <a:xfrm>
                <a:off x="283" y="97"/>
                <a:ext cx="237" cy="358"/>
              </a:xfrm>
              <a:custGeom>
                <a:rect b="b" l="l" r="r" t="t"/>
                <a:pathLst>
                  <a:path extrusionOk="0" h="120000" w="120000">
                    <a:moveTo>
                      <a:pt x="3544" y="120000"/>
                    </a:moveTo>
                    <a:lnTo>
                      <a:pt x="0" y="118324"/>
                    </a:lnTo>
                    <a:lnTo>
                      <a:pt x="115443" y="0"/>
                    </a:lnTo>
                    <a:lnTo>
                      <a:pt x="120000" y="1340"/>
                    </a:lnTo>
                    <a:lnTo>
                      <a:pt x="354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0" name="Google Shape;430;p16"/>
              <p:cNvSpPr/>
              <p:nvPr/>
            </p:nvSpPr>
            <p:spPr>
              <a:xfrm>
                <a:off x="501" y="96"/>
                <a:ext cx="856" cy="763"/>
              </a:xfrm>
              <a:custGeom>
                <a:rect b="b" l="l" r="r" t="t"/>
                <a:pathLst>
                  <a:path extrusionOk="0" h="120000" w="120000">
                    <a:moveTo>
                      <a:pt x="119299" y="120000"/>
                    </a:moveTo>
                    <a:lnTo>
                      <a:pt x="0" y="943"/>
                    </a:lnTo>
                    <a:lnTo>
                      <a:pt x="700" y="0"/>
                    </a:lnTo>
                    <a:lnTo>
                      <a:pt x="120000" y="119213"/>
                    </a:lnTo>
                    <a:lnTo>
                      <a:pt x="11929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1" name="Google Shape;431;p16"/>
              <p:cNvSpPr/>
              <p:nvPr/>
            </p:nvSpPr>
            <p:spPr>
              <a:xfrm>
                <a:off x="441" y="57"/>
                <a:ext cx="114" cy="106"/>
              </a:xfrm>
              <a:custGeom>
                <a:rect b="b" l="l" r="r" t="t"/>
                <a:pathLst>
                  <a:path extrusionOk="0" h="120000" w="12000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2" name="Google Shape;432;p16"/>
              <p:cNvSpPr/>
              <p:nvPr/>
            </p:nvSpPr>
            <p:spPr>
              <a:xfrm>
                <a:off x="469" y="23"/>
                <a:ext cx="99" cy="34"/>
              </a:xfrm>
              <a:custGeom>
                <a:rect b="b" l="l" r="r" t="t"/>
                <a:pathLst>
                  <a:path extrusionOk="0" h="120000" w="12000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3" name="Google Shape;433;p16"/>
              <p:cNvSpPr/>
              <p:nvPr/>
            </p:nvSpPr>
            <p:spPr>
              <a:xfrm>
                <a:off x="419" y="-2"/>
                <a:ext cx="102" cy="72"/>
              </a:xfrm>
              <a:custGeom>
                <a:rect b="b" l="l" r="r" t="t"/>
                <a:pathLst>
                  <a:path extrusionOk="0" h="120000" w="12000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4" name="Google Shape;434;p16"/>
              <p:cNvSpPr/>
              <p:nvPr/>
            </p:nvSpPr>
            <p:spPr>
              <a:xfrm>
                <a:off x="476" y="13"/>
                <a:ext cx="129" cy="173"/>
              </a:xfrm>
              <a:custGeom>
                <a:rect b="b" l="l" r="r" t="t"/>
                <a:pathLst>
                  <a:path extrusionOk="0" h="120000" w="12000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5" name="Google Shape;435;p16"/>
              <p:cNvSpPr/>
              <p:nvPr/>
            </p:nvSpPr>
            <p:spPr>
              <a:xfrm>
                <a:off x="944" y="857"/>
                <a:ext cx="402" cy="239"/>
              </a:xfrm>
              <a:custGeom>
                <a:rect b="b" l="l" r="r" t="t"/>
                <a:pathLst>
                  <a:path extrusionOk="0" h="120000" w="120000">
                    <a:moveTo>
                      <a:pt x="1492" y="120000"/>
                    </a:moveTo>
                    <a:lnTo>
                      <a:pt x="0" y="116485"/>
                    </a:lnTo>
                    <a:lnTo>
                      <a:pt x="118507" y="0"/>
                    </a:lnTo>
                    <a:lnTo>
                      <a:pt x="120000" y="3514"/>
                    </a:lnTo>
                    <a:lnTo>
                      <a:pt x="149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6" name="Google Shape;436;p16"/>
              <p:cNvSpPr/>
              <p:nvPr/>
            </p:nvSpPr>
            <p:spPr>
              <a:xfrm>
                <a:off x="933" y="855"/>
                <a:ext cx="414" cy="1007"/>
              </a:xfrm>
              <a:custGeom>
                <a:rect b="b" l="l" r="r" t="t"/>
                <a:pathLst>
                  <a:path extrusionOk="0" h="120000" w="120000">
                    <a:moveTo>
                      <a:pt x="1739" y="120000"/>
                    </a:moveTo>
                    <a:lnTo>
                      <a:pt x="0" y="119642"/>
                    </a:lnTo>
                    <a:lnTo>
                      <a:pt x="118260" y="0"/>
                    </a:lnTo>
                    <a:lnTo>
                      <a:pt x="120000" y="476"/>
                    </a:lnTo>
                    <a:lnTo>
                      <a:pt x="173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7" name="Google Shape;437;p16"/>
              <p:cNvSpPr/>
              <p:nvPr/>
            </p:nvSpPr>
            <p:spPr>
              <a:xfrm>
                <a:off x="1314" y="610"/>
                <a:ext cx="33" cy="247"/>
              </a:xfrm>
              <a:custGeom>
                <a:rect b="b" l="l" r="r" t="t"/>
                <a:pathLst>
                  <a:path extrusionOk="0" h="120000" w="120000">
                    <a:moveTo>
                      <a:pt x="90909" y="120000"/>
                    </a:moveTo>
                    <a:lnTo>
                      <a:pt x="0" y="0"/>
                    </a:lnTo>
                    <a:lnTo>
                      <a:pt x="29090" y="0"/>
                    </a:lnTo>
                    <a:lnTo>
                      <a:pt x="120000" y="119028"/>
                    </a:lnTo>
                    <a:lnTo>
                      <a:pt x="9090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8" name="Google Shape;438;p16"/>
              <p:cNvSpPr/>
              <p:nvPr/>
            </p:nvSpPr>
            <p:spPr>
              <a:xfrm>
                <a:off x="578" y="1428"/>
                <a:ext cx="363" cy="426"/>
              </a:xfrm>
              <a:custGeom>
                <a:rect b="b" l="l" r="r" t="t"/>
                <a:pathLst>
                  <a:path extrusionOk="0" h="120000" w="120000">
                    <a:moveTo>
                      <a:pt x="117685" y="119999"/>
                    </a:moveTo>
                    <a:lnTo>
                      <a:pt x="0" y="1971"/>
                    </a:lnTo>
                    <a:lnTo>
                      <a:pt x="1652" y="0"/>
                    </a:lnTo>
                    <a:lnTo>
                      <a:pt x="120000" y="118591"/>
                    </a:lnTo>
                    <a:lnTo>
                      <a:pt x="117685"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9" name="Google Shape;439;p16"/>
              <p:cNvSpPr/>
              <p:nvPr/>
            </p:nvSpPr>
            <p:spPr>
              <a:xfrm>
                <a:off x="696" y="1855"/>
                <a:ext cx="242" cy="9"/>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0" name="Google Shape;440;p16"/>
              <p:cNvSpPr/>
              <p:nvPr/>
            </p:nvSpPr>
            <p:spPr>
              <a:xfrm>
                <a:off x="931" y="1860"/>
                <a:ext cx="342" cy="273"/>
              </a:xfrm>
              <a:custGeom>
                <a:rect b="b" l="l" r="r" t="t"/>
                <a:pathLst>
                  <a:path extrusionOk="0" h="120000" w="120000">
                    <a:moveTo>
                      <a:pt x="118245" y="119999"/>
                    </a:moveTo>
                    <a:lnTo>
                      <a:pt x="0" y="3076"/>
                    </a:lnTo>
                    <a:lnTo>
                      <a:pt x="1754" y="0"/>
                    </a:lnTo>
                    <a:lnTo>
                      <a:pt x="120000" y="117802"/>
                    </a:lnTo>
                    <a:lnTo>
                      <a:pt x="118245"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1" name="Google Shape;441;p16"/>
              <p:cNvSpPr/>
              <p:nvPr/>
            </p:nvSpPr>
            <p:spPr>
              <a:xfrm>
                <a:off x="941" y="1711"/>
                <a:ext cx="487" cy="148"/>
              </a:xfrm>
              <a:custGeom>
                <a:rect b="b" l="l" r="r" t="t"/>
                <a:pathLst>
                  <a:path extrusionOk="0" h="120000" w="120000">
                    <a:moveTo>
                      <a:pt x="492" y="120000"/>
                    </a:moveTo>
                    <a:lnTo>
                      <a:pt x="0" y="112702"/>
                    </a:lnTo>
                    <a:lnTo>
                      <a:pt x="119014" y="0"/>
                    </a:lnTo>
                    <a:lnTo>
                      <a:pt x="120000" y="6486"/>
                    </a:lnTo>
                    <a:lnTo>
                      <a:pt x="49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2" name="Google Shape;442;p16"/>
              <p:cNvSpPr/>
              <p:nvPr/>
            </p:nvSpPr>
            <p:spPr>
              <a:xfrm>
                <a:off x="5922" y="2961"/>
                <a:ext cx="124" cy="99"/>
              </a:xfrm>
              <a:custGeom>
                <a:rect b="b" l="l" r="r" t="t"/>
                <a:pathLst>
                  <a:path extrusionOk="0" h="120000" w="12000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3" name="Google Shape;443;p16"/>
              <p:cNvSpPr/>
              <p:nvPr/>
            </p:nvSpPr>
            <p:spPr>
              <a:xfrm>
                <a:off x="5905" y="2921"/>
                <a:ext cx="54" cy="87"/>
              </a:xfrm>
              <a:custGeom>
                <a:rect b="b" l="l" r="r" t="t"/>
                <a:pathLst>
                  <a:path extrusionOk="0" h="120000" w="12000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4" name="Google Shape;444;p16"/>
              <p:cNvSpPr/>
              <p:nvPr/>
            </p:nvSpPr>
            <p:spPr>
              <a:xfrm>
                <a:off x="5873" y="2946"/>
                <a:ext cx="54" cy="119"/>
              </a:xfrm>
              <a:custGeom>
                <a:rect b="b" l="l" r="r" t="t"/>
                <a:pathLst>
                  <a:path extrusionOk="0" h="120000" w="12000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5" name="Google Shape;445;p16"/>
              <p:cNvSpPr/>
              <p:nvPr/>
            </p:nvSpPr>
            <p:spPr>
              <a:xfrm>
                <a:off x="5915" y="2887"/>
                <a:ext cx="165" cy="162"/>
              </a:xfrm>
              <a:custGeom>
                <a:rect b="b" l="l" r="r" t="t"/>
                <a:pathLst>
                  <a:path extrusionOk="0" h="120000" w="12000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6" name="Google Shape;446;p16"/>
              <p:cNvSpPr/>
              <p:nvPr/>
            </p:nvSpPr>
            <p:spPr>
              <a:xfrm>
                <a:off x="2499" y="1618"/>
                <a:ext cx="163" cy="163"/>
              </a:xfrm>
              <a:custGeom>
                <a:rect b="b" l="l" r="r" t="t"/>
                <a:pathLst>
                  <a:path extrusionOk="0" h="120000" w="12000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7" name="Google Shape;447;p16"/>
              <p:cNvSpPr/>
              <p:nvPr/>
            </p:nvSpPr>
            <p:spPr>
              <a:xfrm>
                <a:off x="1990" y="2082"/>
                <a:ext cx="14"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8" name="Google Shape;448;p16"/>
              <p:cNvSpPr/>
              <p:nvPr/>
            </p:nvSpPr>
            <p:spPr>
              <a:xfrm>
                <a:off x="1965" y="2055"/>
                <a:ext cx="13"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9" name="Google Shape;449;p16"/>
              <p:cNvSpPr/>
              <p:nvPr/>
            </p:nvSpPr>
            <p:spPr>
              <a:xfrm>
                <a:off x="1965" y="2028"/>
                <a:ext cx="13"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0" name="Google Shape;450;p16"/>
              <p:cNvSpPr/>
              <p:nvPr/>
            </p:nvSpPr>
            <p:spPr>
              <a:xfrm>
                <a:off x="1990" y="2055"/>
                <a:ext cx="14"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1" name="Google Shape;451;p16"/>
              <p:cNvSpPr/>
              <p:nvPr/>
            </p:nvSpPr>
            <p:spPr>
              <a:xfrm>
                <a:off x="2015" y="2055"/>
                <a:ext cx="14"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2" name="Google Shape;452;p16"/>
              <p:cNvSpPr/>
              <p:nvPr/>
            </p:nvSpPr>
            <p:spPr>
              <a:xfrm>
                <a:off x="2015" y="2028"/>
                <a:ext cx="14"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3" name="Google Shape;453;p16"/>
              <p:cNvSpPr/>
              <p:nvPr/>
            </p:nvSpPr>
            <p:spPr>
              <a:xfrm>
                <a:off x="2015" y="2082"/>
                <a:ext cx="14"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4" name="Google Shape;454;p16"/>
              <p:cNvSpPr/>
              <p:nvPr/>
            </p:nvSpPr>
            <p:spPr>
              <a:xfrm>
                <a:off x="1990" y="2028"/>
                <a:ext cx="14"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5" name="Google Shape;455;p16"/>
              <p:cNvSpPr/>
              <p:nvPr/>
            </p:nvSpPr>
            <p:spPr>
              <a:xfrm>
                <a:off x="1965" y="2082"/>
                <a:ext cx="13"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6" name="Google Shape;456;p16"/>
              <p:cNvSpPr/>
              <p:nvPr/>
            </p:nvSpPr>
            <p:spPr>
              <a:xfrm>
                <a:off x="1913" y="2082"/>
                <a:ext cx="15"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7" name="Google Shape;457;p16"/>
              <p:cNvSpPr/>
              <p:nvPr/>
            </p:nvSpPr>
            <p:spPr>
              <a:xfrm>
                <a:off x="1913" y="2055"/>
                <a:ext cx="15"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8" name="Google Shape;458;p16"/>
              <p:cNvSpPr/>
              <p:nvPr/>
            </p:nvSpPr>
            <p:spPr>
              <a:xfrm>
                <a:off x="1938" y="2028"/>
                <a:ext cx="15"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9" name="Google Shape;459;p16"/>
              <p:cNvSpPr/>
              <p:nvPr/>
            </p:nvSpPr>
            <p:spPr>
              <a:xfrm>
                <a:off x="1938" y="2082"/>
                <a:ext cx="15"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0" name="Google Shape;460;p16"/>
              <p:cNvSpPr/>
              <p:nvPr/>
            </p:nvSpPr>
            <p:spPr>
              <a:xfrm>
                <a:off x="1913" y="2028"/>
                <a:ext cx="15"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1" name="Google Shape;461;p16"/>
              <p:cNvSpPr/>
              <p:nvPr/>
            </p:nvSpPr>
            <p:spPr>
              <a:xfrm>
                <a:off x="1938" y="2055"/>
                <a:ext cx="15"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2" name="Google Shape;462;p16"/>
              <p:cNvSpPr/>
              <p:nvPr/>
            </p:nvSpPr>
            <p:spPr>
              <a:xfrm>
                <a:off x="1928" y="1960"/>
                <a:ext cx="15" cy="2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3" name="Google Shape;463;p16"/>
              <p:cNvSpPr/>
              <p:nvPr/>
            </p:nvSpPr>
            <p:spPr>
              <a:xfrm>
                <a:off x="2000" y="1960"/>
                <a:ext cx="15" cy="2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4" name="Google Shape;464;p16"/>
              <p:cNvSpPr/>
              <p:nvPr/>
            </p:nvSpPr>
            <p:spPr>
              <a:xfrm>
                <a:off x="1889" y="1975"/>
                <a:ext cx="165" cy="149"/>
              </a:xfrm>
              <a:custGeom>
                <a:rect b="b" l="l" r="r" t="t"/>
                <a:pathLst>
                  <a:path extrusionOk="0" h="120000" w="12000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5" name="Google Shape;465;p16"/>
              <p:cNvSpPr/>
              <p:nvPr/>
            </p:nvSpPr>
            <p:spPr>
              <a:xfrm>
                <a:off x="2207" y="1264"/>
                <a:ext cx="168"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6" name="Google Shape;466;p16"/>
              <p:cNvSpPr/>
              <p:nvPr/>
            </p:nvSpPr>
            <p:spPr>
              <a:xfrm>
                <a:off x="1958" y="956"/>
                <a:ext cx="148" cy="46"/>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7" name="Google Shape;467;p16"/>
              <p:cNvSpPr/>
              <p:nvPr/>
            </p:nvSpPr>
            <p:spPr>
              <a:xfrm>
                <a:off x="1958" y="1015"/>
                <a:ext cx="148"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8" name="Google Shape;468;p16"/>
              <p:cNvSpPr/>
              <p:nvPr/>
            </p:nvSpPr>
            <p:spPr>
              <a:xfrm>
                <a:off x="1958" y="1060"/>
                <a:ext cx="148" cy="46"/>
              </a:xfrm>
              <a:custGeom>
                <a:rect b="b" l="l" r="r" t="t"/>
                <a:pathLst>
                  <a:path extrusionOk="0" h="120000" w="12000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9" name="Google Shape;469;p16"/>
              <p:cNvSpPr/>
              <p:nvPr/>
            </p:nvSpPr>
            <p:spPr>
              <a:xfrm>
                <a:off x="2368" y="734"/>
                <a:ext cx="168" cy="168"/>
              </a:xfrm>
              <a:custGeom>
                <a:rect b="b" l="l" r="r" t="t"/>
                <a:pathLst>
                  <a:path extrusionOk="0" h="120000" w="12000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0" name="Google Shape;470;p16"/>
              <p:cNvSpPr/>
              <p:nvPr/>
            </p:nvSpPr>
            <p:spPr>
              <a:xfrm>
                <a:off x="2984" y="719"/>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1" name="Google Shape;471;p16"/>
              <p:cNvSpPr/>
              <p:nvPr/>
            </p:nvSpPr>
            <p:spPr>
              <a:xfrm>
                <a:off x="798" y="3101"/>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2" name="Google Shape;472;p16"/>
              <p:cNvSpPr/>
              <p:nvPr/>
            </p:nvSpPr>
            <p:spPr>
              <a:xfrm>
                <a:off x="4285" y="781"/>
                <a:ext cx="150" cy="155"/>
              </a:xfrm>
              <a:custGeom>
                <a:rect b="b" l="l" r="r" t="t"/>
                <a:pathLst>
                  <a:path extrusionOk="0" h="120000" w="12000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3" name="Google Shape;473;p16"/>
              <p:cNvSpPr/>
              <p:nvPr/>
            </p:nvSpPr>
            <p:spPr>
              <a:xfrm>
                <a:off x="4335" y="860"/>
                <a:ext cx="16" cy="16"/>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4" name="Google Shape;474;p16"/>
              <p:cNvSpPr/>
              <p:nvPr/>
            </p:nvSpPr>
            <p:spPr>
              <a:xfrm>
                <a:off x="4782" y="865"/>
                <a:ext cx="168" cy="73"/>
              </a:xfrm>
              <a:custGeom>
                <a:rect b="b" l="l" r="r" t="t"/>
                <a:pathLst>
                  <a:path extrusionOk="0" h="120000" w="12000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5" name="Google Shape;475;p16"/>
              <p:cNvSpPr/>
              <p:nvPr/>
            </p:nvSpPr>
            <p:spPr>
              <a:xfrm>
                <a:off x="4782" y="958"/>
                <a:ext cx="168" cy="1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6" name="Google Shape;476;p16"/>
              <p:cNvSpPr/>
              <p:nvPr/>
            </p:nvSpPr>
            <p:spPr>
              <a:xfrm>
                <a:off x="4782" y="990"/>
                <a:ext cx="168" cy="1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7" name="Google Shape;477;p16"/>
              <p:cNvSpPr/>
              <p:nvPr/>
            </p:nvSpPr>
            <p:spPr>
              <a:xfrm>
                <a:off x="4782" y="1023"/>
                <a:ext cx="168" cy="11"/>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8" name="Google Shape;478;p16"/>
              <p:cNvSpPr/>
              <p:nvPr/>
            </p:nvSpPr>
            <p:spPr>
              <a:xfrm>
                <a:off x="5153" y="1551"/>
                <a:ext cx="235" cy="136"/>
              </a:xfrm>
              <a:custGeom>
                <a:rect b="b" l="l" r="r" t="t"/>
                <a:pathLst>
                  <a:path extrusionOk="0" h="120000" w="12000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9" name="Google Shape;479;p16"/>
              <p:cNvSpPr/>
              <p:nvPr/>
            </p:nvSpPr>
            <p:spPr>
              <a:xfrm>
                <a:off x="3503" y="872"/>
                <a:ext cx="235" cy="136"/>
              </a:xfrm>
              <a:custGeom>
                <a:rect b="b" l="l" r="r" t="t"/>
                <a:pathLst>
                  <a:path extrusionOk="0" h="120000" w="12000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0" name="Google Shape;480;p16"/>
              <p:cNvSpPr/>
              <p:nvPr/>
            </p:nvSpPr>
            <p:spPr>
              <a:xfrm>
                <a:off x="2776" y="1395"/>
                <a:ext cx="174" cy="165"/>
              </a:xfrm>
              <a:custGeom>
                <a:rect b="b" l="l" r="r" t="t"/>
                <a:pathLst>
                  <a:path extrusionOk="0" h="120000" w="12000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1" name="Google Shape;481;p16"/>
              <p:cNvSpPr/>
              <p:nvPr/>
            </p:nvSpPr>
            <p:spPr>
              <a:xfrm>
                <a:off x="7221" y="316"/>
                <a:ext cx="175" cy="163"/>
              </a:xfrm>
              <a:custGeom>
                <a:rect b="b" l="l" r="r" t="t"/>
                <a:pathLst>
                  <a:path extrusionOk="0" h="120000" w="12000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2" name="Google Shape;482;p16"/>
              <p:cNvSpPr/>
              <p:nvPr/>
            </p:nvSpPr>
            <p:spPr>
              <a:xfrm>
                <a:off x="152" y="2954"/>
                <a:ext cx="175" cy="165"/>
              </a:xfrm>
              <a:custGeom>
                <a:rect b="b" l="l" r="r" t="t"/>
                <a:pathLst>
                  <a:path extrusionOk="0" h="120000" w="12000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3" name="Google Shape;483;p16"/>
              <p:cNvSpPr/>
              <p:nvPr/>
            </p:nvSpPr>
            <p:spPr>
              <a:xfrm>
                <a:off x="4982" y="1990"/>
                <a:ext cx="33"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4" name="Google Shape;484;p16"/>
              <p:cNvSpPr/>
              <p:nvPr/>
            </p:nvSpPr>
            <p:spPr>
              <a:xfrm>
                <a:off x="4982" y="1966"/>
                <a:ext cx="50"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5" name="Google Shape;485;p16"/>
              <p:cNvSpPr/>
              <p:nvPr/>
            </p:nvSpPr>
            <p:spPr>
              <a:xfrm>
                <a:off x="4982" y="1943"/>
                <a:ext cx="50" cy="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6" name="Google Shape;486;p16"/>
              <p:cNvSpPr/>
              <p:nvPr/>
            </p:nvSpPr>
            <p:spPr>
              <a:xfrm>
                <a:off x="4982" y="1921"/>
                <a:ext cx="50" cy="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7" name="Google Shape;487;p16"/>
              <p:cNvSpPr/>
              <p:nvPr/>
            </p:nvSpPr>
            <p:spPr>
              <a:xfrm>
                <a:off x="4896" y="1990"/>
                <a:ext cx="34"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8" name="Google Shape;488;p16"/>
              <p:cNvSpPr/>
              <p:nvPr/>
            </p:nvSpPr>
            <p:spPr>
              <a:xfrm>
                <a:off x="4896" y="1966"/>
                <a:ext cx="51"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9" name="Google Shape;489;p16"/>
              <p:cNvSpPr/>
              <p:nvPr/>
            </p:nvSpPr>
            <p:spPr>
              <a:xfrm>
                <a:off x="4896" y="1943"/>
                <a:ext cx="51" cy="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0" name="Google Shape;490;p16"/>
              <p:cNvSpPr/>
              <p:nvPr/>
            </p:nvSpPr>
            <p:spPr>
              <a:xfrm>
                <a:off x="4896" y="1921"/>
                <a:ext cx="51" cy="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1" name="Google Shape;491;p16"/>
              <p:cNvSpPr/>
              <p:nvPr/>
            </p:nvSpPr>
            <p:spPr>
              <a:xfrm>
                <a:off x="4874" y="1894"/>
                <a:ext cx="185" cy="139"/>
              </a:xfrm>
              <a:custGeom>
                <a:rect b="b" l="l" r="r" t="t"/>
                <a:pathLst>
                  <a:path extrusionOk="0" h="120000" w="12000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2" name="Google Shape;492;p16"/>
              <p:cNvSpPr/>
              <p:nvPr/>
            </p:nvSpPr>
            <p:spPr>
              <a:xfrm>
                <a:off x="4523" y="2366"/>
                <a:ext cx="56" cy="9"/>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3" name="Google Shape;493;p16"/>
              <p:cNvSpPr/>
              <p:nvPr/>
            </p:nvSpPr>
            <p:spPr>
              <a:xfrm>
                <a:off x="4515" y="2341"/>
                <a:ext cx="77"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4" name="Google Shape;494;p16"/>
              <p:cNvSpPr/>
              <p:nvPr/>
            </p:nvSpPr>
            <p:spPr>
              <a:xfrm>
                <a:off x="4529" y="2316"/>
                <a:ext cx="25"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5" name="Google Shape;495;p16"/>
              <p:cNvSpPr/>
              <p:nvPr/>
            </p:nvSpPr>
            <p:spPr>
              <a:xfrm>
                <a:off x="4482" y="2279"/>
                <a:ext cx="172" cy="149"/>
              </a:xfrm>
              <a:custGeom>
                <a:rect b="b" l="l" r="r" t="t"/>
                <a:pathLst>
                  <a:path extrusionOk="0" h="120000" w="12000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6" name="Google Shape;496;p16"/>
              <p:cNvSpPr/>
              <p:nvPr/>
            </p:nvSpPr>
            <p:spPr>
              <a:xfrm>
                <a:off x="4132" y="2583"/>
                <a:ext cx="170" cy="133"/>
              </a:xfrm>
              <a:custGeom>
                <a:rect b="b" l="l" r="r" t="t"/>
                <a:pathLst>
                  <a:path extrusionOk="0" h="120000" w="12000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7" name="Google Shape;497;p16"/>
              <p:cNvSpPr/>
              <p:nvPr/>
            </p:nvSpPr>
            <p:spPr>
              <a:xfrm>
                <a:off x="4273" y="2670"/>
                <a:ext cx="15" cy="9"/>
              </a:xfrm>
              <a:custGeom>
                <a:rect b="b" l="l" r="r" t="t"/>
                <a:pathLst>
                  <a:path extrusionOk="0" h="120000" w="12000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98" name="Google Shape;498;p16"/>
            <p:cNvSpPr/>
            <p:nvPr/>
          </p:nvSpPr>
          <p:spPr>
            <a:xfrm>
              <a:off x="4255" y="2670"/>
              <a:ext cx="13" cy="9"/>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9" name="Google Shape;499;p16"/>
            <p:cNvSpPr/>
            <p:nvPr/>
          </p:nvSpPr>
          <p:spPr>
            <a:xfrm>
              <a:off x="4230" y="2670"/>
              <a:ext cx="20" cy="9"/>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0" name="Google Shape;500;p16"/>
            <p:cNvSpPr/>
            <p:nvPr/>
          </p:nvSpPr>
          <p:spPr>
            <a:xfrm>
              <a:off x="4163" y="2670"/>
              <a:ext cx="55" cy="9"/>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1" name="Google Shape;501;p16"/>
            <p:cNvSpPr/>
            <p:nvPr/>
          </p:nvSpPr>
          <p:spPr>
            <a:xfrm>
              <a:off x="4163" y="2686"/>
              <a:ext cx="55" cy="8"/>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2" name="Google Shape;502;p16"/>
            <p:cNvSpPr/>
            <p:nvPr/>
          </p:nvSpPr>
          <p:spPr>
            <a:xfrm>
              <a:off x="3175" y="2593"/>
              <a:ext cx="180" cy="175"/>
            </a:xfrm>
            <a:custGeom>
              <a:rect b="b" l="l" r="r" t="t"/>
              <a:pathLst>
                <a:path extrusionOk="0" h="120000" w="12000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3" name="Google Shape;503;p16"/>
            <p:cNvSpPr/>
            <p:nvPr/>
          </p:nvSpPr>
          <p:spPr>
            <a:xfrm>
              <a:off x="2679" y="2049"/>
              <a:ext cx="154" cy="154"/>
            </a:xfrm>
            <a:custGeom>
              <a:rect b="b" l="l" r="r" t="t"/>
              <a:pathLst>
                <a:path extrusionOk="0" h="120000" w="12000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4" name="Google Shape;504;p16"/>
            <p:cNvSpPr/>
            <p:nvPr/>
          </p:nvSpPr>
          <p:spPr>
            <a:xfrm>
              <a:off x="2116" y="2361"/>
              <a:ext cx="173" cy="172"/>
            </a:xfrm>
            <a:custGeom>
              <a:rect b="b" l="l" r="r" t="t"/>
              <a:pathLst>
                <a:path extrusionOk="0" h="120000" w="12000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5" name="Google Shape;505;p16"/>
            <p:cNvSpPr/>
            <p:nvPr/>
          </p:nvSpPr>
          <p:spPr>
            <a:xfrm>
              <a:off x="7609" y="1849"/>
              <a:ext cx="171" cy="173"/>
            </a:xfrm>
            <a:custGeom>
              <a:rect b="b" l="l" r="r" t="t"/>
              <a:pathLst>
                <a:path extrusionOk="0" h="120000" w="12000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6" name="Google Shape;506;p16"/>
            <p:cNvSpPr/>
            <p:nvPr/>
          </p:nvSpPr>
          <p:spPr>
            <a:xfrm>
              <a:off x="2407" y="2281"/>
              <a:ext cx="167"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7" name="Google Shape;507;p16"/>
            <p:cNvSpPr/>
            <p:nvPr/>
          </p:nvSpPr>
          <p:spPr>
            <a:xfrm>
              <a:off x="6060" y="341"/>
              <a:ext cx="167"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8" name="Google Shape;508;p16"/>
            <p:cNvSpPr/>
            <p:nvPr/>
          </p:nvSpPr>
          <p:spPr>
            <a:xfrm>
              <a:off x="5202" y="2763"/>
              <a:ext cx="18" cy="18"/>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9" name="Google Shape;509;p16"/>
            <p:cNvSpPr/>
            <p:nvPr/>
          </p:nvSpPr>
          <p:spPr>
            <a:xfrm>
              <a:off x="5245" y="2763"/>
              <a:ext cx="19" cy="18"/>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0" name="Google Shape;510;p16"/>
            <p:cNvSpPr/>
            <p:nvPr/>
          </p:nvSpPr>
          <p:spPr>
            <a:xfrm>
              <a:off x="5140" y="2639"/>
              <a:ext cx="161" cy="115"/>
            </a:xfrm>
            <a:custGeom>
              <a:rect b="b" l="l" r="r" t="t"/>
              <a:pathLst>
                <a:path extrusionOk="0" h="120000" w="12000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1" name="Google Shape;511;p16"/>
            <p:cNvSpPr/>
            <p:nvPr/>
          </p:nvSpPr>
          <p:spPr>
            <a:xfrm>
              <a:off x="5200" y="2702"/>
              <a:ext cx="66" cy="9"/>
            </a:xfrm>
            <a:custGeom>
              <a:rect b="b" l="l" r="r" t="t"/>
              <a:pathLst>
                <a:path extrusionOk="0" h="120000" w="120000">
                  <a:moveTo>
                    <a:pt x="3636" y="120000"/>
                  </a:moveTo>
                  <a:lnTo>
                    <a:pt x="116363" y="120000"/>
                  </a:lnTo>
                  <a:lnTo>
                    <a:pt x="120000" y="0"/>
                  </a:lnTo>
                  <a:lnTo>
                    <a:pt x="0" y="0"/>
                  </a:lnTo>
                  <a:lnTo>
                    <a:pt x="3636"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2" name="Google Shape;512;p16"/>
            <p:cNvSpPr/>
            <p:nvPr/>
          </p:nvSpPr>
          <p:spPr>
            <a:xfrm>
              <a:off x="5193" y="2677"/>
              <a:ext cx="79" cy="7"/>
            </a:xfrm>
            <a:custGeom>
              <a:rect b="b" l="l" r="r" t="t"/>
              <a:pathLst>
                <a:path extrusionOk="0" h="120000" w="120000">
                  <a:moveTo>
                    <a:pt x="3037" y="119999"/>
                  </a:moveTo>
                  <a:lnTo>
                    <a:pt x="118481" y="119999"/>
                  </a:lnTo>
                  <a:lnTo>
                    <a:pt x="120000" y="0"/>
                  </a:lnTo>
                  <a:lnTo>
                    <a:pt x="0" y="0"/>
                  </a:lnTo>
                  <a:lnTo>
                    <a:pt x="3037"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3" name="Google Shape;513;p16"/>
            <p:cNvSpPr/>
            <p:nvPr/>
          </p:nvSpPr>
          <p:spPr>
            <a:xfrm>
              <a:off x="-427" y="781"/>
              <a:ext cx="226" cy="105"/>
            </a:xfrm>
            <a:custGeom>
              <a:rect b="b" l="l" r="r" t="t"/>
              <a:pathLst>
                <a:path extrusionOk="0" h="120000" w="12000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4" name="Google Shape;514;p16"/>
            <p:cNvSpPr/>
            <p:nvPr/>
          </p:nvSpPr>
          <p:spPr>
            <a:xfrm>
              <a:off x="-384" y="849"/>
              <a:ext cx="138" cy="75"/>
            </a:xfrm>
            <a:custGeom>
              <a:rect b="b" l="l" r="r" t="t"/>
              <a:pathLst>
                <a:path extrusionOk="0" h="120000" w="12000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5" name="Google Shape;515;p16"/>
            <p:cNvSpPr/>
            <p:nvPr/>
          </p:nvSpPr>
          <p:spPr>
            <a:xfrm>
              <a:off x="6389" y="2603"/>
              <a:ext cx="174" cy="175"/>
            </a:xfrm>
            <a:custGeom>
              <a:rect b="b" l="l" r="r" t="t"/>
              <a:pathLst>
                <a:path extrusionOk="0" h="120000" w="12000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6" name="Google Shape;516;p16"/>
            <p:cNvSpPr/>
            <p:nvPr/>
          </p:nvSpPr>
          <p:spPr>
            <a:xfrm>
              <a:off x="6421" y="2652"/>
              <a:ext cx="110" cy="102"/>
            </a:xfrm>
            <a:custGeom>
              <a:rect b="b" l="l" r="r" t="t"/>
              <a:pathLst>
                <a:path extrusionOk="0" h="120000" w="12000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7" name="Google Shape;517;p16"/>
            <p:cNvSpPr/>
            <p:nvPr/>
          </p:nvSpPr>
          <p:spPr>
            <a:xfrm>
              <a:off x="6100" y="1190"/>
              <a:ext cx="151" cy="173"/>
            </a:xfrm>
            <a:custGeom>
              <a:rect b="b" l="l" r="r" t="t"/>
              <a:pathLst>
                <a:path extrusionOk="0" h="120000" w="12000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8" name="Google Shape;518;p16"/>
            <p:cNvSpPr/>
            <p:nvPr/>
          </p:nvSpPr>
          <p:spPr>
            <a:xfrm>
              <a:off x="5741" y="1507"/>
              <a:ext cx="193" cy="170"/>
            </a:xfrm>
            <a:custGeom>
              <a:rect b="b" l="l" r="r" t="t"/>
              <a:pathLst>
                <a:path extrusionOk="0" h="120000" w="12000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9" name="Google Shape;519;p16"/>
            <p:cNvSpPr/>
            <p:nvPr/>
          </p:nvSpPr>
          <p:spPr>
            <a:xfrm>
              <a:off x="5831" y="1625"/>
              <a:ext cx="10" cy="10"/>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0" name="Google Shape;520;p16"/>
            <p:cNvSpPr/>
            <p:nvPr/>
          </p:nvSpPr>
          <p:spPr>
            <a:xfrm>
              <a:off x="3914" y="437"/>
              <a:ext cx="193" cy="168"/>
            </a:xfrm>
            <a:custGeom>
              <a:rect b="b" l="l" r="r" t="t"/>
              <a:pathLst>
                <a:path extrusionOk="0" h="120000" w="12000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1" name="Google Shape;521;p16"/>
            <p:cNvSpPr/>
            <p:nvPr/>
          </p:nvSpPr>
          <p:spPr>
            <a:xfrm>
              <a:off x="4005" y="555"/>
              <a:ext cx="10" cy="10"/>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2" name="Google Shape;522;p16"/>
            <p:cNvSpPr/>
            <p:nvPr/>
          </p:nvSpPr>
          <p:spPr>
            <a:xfrm>
              <a:off x="6019" y="2265"/>
              <a:ext cx="146"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3" name="Google Shape;523;p16"/>
            <p:cNvSpPr/>
            <p:nvPr/>
          </p:nvSpPr>
          <p:spPr>
            <a:xfrm>
              <a:off x="6019" y="2324"/>
              <a:ext cx="146"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4" name="Google Shape;524;p16"/>
            <p:cNvSpPr/>
            <p:nvPr/>
          </p:nvSpPr>
          <p:spPr>
            <a:xfrm>
              <a:off x="6019" y="2370"/>
              <a:ext cx="146" cy="43"/>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5" name="Google Shape;525;p16"/>
            <p:cNvSpPr/>
            <p:nvPr/>
          </p:nvSpPr>
          <p:spPr>
            <a:xfrm>
              <a:off x="5348" y="518"/>
              <a:ext cx="156" cy="154"/>
            </a:xfrm>
            <a:custGeom>
              <a:rect b="b" l="l" r="r" t="t"/>
              <a:pathLst>
                <a:path extrusionOk="0" h="120000" w="12000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6" name="Google Shape;526;p16"/>
            <p:cNvSpPr/>
            <p:nvPr/>
          </p:nvSpPr>
          <p:spPr>
            <a:xfrm>
              <a:off x="5836" y="1993"/>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7" name="Google Shape;527;p16"/>
            <p:cNvSpPr/>
            <p:nvPr/>
          </p:nvSpPr>
          <p:spPr>
            <a:xfrm>
              <a:off x="6038" y="1882"/>
              <a:ext cx="111" cy="163"/>
            </a:xfrm>
            <a:custGeom>
              <a:rect b="b" l="l" r="r" t="t"/>
              <a:pathLst>
                <a:path extrusionOk="0" h="120000" w="12000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8" name="Google Shape;528;p16"/>
            <p:cNvSpPr/>
            <p:nvPr/>
          </p:nvSpPr>
          <p:spPr>
            <a:xfrm>
              <a:off x="6243" y="1993"/>
              <a:ext cx="110" cy="163"/>
            </a:xfrm>
            <a:custGeom>
              <a:rect b="b" l="l" r="r" t="t"/>
              <a:pathLst>
                <a:path extrusionOk="0" h="120000" w="12000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9" name="Google Shape;529;p16"/>
            <p:cNvSpPr/>
            <p:nvPr/>
          </p:nvSpPr>
          <p:spPr>
            <a:xfrm>
              <a:off x="1211" y="494"/>
              <a:ext cx="156" cy="96"/>
            </a:xfrm>
            <a:custGeom>
              <a:rect b="b" l="l" r="r" t="t"/>
              <a:pathLst>
                <a:path extrusionOk="0" h="120000" w="12000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0" name="Google Shape;530;p16"/>
            <p:cNvSpPr/>
            <p:nvPr/>
          </p:nvSpPr>
          <p:spPr>
            <a:xfrm>
              <a:off x="1230" y="513"/>
              <a:ext cx="151" cy="90"/>
            </a:xfrm>
            <a:custGeom>
              <a:rect b="b" l="l" r="r" t="t"/>
              <a:pathLst>
                <a:path extrusionOk="0" h="120000" w="120000">
                  <a:moveTo>
                    <a:pt x="120000" y="120000"/>
                  </a:moveTo>
                  <a:lnTo>
                    <a:pt x="0" y="120000"/>
                  </a:lnTo>
                  <a:lnTo>
                    <a:pt x="0" y="109333"/>
                  </a:lnTo>
                  <a:lnTo>
                    <a:pt x="112847" y="109333"/>
                  </a:lnTo>
                  <a:lnTo>
                    <a:pt x="112847" y="0"/>
                  </a:lnTo>
                  <a:lnTo>
                    <a:pt x="120000" y="0"/>
                  </a:ln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1" name="Google Shape;531;p16"/>
            <p:cNvSpPr/>
            <p:nvPr/>
          </p:nvSpPr>
          <p:spPr>
            <a:xfrm>
              <a:off x="1243" y="526"/>
              <a:ext cx="151" cy="92"/>
            </a:xfrm>
            <a:custGeom>
              <a:rect b="b" l="l" r="r" t="t"/>
              <a:pathLst>
                <a:path extrusionOk="0" h="120000" w="120000">
                  <a:moveTo>
                    <a:pt x="120000" y="120000"/>
                  </a:moveTo>
                  <a:lnTo>
                    <a:pt x="0" y="120000"/>
                  </a:lnTo>
                  <a:lnTo>
                    <a:pt x="0" y="109565"/>
                  </a:lnTo>
                  <a:lnTo>
                    <a:pt x="113642" y="109565"/>
                  </a:lnTo>
                  <a:lnTo>
                    <a:pt x="113642" y="0"/>
                  </a:lnTo>
                  <a:lnTo>
                    <a:pt x="120000" y="0"/>
                  </a:ln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2" name="Google Shape;532;p16"/>
            <p:cNvSpPr/>
            <p:nvPr/>
          </p:nvSpPr>
          <p:spPr>
            <a:xfrm>
              <a:off x="1277" y="516"/>
              <a:ext cx="28" cy="54"/>
            </a:xfrm>
            <a:custGeom>
              <a:rect b="b" l="l" r="r" t="t"/>
              <a:pathLst>
                <a:path extrusionOk="0" h="120000" w="12000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3" name="Google Shape;533;p16"/>
            <p:cNvSpPr/>
            <p:nvPr/>
          </p:nvSpPr>
          <p:spPr>
            <a:xfrm>
              <a:off x="780" y="1005"/>
              <a:ext cx="168"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4" name="Google Shape;534;p16"/>
            <p:cNvSpPr/>
            <p:nvPr/>
          </p:nvSpPr>
          <p:spPr>
            <a:xfrm>
              <a:off x="1270" y="2062"/>
              <a:ext cx="170" cy="17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5" name="Google Shape;535;p16"/>
            <p:cNvSpPr/>
            <p:nvPr/>
          </p:nvSpPr>
          <p:spPr>
            <a:xfrm>
              <a:off x="159" y="2486"/>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6" name="Google Shape;536;p16"/>
            <p:cNvSpPr/>
            <p:nvPr/>
          </p:nvSpPr>
          <p:spPr>
            <a:xfrm>
              <a:off x="227" y="430"/>
              <a:ext cx="147" cy="46"/>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7" name="Google Shape;537;p16"/>
            <p:cNvSpPr/>
            <p:nvPr/>
          </p:nvSpPr>
          <p:spPr>
            <a:xfrm>
              <a:off x="227" y="489"/>
              <a:ext cx="147"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8" name="Google Shape;538;p16"/>
            <p:cNvSpPr/>
            <p:nvPr/>
          </p:nvSpPr>
          <p:spPr>
            <a:xfrm>
              <a:off x="227" y="534"/>
              <a:ext cx="147" cy="46"/>
            </a:xfrm>
            <a:custGeom>
              <a:rect b="b" l="l" r="r" t="t"/>
              <a:pathLst>
                <a:path extrusionOk="0" h="120000" w="12000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9" name="Google Shape;539;p16"/>
            <p:cNvSpPr/>
            <p:nvPr/>
          </p:nvSpPr>
          <p:spPr>
            <a:xfrm>
              <a:off x="508" y="1314"/>
              <a:ext cx="146"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0" name="Google Shape;540;p16"/>
            <p:cNvSpPr/>
            <p:nvPr/>
          </p:nvSpPr>
          <p:spPr>
            <a:xfrm>
              <a:off x="508" y="1371"/>
              <a:ext cx="146" cy="34"/>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1" name="Google Shape;541;p16"/>
            <p:cNvSpPr/>
            <p:nvPr/>
          </p:nvSpPr>
          <p:spPr>
            <a:xfrm>
              <a:off x="508" y="1418"/>
              <a:ext cx="146" cy="44"/>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2" name="Google Shape;542;p16"/>
            <p:cNvSpPr/>
            <p:nvPr/>
          </p:nvSpPr>
          <p:spPr>
            <a:xfrm>
              <a:off x="551" y="1778"/>
              <a:ext cx="163" cy="163"/>
            </a:xfrm>
            <a:custGeom>
              <a:rect b="b" l="l" r="r" t="t"/>
              <a:pathLst>
                <a:path extrusionOk="0" h="120000" w="12000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3" name="Google Shape;543;p16"/>
            <p:cNvSpPr/>
            <p:nvPr/>
          </p:nvSpPr>
          <p:spPr>
            <a:xfrm>
              <a:off x="-71" y="1571"/>
              <a:ext cx="112" cy="163"/>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4" name="Google Shape;544;p16"/>
            <p:cNvSpPr/>
            <p:nvPr/>
          </p:nvSpPr>
          <p:spPr>
            <a:xfrm>
              <a:off x="251" y="2650"/>
              <a:ext cx="317" cy="264"/>
            </a:xfrm>
            <a:custGeom>
              <a:rect b="b" l="l" r="r" t="t"/>
              <a:pathLst>
                <a:path extrusionOk="0" h="120000" w="120000">
                  <a:moveTo>
                    <a:pt x="118107" y="120000"/>
                  </a:moveTo>
                  <a:lnTo>
                    <a:pt x="0" y="3181"/>
                  </a:lnTo>
                  <a:lnTo>
                    <a:pt x="1892" y="0"/>
                  </a:lnTo>
                  <a:lnTo>
                    <a:pt x="120000" y="116818"/>
                  </a:lnTo>
                  <a:lnTo>
                    <a:pt x="11810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5" name="Google Shape;545;p16"/>
            <p:cNvSpPr/>
            <p:nvPr/>
          </p:nvSpPr>
          <p:spPr>
            <a:xfrm>
              <a:off x="1418" y="1610"/>
              <a:ext cx="235" cy="136"/>
            </a:xfrm>
            <a:custGeom>
              <a:rect b="b" l="l" r="r" t="t"/>
              <a:pathLst>
                <a:path extrusionOk="0" h="120000" w="12000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6" name="Google Shape;546;p16"/>
            <p:cNvSpPr/>
            <p:nvPr/>
          </p:nvSpPr>
          <p:spPr>
            <a:xfrm>
              <a:off x="1665" y="677"/>
              <a:ext cx="236" cy="136"/>
            </a:xfrm>
            <a:custGeom>
              <a:rect b="b" l="l" r="r" t="t"/>
              <a:pathLst>
                <a:path extrusionOk="0" h="120000" w="12000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7" name="Google Shape;547;p16"/>
            <p:cNvSpPr/>
            <p:nvPr/>
          </p:nvSpPr>
          <p:spPr>
            <a:xfrm>
              <a:off x="118" y="1676"/>
              <a:ext cx="170"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8" name="Google Shape;548;p16"/>
            <p:cNvSpPr/>
            <p:nvPr/>
          </p:nvSpPr>
          <p:spPr>
            <a:xfrm>
              <a:off x="-274" y="1694"/>
              <a:ext cx="112" cy="163"/>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9" name="Google Shape;549;p16"/>
            <p:cNvSpPr/>
            <p:nvPr/>
          </p:nvSpPr>
          <p:spPr>
            <a:xfrm>
              <a:off x="565" y="1864"/>
              <a:ext cx="373" cy="1052"/>
            </a:xfrm>
            <a:custGeom>
              <a:rect b="b" l="l" r="r" t="t"/>
              <a:pathLst>
                <a:path extrusionOk="0" h="120000" w="120000">
                  <a:moveTo>
                    <a:pt x="2573" y="120000"/>
                  </a:moveTo>
                  <a:lnTo>
                    <a:pt x="0" y="119543"/>
                  </a:lnTo>
                  <a:lnTo>
                    <a:pt x="117104" y="0"/>
                  </a:lnTo>
                  <a:lnTo>
                    <a:pt x="119999" y="342"/>
                  </a:lnTo>
                  <a:lnTo>
                    <a:pt x="257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0" name="Google Shape;550;p16"/>
            <p:cNvSpPr/>
            <p:nvPr/>
          </p:nvSpPr>
          <p:spPr>
            <a:xfrm>
              <a:off x="3379" y="1319"/>
              <a:ext cx="911" cy="899"/>
            </a:xfrm>
            <a:custGeom>
              <a:rect b="b" l="l" r="r" t="t"/>
              <a:pathLst>
                <a:path extrusionOk="0" h="120000" w="12000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1" name="Google Shape;551;p16"/>
            <p:cNvSpPr/>
            <p:nvPr/>
          </p:nvSpPr>
          <p:spPr>
            <a:xfrm>
              <a:off x="6886" y="2042"/>
              <a:ext cx="146"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2" name="Google Shape;552;p16"/>
            <p:cNvSpPr/>
            <p:nvPr/>
          </p:nvSpPr>
          <p:spPr>
            <a:xfrm>
              <a:off x="6886" y="2101"/>
              <a:ext cx="146"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3" name="Google Shape;553;p16"/>
            <p:cNvSpPr/>
            <p:nvPr/>
          </p:nvSpPr>
          <p:spPr>
            <a:xfrm>
              <a:off x="6886" y="2146"/>
              <a:ext cx="146" cy="45"/>
            </a:xfrm>
            <a:custGeom>
              <a:rect b="b" l="l" r="r" t="t"/>
              <a:pathLst>
                <a:path extrusionOk="0" h="120000" w="12000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4" name="Google Shape;554;p16"/>
            <p:cNvSpPr/>
            <p:nvPr/>
          </p:nvSpPr>
          <p:spPr>
            <a:xfrm>
              <a:off x="6971" y="2507"/>
              <a:ext cx="113" cy="163"/>
            </a:xfrm>
            <a:custGeom>
              <a:rect b="b" l="l" r="r" t="t"/>
              <a:pathLst>
                <a:path extrusionOk="0" h="120000" w="12000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5" name="Google Shape;555;p16"/>
            <p:cNvSpPr/>
            <p:nvPr/>
          </p:nvSpPr>
          <p:spPr>
            <a:xfrm>
              <a:off x="6857" y="1351"/>
              <a:ext cx="170"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6" name="Google Shape;556;p16"/>
            <p:cNvSpPr/>
            <p:nvPr/>
          </p:nvSpPr>
          <p:spPr>
            <a:xfrm>
              <a:off x="3666" y="2489"/>
              <a:ext cx="168" cy="17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7" name="Google Shape;557;p16"/>
            <p:cNvSpPr/>
            <p:nvPr/>
          </p:nvSpPr>
          <p:spPr>
            <a:xfrm>
              <a:off x="6370" y="958"/>
              <a:ext cx="146" cy="45"/>
            </a:xfrm>
            <a:custGeom>
              <a:rect b="b" l="l" r="r" t="t"/>
              <a:pathLst>
                <a:path extrusionOk="0" h="120000" w="12000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8" name="Google Shape;558;p16"/>
            <p:cNvSpPr/>
            <p:nvPr/>
          </p:nvSpPr>
          <p:spPr>
            <a:xfrm>
              <a:off x="6370" y="1017"/>
              <a:ext cx="146"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9" name="Google Shape;559;p16"/>
            <p:cNvSpPr/>
            <p:nvPr/>
          </p:nvSpPr>
          <p:spPr>
            <a:xfrm>
              <a:off x="6370" y="1062"/>
              <a:ext cx="146" cy="45"/>
            </a:xfrm>
            <a:custGeom>
              <a:rect b="b" l="l" r="r" t="t"/>
              <a:pathLst>
                <a:path extrusionOk="0" h="120000" w="12000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0" name="Google Shape;560;p16"/>
            <p:cNvSpPr/>
            <p:nvPr/>
          </p:nvSpPr>
          <p:spPr>
            <a:xfrm>
              <a:off x="7574" y="2854"/>
              <a:ext cx="169"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1" name="Google Shape;561;p16"/>
            <p:cNvSpPr/>
            <p:nvPr/>
          </p:nvSpPr>
          <p:spPr>
            <a:xfrm>
              <a:off x="7570" y="1470"/>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2" name="Google Shape;562;p16"/>
            <p:cNvSpPr/>
            <p:nvPr/>
          </p:nvSpPr>
          <p:spPr>
            <a:xfrm>
              <a:off x="7126" y="2738"/>
              <a:ext cx="167" cy="168"/>
            </a:xfrm>
            <a:custGeom>
              <a:rect b="b" l="l" r="r" t="t"/>
              <a:pathLst>
                <a:path extrusionOk="0" h="120000" w="12000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3" name="Google Shape;563;p16"/>
            <p:cNvSpPr/>
            <p:nvPr/>
          </p:nvSpPr>
          <p:spPr>
            <a:xfrm>
              <a:off x="7367" y="781"/>
              <a:ext cx="170" cy="73"/>
            </a:xfrm>
            <a:custGeom>
              <a:rect b="b" l="l" r="r" t="t"/>
              <a:pathLst>
                <a:path extrusionOk="0" h="120000" w="12000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4" name="Google Shape;564;p16"/>
            <p:cNvSpPr/>
            <p:nvPr/>
          </p:nvSpPr>
          <p:spPr>
            <a:xfrm>
              <a:off x="7367" y="876"/>
              <a:ext cx="170" cy="11"/>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5" name="Google Shape;565;p16"/>
            <p:cNvSpPr/>
            <p:nvPr/>
          </p:nvSpPr>
          <p:spPr>
            <a:xfrm>
              <a:off x="7367" y="907"/>
              <a:ext cx="170" cy="1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6" name="Google Shape;566;p16"/>
            <p:cNvSpPr/>
            <p:nvPr/>
          </p:nvSpPr>
          <p:spPr>
            <a:xfrm>
              <a:off x="7367" y="939"/>
              <a:ext cx="170" cy="1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7" name="Google Shape;567;p16"/>
            <p:cNvSpPr/>
            <p:nvPr/>
          </p:nvSpPr>
          <p:spPr>
            <a:xfrm>
              <a:off x="3454" y="1395"/>
              <a:ext cx="759" cy="756"/>
            </a:xfrm>
            <a:custGeom>
              <a:rect b="b" l="l" r="r" t="t"/>
              <a:pathLst>
                <a:path extrusionOk="0" h="120000" w="12000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8" name="Google Shape;568;p16"/>
            <p:cNvSpPr/>
            <p:nvPr/>
          </p:nvSpPr>
          <p:spPr>
            <a:xfrm>
              <a:off x="3550" y="1531"/>
              <a:ext cx="567" cy="502"/>
            </a:xfrm>
            <a:custGeom>
              <a:rect b="b" l="l" r="r" t="t"/>
              <a:pathLst>
                <a:path extrusionOk="0" h="120000" w="12000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9" name="Google Shape;569;p16"/>
            <p:cNvSpPr/>
            <p:nvPr/>
          </p:nvSpPr>
          <p:spPr>
            <a:xfrm>
              <a:off x="886" y="1833"/>
              <a:ext cx="124" cy="96"/>
            </a:xfrm>
            <a:custGeom>
              <a:rect b="b" l="l" r="r" t="t"/>
              <a:pathLst>
                <a:path extrusionOk="0" h="120000" w="12000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0" name="Google Shape;570;p16"/>
            <p:cNvSpPr/>
            <p:nvPr/>
          </p:nvSpPr>
          <p:spPr>
            <a:xfrm>
              <a:off x="869" y="1793"/>
              <a:ext cx="53" cy="88"/>
            </a:xfrm>
            <a:custGeom>
              <a:rect b="b" l="l" r="r" t="t"/>
              <a:pathLst>
                <a:path extrusionOk="0" h="120000" w="12000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1" name="Google Shape;571;p16"/>
            <p:cNvSpPr/>
            <p:nvPr/>
          </p:nvSpPr>
          <p:spPr>
            <a:xfrm>
              <a:off x="837" y="1818"/>
              <a:ext cx="54" cy="120"/>
            </a:xfrm>
            <a:custGeom>
              <a:rect b="b" l="l" r="r" t="t"/>
              <a:pathLst>
                <a:path extrusionOk="0" h="120000" w="12000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2" name="Google Shape;572;p16"/>
            <p:cNvSpPr/>
            <p:nvPr/>
          </p:nvSpPr>
          <p:spPr>
            <a:xfrm>
              <a:off x="879" y="1761"/>
              <a:ext cx="164" cy="160"/>
            </a:xfrm>
            <a:custGeom>
              <a:rect b="b" l="l" r="r" t="t"/>
              <a:pathLst>
                <a:path extrusionOk="0" h="120000" w="12000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3" name="Google Shape;573;p16"/>
            <p:cNvSpPr/>
            <p:nvPr/>
          </p:nvSpPr>
          <p:spPr>
            <a:xfrm>
              <a:off x="1332" y="781"/>
              <a:ext cx="341" cy="76"/>
            </a:xfrm>
            <a:custGeom>
              <a:rect b="b" l="l" r="r" t="t"/>
              <a:pathLst>
                <a:path extrusionOk="0" h="120000" w="120000">
                  <a:moveTo>
                    <a:pt x="0" y="120000"/>
                  </a:moveTo>
                  <a:lnTo>
                    <a:pt x="0" y="107368"/>
                  </a:lnTo>
                  <a:lnTo>
                    <a:pt x="119296" y="0"/>
                  </a:lnTo>
                  <a:lnTo>
                    <a:pt x="119999" y="14210"/>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4" name="Google Shape;574;p16"/>
            <p:cNvSpPr/>
            <p:nvPr/>
          </p:nvSpPr>
          <p:spPr>
            <a:xfrm>
              <a:off x="1282" y="847"/>
              <a:ext cx="132" cy="82"/>
            </a:xfrm>
            <a:custGeom>
              <a:rect b="b" l="l" r="r" t="t"/>
              <a:pathLst>
                <a:path extrusionOk="0" h="120000" w="12000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5" name="Google Shape;575;p16"/>
            <p:cNvSpPr/>
            <p:nvPr/>
          </p:nvSpPr>
          <p:spPr>
            <a:xfrm>
              <a:off x="1273" y="790"/>
              <a:ext cx="68" cy="75"/>
            </a:xfrm>
            <a:custGeom>
              <a:rect b="b" l="l" r="r" t="t"/>
              <a:pathLst>
                <a:path extrusionOk="0" h="120000" w="12000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6" name="Google Shape;576;p16"/>
            <p:cNvSpPr/>
            <p:nvPr/>
          </p:nvSpPr>
          <p:spPr>
            <a:xfrm>
              <a:off x="1241" y="802"/>
              <a:ext cx="41" cy="122"/>
            </a:xfrm>
            <a:custGeom>
              <a:rect b="b" l="l" r="r" t="t"/>
              <a:pathLst>
                <a:path extrusionOk="0" h="120000" w="12000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7" name="Google Shape;577;p16"/>
            <p:cNvSpPr/>
            <p:nvPr/>
          </p:nvSpPr>
          <p:spPr>
            <a:xfrm>
              <a:off x="1300" y="761"/>
              <a:ext cx="151" cy="172"/>
            </a:xfrm>
            <a:custGeom>
              <a:rect b="b" l="l" r="r" t="t"/>
              <a:pathLst>
                <a:path extrusionOk="0" h="120000" w="12000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8" name="Google Shape;578;p16"/>
            <p:cNvSpPr/>
            <p:nvPr/>
          </p:nvSpPr>
          <p:spPr>
            <a:xfrm>
              <a:off x="577" y="2902"/>
              <a:ext cx="230" cy="283"/>
            </a:xfrm>
            <a:custGeom>
              <a:rect b="b" l="l" r="r" t="t"/>
              <a:pathLst>
                <a:path extrusionOk="0" h="120000" w="120000">
                  <a:moveTo>
                    <a:pt x="116347" y="120000"/>
                  </a:moveTo>
                  <a:lnTo>
                    <a:pt x="0" y="2120"/>
                  </a:lnTo>
                  <a:lnTo>
                    <a:pt x="3130" y="0"/>
                  </a:lnTo>
                  <a:lnTo>
                    <a:pt x="120000" y="117879"/>
                  </a:lnTo>
                  <a:lnTo>
                    <a:pt x="11634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9" name="Google Shape;579;p16"/>
            <p:cNvSpPr/>
            <p:nvPr/>
          </p:nvSpPr>
          <p:spPr>
            <a:xfrm>
              <a:off x="318" y="2906"/>
              <a:ext cx="255" cy="168"/>
            </a:xfrm>
            <a:custGeom>
              <a:rect b="b" l="l" r="r" t="t"/>
              <a:pathLst>
                <a:path extrusionOk="0" h="120000" w="120000">
                  <a:moveTo>
                    <a:pt x="2352" y="120000"/>
                  </a:moveTo>
                  <a:lnTo>
                    <a:pt x="0" y="115000"/>
                  </a:lnTo>
                  <a:lnTo>
                    <a:pt x="117647" y="0"/>
                  </a:lnTo>
                  <a:lnTo>
                    <a:pt x="120000" y="4285"/>
                  </a:lnTo>
                  <a:lnTo>
                    <a:pt x="235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0" name="Google Shape;580;p16"/>
            <p:cNvSpPr/>
            <p:nvPr/>
          </p:nvSpPr>
          <p:spPr>
            <a:xfrm>
              <a:off x="504" y="2879"/>
              <a:ext cx="116" cy="104"/>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1" name="Google Shape;581;p16"/>
            <p:cNvSpPr/>
            <p:nvPr/>
          </p:nvSpPr>
          <p:spPr>
            <a:xfrm>
              <a:off x="533" y="2844"/>
              <a:ext cx="99" cy="35"/>
            </a:xfrm>
            <a:custGeom>
              <a:rect b="b" l="l" r="r" t="t"/>
              <a:pathLst>
                <a:path extrusionOk="0" h="120000" w="12000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2" name="Google Shape;582;p16"/>
            <p:cNvSpPr/>
            <p:nvPr/>
          </p:nvSpPr>
          <p:spPr>
            <a:xfrm>
              <a:off x="484" y="2820"/>
              <a:ext cx="103" cy="72"/>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3" name="Google Shape;583;p16"/>
            <p:cNvSpPr/>
            <p:nvPr/>
          </p:nvSpPr>
          <p:spPr>
            <a:xfrm>
              <a:off x="541" y="2833"/>
              <a:ext cx="130" cy="175"/>
            </a:xfrm>
            <a:custGeom>
              <a:rect b="b" l="l" r="r" t="t"/>
              <a:pathLst>
                <a:path extrusionOk="0" h="120000" w="12000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4" name="Google Shape;584;p16"/>
            <p:cNvSpPr/>
            <p:nvPr/>
          </p:nvSpPr>
          <p:spPr>
            <a:xfrm>
              <a:off x="7772" y="1929"/>
              <a:ext cx="299" cy="239"/>
            </a:xfrm>
            <a:custGeom>
              <a:rect b="b" l="l" r="r" t="t"/>
              <a:pathLst>
                <a:path extrusionOk="0" h="120000" w="120000">
                  <a:moveTo>
                    <a:pt x="117993" y="120000"/>
                  </a:moveTo>
                  <a:lnTo>
                    <a:pt x="0" y="3514"/>
                  </a:lnTo>
                  <a:lnTo>
                    <a:pt x="2006" y="0"/>
                  </a:lnTo>
                  <a:lnTo>
                    <a:pt x="120000" y="117489"/>
                  </a:lnTo>
                  <a:lnTo>
                    <a:pt x="11799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5" name="Google Shape;585;p16"/>
            <p:cNvSpPr/>
            <p:nvPr/>
          </p:nvSpPr>
          <p:spPr>
            <a:xfrm>
              <a:off x="8005" y="2144"/>
              <a:ext cx="125" cy="100"/>
            </a:xfrm>
            <a:custGeom>
              <a:rect b="b" l="l" r="r" t="t"/>
              <a:pathLst>
                <a:path extrusionOk="0" h="120000" w="12000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6" name="Google Shape;586;p16"/>
            <p:cNvSpPr/>
            <p:nvPr/>
          </p:nvSpPr>
          <p:spPr>
            <a:xfrm>
              <a:off x="7987" y="2104"/>
              <a:ext cx="55" cy="87"/>
            </a:xfrm>
            <a:custGeom>
              <a:rect b="b" l="l" r="r" t="t"/>
              <a:pathLst>
                <a:path extrusionOk="0" h="120000" w="12000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7" name="Google Shape;587;p16"/>
            <p:cNvSpPr/>
            <p:nvPr/>
          </p:nvSpPr>
          <p:spPr>
            <a:xfrm>
              <a:off x="7957" y="2129"/>
              <a:ext cx="53" cy="120"/>
            </a:xfrm>
            <a:custGeom>
              <a:rect b="b" l="l" r="r" t="t"/>
              <a:pathLst>
                <a:path extrusionOk="0" h="120000" w="12000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8" name="Google Shape;588;p16"/>
            <p:cNvSpPr/>
            <p:nvPr/>
          </p:nvSpPr>
          <p:spPr>
            <a:xfrm>
              <a:off x="7999" y="2070"/>
              <a:ext cx="156" cy="160"/>
            </a:xfrm>
            <a:custGeom>
              <a:rect b="b" l="l" r="r" t="t"/>
              <a:pathLst>
                <a:path extrusionOk="0" h="120000" w="12000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9" name="Google Shape;589;p16"/>
            <p:cNvSpPr/>
            <p:nvPr/>
          </p:nvSpPr>
          <p:spPr>
            <a:xfrm>
              <a:off x="3875" y="597"/>
              <a:ext cx="133" cy="731"/>
            </a:xfrm>
            <a:custGeom>
              <a:rect b="b" l="l" r="r" t="t"/>
              <a:pathLst>
                <a:path extrusionOk="0" h="120000" w="120000">
                  <a:moveTo>
                    <a:pt x="8120" y="120000"/>
                  </a:moveTo>
                  <a:lnTo>
                    <a:pt x="0" y="120000"/>
                  </a:lnTo>
                  <a:lnTo>
                    <a:pt x="113684" y="0"/>
                  </a:lnTo>
                  <a:lnTo>
                    <a:pt x="120000" y="164"/>
                  </a:lnTo>
                  <a:lnTo>
                    <a:pt x="812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0" name="Google Shape;590;p16"/>
            <p:cNvSpPr/>
            <p:nvPr/>
          </p:nvSpPr>
          <p:spPr>
            <a:xfrm>
              <a:off x="3620" y="1003"/>
              <a:ext cx="116" cy="340"/>
            </a:xfrm>
            <a:custGeom>
              <a:rect b="b" l="l" r="r" t="t"/>
              <a:pathLst>
                <a:path extrusionOk="0" h="120000" w="120000">
                  <a:moveTo>
                    <a:pt x="111724" y="120000"/>
                  </a:moveTo>
                  <a:lnTo>
                    <a:pt x="0" y="1411"/>
                  </a:lnTo>
                  <a:lnTo>
                    <a:pt x="9310" y="0"/>
                  </a:lnTo>
                  <a:lnTo>
                    <a:pt x="120000" y="118588"/>
                  </a:lnTo>
                  <a:lnTo>
                    <a:pt x="11172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1" name="Google Shape;591;p16"/>
            <p:cNvSpPr/>
            <p:nvPr/>
          </p:nvSpPr>
          <p:spPr>
            <a:xfrm>
              <a:off x="3741" y="2277"/>
              <a:ext cx="25" cy="215"/>
            </a:xfrm>
            <a:custGeom>
              <a:rect b="b" l="l" r="r" t="t"/>
              <a:pathLst>
                <a:path extrusionOk="0" h="120000" w="120000">
                  <a:moveTo>
                    <a:pt x="43200" y="120000"/>
                  </a:moveTo>
                  <a:lnTo>
                    <a:pt x="0" y="120000"/>
                  </a:lnTo>
                  <a:lnTo>
                    <a:pt x="91200" y="0"/>
                  </a:lnTo>
                  <a:lnTo>
                    <a:pt x="120000" y="0"/>
                  </a:lnTo>
                  <a:lnTo>
                    <a:pt x="432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2" name="Google Shape;592;p16"/>
            <p:cNvSpPr/>
            <p:nvPr/>
          </p:nvSpPr>
          <p:spPr>
            <a:xfrm>
              <a:off x="6222" y="437"/>
              <a:ext cx="440" cy="185"/>
            </a:xfrm>
            <a:custGeom>
              <a:rect b="b" l="l" r="r" t="t"/>
              <a:pathLst>
                <a:path extrusionOk="0" h="120000" w="120000">
                  <a:moveTo>
                    <a:pt x="119181" y="120000"/>
                  </a:moveTo>
                  <a:lnTo>
                    <a:pt x="0" y="4540"/>
                  </a:lnTo>
                  <a:lnTo>
                    <a:pt x="1090" y="0"/>
                  </a:lnTo>
                  <a:lnTo>
                    <a:pt x="120000" y="115459"/>
                  </a:lnTo>
                  <a:lnTo>
                    <a:pt x="119181"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3" name="Google Shape;593;p16"/>
            <p:cNvSpPr/>
            <p:nvPr/>
          </p:nvSpPr>
          <p:spPr>
            <a:xfrm>
              <a:off x="6666" y="427"/>
              <a:ext cx="564" cy="201"/>
            </a:xfrm>
            <a:custGeom>
              <a:rect b="b" l="l" r="r" t="t"/>
              <a:pathLst>
                <a:path extrusionOk="0" h="120000" w="120000">
                  <a:moveTo>
                    <a:pt x="638" y="120000"/>
                  </a:moveTo>
                  <a:lnTo>
                    <a:pt x="0" y="116417"/>
                  </a:lnTo>
                  <a:lnTo>
                    <a:pt x="119148" y="0"/>
                  </a:lnTo>
                  <a:lnTo>
                    <a:pt x="120000" y="4179"/>
                  </a:lnTo>
                  <a:lnTo>
                    <a:pt x="63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4" name="Google Shape;594;p16"/>
            <p:cNvSpPr/>
            <p:nvPr/>
          </p:nvSpPr>
          <p:spPr>
            <a:xfrm>
              <a:off x="6592" y="588"/>
              <a:ext cx="116" cy="106"/>
            </a:xfrm>
            <a:custGeom>
              <a:rect b="b" l="l" r="r" t="t"/>
              <a:pathLst>
                <a:path extrusionOk="0" h="120000" w="12000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5" name="Google Shape;595;p16"/>
            <p:cNvSpPr/>
            <p:nvPr/>
          </p:nvSpPr>
          <p:spPr>
            <a:xfrm>
              <a:off x="6620" y="555"/>
              <a:ext cx="99" cy="33"/>
            </a:xfrm>
            <a:custGeom>
              <a:rect b="b" l="l" r="r" t="t"/>
              <a:pathLst>
                <a:path extrusionOk="0" h="120000" w="12000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6" name="Google Shape;596;p16"/>
            <p:cNvSpPr/>
            <p:nvPr/>
          </p:nvSpPr>
          <p:spPr>
            <a:xfrm>
              <a:off x="6572" y="529"/>
              <a:ext cx="102" cy="73"/>
            </a:xfrm>
            <a:custGeom>
              <a:rect b="b" l="l" r="r" t="t"/>
              <a:pathLst>
                <a:path extrusionOk="0" h="120000" w="12000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7" name="Google Shape;597;p16"/>
            <p:cNvSpPr/>
            <p:nvPr/>
          </p:nvSpPr>
          <p:spPr>
            <a:xfrm>
              <a:off x="6627" y="544"/>
              <a:ext cx="129" cy="174"/>
            </a:xfrm>
            <a:custGeom>
              <a:rect b="b" l="l" r="r" t="t"/>
              <a:pathLst>
                <a:path extrusionOk="0" h="120000" w="12000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8" name="Google Shape;598;p16"/>
            <p:cNvSpPr/>
            <p:nvPr/>
          </p:nvSpPr>
          <p:spPr>
            <a:xfrm>
              <a:off x="-123" y="197"/>
              <a:ext cx="147" cy="154"/>
            </a:xfrm>
            <a:custGeom>
              <a:rect b="b" l="l" r="r" t="t"/>
              <a:pathLst>
                <a:path extrusionOk="0" h="120000" w="12000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9" name="Google Shape;599;p16"/>
            <p:cNvSpPr/>
            <p:nvPr/>
          </p:nvSpPr>
          <p:spPr>
            <a:xfrm>
              <a:off x="-73" y="276"/>
              <a:ext cx="15" cy="15"/>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0" name="Google Shape;600;p16"/>
            <p:cNvSpPr/>
            <p:nvPr/>
          </p:nvSpPr>
          <p:spPr>
            <a:xfrm>
              <a:off x="5089" y="2299"/>
              <a:ext cx="99" cy="101"/>
            </a:xfrm>
            <a:custGeom>
              <a:rect b="b" l="l" r="r" t="t"/>
              <a:pathLst>
                <a:path extrusionOk="0" h="120000" w="12000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1" name="Google Shape;601;p16"/>
            <p:cNvSpPr/>
            <p:nvPr/>
          </p:nvSpPr>
          <p:spPr>
            <a:xfrm>
              <a:off x="7267" y="2538"/>
              <a:ext cx="100" cy="101"/>
            </a:xfrm>
            <a:custGeom>
              <a:rect b="b" l="l" r="r" t="t"/>
              <a:pathLst>
                <a:path extrusionOk="0" h="120000" w="12000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2" name="Google Shape;602;p16"/>
            <p:cNvSpPr/>
            <p:nvPr/>
          </p:nvSpPr>
          <p:spPr>
            <a:xfrm>
              <a:off x="7433" y="1139"/>
              <a:ext cx="102" cy="105"/>
            </a:xfrm>
            <a:custGeom>
              <a:rect b="b" l="l" r="r" t="t"/>
              <a:pathLst>
                <a:path extrusionOk="0" h="120000" w="12000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3" name="Google Shape;603;p16"/>
            <p:cNvSpPr/>
            <p:nvPr/>
          </p:nvSpPr>
          <p:spPr>
            <a:xfrm>
              <a:off x="2437" y="2585"/>
              <a:ext cx="102" cy="102"/>
            </a:xfrm>
            <a:custGeom>
              <a:rect b="b" l="l" r="r" t="t"/>
              <a:pathLst>
                <a:path extrusionOk="0" h="120000" w="12000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4" name="Google Shape;604;p16"/>
            <p:cNvSpPr/>
            <p:nvPr/>
          </p:nvSpPr>
          <p:spPr>
            <a:xfrm>
              <a:off x="2496" y="1018"/>
              <a:ext cx="95" cy="96"/>
            </a:xfrm>
            <a:custGeom>
              <a:rect b="b" l="l" r="r" t="t"/>
              <a:pathLst>
                <a:path extrusionOk="0" h="120000" w="12000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5" name="Google Shape;605;p16"/>
            <p:cNvSpPr/>
            <p:nvPr/>
          </p:nvSpPr>
          <p:spPr>
            <a:xfrm>
              <a:off x="464" y="47"/>
              <a:ext cx="93" cy="92"/>
            </a:xfrm>
            <a:custGeom>
              <a:rect b="b" l="l" r="r" t="t"/>
              <a:pathLst>
                <a:path extrusionOk="0" h="120000" w="12000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6" name="Google Shape;606;p16"/>
            <p:cNvSpPr/>
            <p:nvPr/>
          </p:nvSpPr>
          <p:spPr>
            <a:xfrm>
              <a:off x="5925" y="2938"/>
              <a:ext cx="101" cy="99"/>
            </a:xfrm>
            <a:custGeom>
              <a:rect b="b" l="l" r="r" t="t"/>
              <a:pathLst>
                <a:path extrusionOk="0" h="120000" w="12000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7" name="Google Shape;607;p16"/>
            <p:cNvSpPr/>
            <p:nvPr/>
          </p:nvSpPr>
          <p:spPr>
            <a:xfrm>
              <a:off x="889" y="1810"/>
              <a:ext cx="101" cy="101"/>
            </a:xfrm>
            <a:custGeom>
              <a:rect b="b" l="l" r="r" t="t"/>
              <a:pathLst>
                <a:path extrusionOk="0" h="120000" w="12000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8" name="Google Shape;608;p16"/>
            <p:cNvSpPr/>
            <p:nvPr/>
          </p:nvSpPr>
          <p:spPr>
            <a:xfrm>
              <a:off x="1292" y="808"/>
              <a:ext cx="102" cy="103"/>
            </a:xfrm>
            <a:custGeom>
              <a:rect b="b" l="l" r="r" t="t"/>
              <a:pathLst>
                <a:path extrusionOk="0" h="120000" w="12000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9" name="Google Shape;609;p16"/>
            <p:cNvSpPr/>
            <p:nvPr/>
          </p:nvSpPr>
          <p:spPr>
            <a:xfrm>
              <a:off x="530" y="2869"/>
              <a:ext cx="90" cy="91"/>
            </a:xfrm>
            <a:custGeom>
              <a:rect b="b" l="l" r="r" t="t"/>
              <a:pathLst>
                <a:path extrusionOk="0" h="120000" w="12000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0" name="Google Shape;610;p16"/>
            <p:cNvSpPr/>
            <p:nvPr/>
          </p:nvSpPr>
          <p:spPr>
            <a:xfrm>
              <a:off x="8009" y="2119"/>
              <a:ext cx="99" cy="101"/>
            </a:xfrm>
            <a:custGeom>
              <a:rect b="b" l="l" r="r" t="t"/>
              <a:pathLst>
                <a:path extrusionOk="0" h="120000" w="12000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1" name="Google Shape;611;p16"/>
            <p:cNvSpPr/>
            <p:nvPr/>
          </p:nvSpPr>
          <p:spPr>
            <a:xfrm>
              <a:off x="6617" y="578"/>
              <a:ext cx="91" cy="92"/>
            </a:xfrm>
            <a:custGeom>
              <a:rect b="b" l="l" r="r" t="t"/>
              <a:pathLst>
                <a:path extrusionOk="0" h="120000" w="12000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2" name="Google Shape;612;p16"/>
            <p:cNvSpPr/>
            <p:nvPr/>
          </p:nvSpPr>
          <p:spPr>
            <a:xfrm>
              <a:off x="4055" y="2318"/>
              <a:ext cx="161" cy="304"/>
            </a:xfrm>
            <a:custGeom>
              <a:rect b="b" l="l" r="r" t="t"/>
              <a:pathLst>
                <a:path extrusionOk="0" h="120000" w="12000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3" name="Google Shape;613;p16"/>
            <p:cNvSpPr/>
            <p:nvPr/>
          </p:nvSpPr>
          <p:spPr>
            <a:xfrm>
              <a:off x="3986" y="2181"/>
              <a:ext cx="52" cy="89"/>
            </a:xfrm>
            <a:custGeom>
              <a:rect b="b" l="l" r="r" t="t"/>
              <a:pathLst>
                <a:path extrusionOk="0" h="120000" w="12000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4" name="Google Shape;614;p16"/>
            <p:cNvSpPr/>
            <p:nvPr/>
          </p:nvSpPr>
          <p:spPr>
            <a:xfrm>
              <a:off x="4389" y="1170"/>
              <a:ext cx="1034" cy="403"/>
            </a:xfrm>
            <a:custGeom>
              <a:rect b="b" l="l" r="r" t="t"/>
              <a:pathLst>
                <a:path extrusionOk="0" h="120000" w="12000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5" name="Google Shape;615;p16"/>
            <p:cNvSpPr/>
            <p:nvPr/>
          </p:nvSpPr>
          <p:spPr>
            <a:xfrm>
              <a:off x="4257" y="1585"/>
              <a:ext cx="82" cy="38"/>
            </a:xfrm>
            <a:custGeom>
              <a:rect b="b" l="l" r="r" t="t"/>
              <a:pathLst>
                <a:path extrusionOk="0" h="120000" w="12000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6" name="Google Shape;616;p16"/>
            <p:cNvSpPr/>
            <p:nvPr/>
          </p:nvSpPr>
          <p:spPr>
            <a:xfrm>
              <a:off x="4147" y="923"/>
              <a:ext cx="217" cy="353"/>
            </a:xfrm>
            <a:custGeom>
              <a:rect b="b" l="l" r="r" t="t"/>
              <a:pathLst>
                <a:path extrusionOk="0" h="120000" w="12000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7" name="Google Shape;617;p16"/>
            <p:cNvSpPr/>
            <p:nvPr/>
          </p:nvSpPr>
          <p:spPr>
            <a:xfrm>
              <a:off x="4104" y="1319"/>
              <a:ext cx="20" cy="25"/>
            </a:xfrm>
            <a:custGeom>
              <a:rect b="b" l="l" r="r" t="t"/>
              <a:pathLst>
                <a:path extrusionOk="0" h="120000" w="12000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8" name="Google Shape;618;p16"/>
            <p:cNvSpPr/>
            <p:nvPr/>
          </p:nvSpPr>
          <p:spPr>
            <a:xfrm>
              <a:off x="3340" y="1951"/>
              <a:ext cx="131" cy="37"/>
            </a:xfrm>
            <a:custGeom>
              <a:rect b="b" l="l" r="r" t="t"/>
              <a:pathLst>
                <a:path extrusionOk="0" h="120000" w="12000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9" name="Google Shape;619;p16"/>
            <p:cNvSpPr/>
            <p:nvPr/>
          </p:nvSpPr>
          <p:spPr>
            <a:xfrm>
              <a:off x="2811" y="1993"/>
              <a:ext cx="475" cy="116"/>
            </a:xfrm>
            <a:custGeom>
              <a:rect b="b" l="l" r="r" t="t"/>
              <a:pathLst>
                <a:path extrusionOk="0" h="120000" w="12000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0" name="Google Shape;620;p16"/>
            <p:cNvSpPr/>
            <p:nvPr/>
          </p:nvSpPr>
          <p:spPr>
            <a:xfrm>
              <a:off x="5378" y="1126"/>
              <a:ext cx="91" cy="91"/>
            </a:xfrm>
            <a:custGeom>
              <a:rect b="b" l="l" r="r" t="t"/>
              <a:pathLst>
                <a:path extrusionOk="0" h="120000" w="12000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dark" showMasterSp="0">
  <p:cSld name="Thank You dark">
    <p:bg>
      <p:bgPr>
        <a:solidFill>
          <a:schemeClr val="dk2"/>
        </a:solidFill>
      </p:bgPr>
    </p:bg>
    <p:spTree>
      <p:nvGrpSpPr>
        <p:cNvPr id="621" name="Shape 621"/>
        <p:cNvGrpSpPr/>
        <p:nvPr/>
      </p:nvGrpSpPr>
      <p:grpSpPr>
        <a:xfrm>
          <a:off x="0" y="0"/>
          <a:ext cx="0" cy="0"/>
          <a:chOff x="0" y="0"/>
          <a:chExt cx="0" cy="0"/>
        </a:xfrm>
      </p:grpSpPr>
      <p:sp>
        <p:nvSpPr>
          <p:cNvPr id="622" name="Google Shape;622;p17"/>
          <p:cNvSpPr txBox="1"/>
          <p:nvPr>
            <p:ph type="title"/>
          </p:nvPr>
        </p:nvSpPr>
        <p:spPr>
          <a:xfrm>
            <a:off x="609442" y="4846351"/>
            <a:ext cx="10959363" cy="1340667"/>
          </a:xfrm>
          <a:prstGeom prst="rect">
            <a:avLst/>
          </a:prstGeom>
          <a:noFill/>
          <a:ln>
            <a:noFill/>
          </a:ln>
        </p:spPr>
        <p:txBody>
          <a:bodyPr anchorCtr="0" anchor="ctr" bIns="91425" lIns="91425" spcFirstLastPara="1" rIns="91425" wrap="square" tIns="91425">
            <a:noAutofit/>
          </a:bodyPr>
          <a:lstStyle>
            <a:lvl1pPr indent="0" lvl="0" marL="0" marR="0" rtl="0" algn="ctr">
              <a:lnSpc>
                <a:spcPct val="60377"/>
              </a:lnSpc>
              <a:spcBef>
                <a:spcPts val="0"/>
              </a:spcBef>
              <a:spcAft>
                <a:spcPts val="0"/>
              </a:spcAft>
              <a:buSzPts val="1400"/>
              <a:buNone/>
              <a:defRPr b="0" i="0" sz="53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grpSp>
        <p:nvGrpSpPr>
          <p:cNvPr id="623" name="Google Shape;623;p17"/>
          <p:cNvGrpSpPr/>
          <p:nvPr/>
        </p:nvGrpSpPr>
        <p:grpSpPr>
          <a:xfrm>
            <a:off x="-1146175" y="-29936"/>
            <a:ext cx="14163675" cy="5214938"/>
            <a:chOff x="-722" y="-12"/>
            <a:chExt cx="8922" cy="3285"/>
          </a:xfrm>
        </p:grpSpPr>
        <p:sp>
          <p:nvSpPr>
            <p:cNvPr id="624" name="Google Shape;624;p17"/>
            <p:cNvSpPr/>
            <p:nvPr/>
          </p:nvSpPr>
          <p:spPr>
            <a:xfrm>
              <a:off x="-722" y="-10"/>
              <a:ext cx="8912" cy="328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25" name="Google Shape;625;p17"/>
            <p:cNvGrpSpPr/>
            <p:nvPr/>
          </p:nvGrpSpPr>
          <p:grpSpPr>
            <a:xfrm>
              <a:off x="-720" y="-12"/>
              <a:ext cx="8810" cy="3285"/>
              <a:chOff x="-720" y="-12"/>
              <a:chExt cx="8810" cy="3285"/>
            </a:xfrm>
          </p:grpSpPr>
          <p:sp>
            <p:nvSpPr>
              <p:cNvPr id="626" name="Google Shape;626;p17"/>
              <p:cNvSpPr/>
              <p:nvPr/>
            </p:nvSpPr>
            <p:spPr>
              <a:xfrm>
                <a:off x="3846" y="1177"/>
                <a:ext cx="510" cy="319"/>
              </a:xfrm>
              <a:custGeom>
                <a:rect b="b" l="l" r="r" t="t"/>
                <a:pathLst>
                  <a:path extrusionOk="0" h="120000" w="12000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7" name="Google Shape;627;p17"/>
              <p:cNvSpPr/>
              <p:nvPr/>
            </p:nvSpPr>
            <p:spPr>
              <a:xfrm>
                <a:off x="3357" y="1286"/>
                <a:ext cx="976" cy="974"/>
              </a:xfrm>
              <a:custGeom>
                <a:rect b="b" l="l" r="r" t="t"/>
                <a:pathLst>
                  <a:path extrusionOk="0" h="120000" w="12000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8" name="Google Shape;628;p17"/>
              <p:cNvSpPr/>
              <p:nvPr/>
            </p:nvSpPr>
            <p:spPr>
              <a:xfrm>
                <a:off x="3311" y="1200"/>
                <a:ext cx="1034" cy="1138"/>
              </a:xfrm>
              <a:custGeom>
                <a:rect b="b" l="l" r="r" t="t"/>
                <a:pathLst>
                  <a:path extrusionOk="0" h="120000" w="12000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9" name="Google Shape;629;p17"/>
              <p:cNvSpPr/>
              <p:nvPr/>
            </p:nvSpPr>
            <p:spPr>
              <a:xfrm>
                <a:off x="3433" y="1363"/>
                <a:ext cx="824" cy="821"/>
              </a:xfrm>
              <a:custGeom>
                <a:rect b="b" l="l" r="r" t="t"/>
                <a:pathLst>
                  <a:path extrusionOk="0" h="120000" w="12000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0" name="Google Shape;630;p17"/>
              <p:cNvSpPr/>
              <p:nvPr/>
            </p:nvSpPr>
            <p:spPr>
              <a:xfrm>
                <a:off x="3889" y="1770"/>
                <a:ext cx="555" cy="598"/>
              </a:xfrm>
              <a:custGeom>
                <a:rect b="b" l="l" r="r" t="t"/>
                <a:pathLst>
                  <a:path extrusionOk="0" h="120000" w="12000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1" name="Google Shape;631;p17"/>
              <p:cNvSpPr/>
              <p:nvPr/>
            </p:nvSpPr>
            <p:spPr>
              <a:xfrm>
                <a:off x="4215" y="2017"/>
                <a:ext cx="310" cy="294"/>
              </a:xfrm>
              <a:custGeom>
                <a:rect b="b" l="l" r="r" t="t"/>
                <a:pathLst>
                  <a:path extrusionOk="0" h="120000" w="120000">
                    <a:moveTo>
                      <a:pt x="117677" y="120000"/>
                    </a:moveTo>
                    <a:lnTo>
                      <a:pt x="0" y="2040"/>
                    </a:lnTo>
                    <a:lnTo>
                      <a:pt x="1935" y="0"/>
                    </a:lnTo>
                    <a:lnTo>
                      <a:pt x="120000" y="117959"/>
                    </a:lnTo>
                    <a:lnTo>
                      <a:pt x="11767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2" name="Google Shape;632;p17"/>
              <p:cNvSpPr/>
              <p:nvPr/>
            </p:nvSpPr>
            <p:spPr>
              <a:xfrm>
                <a:off x="4299" y="1655"/>
                <a:ext cx="876" cy="101"/>
              </a:xfrm>
              <a:custGeom>
                <a:rect b="b" l="l" r="r" t="t"/>
                <a:pathLst>
                  <a:path extrusionOk="0" h="120000" w="120000">
                    <a:moveTo>
                      <a:pt x="0" y="120000"/>
                    </a:moveTo>
                    <a:lnTo>
                      <a:pt x="0" y="110495"/>
                    </a:lnTo>
                    <a:lnTo>
                      <a:pt x="120000" y="0"/>
                    </a:lnTo>
                    <a:lnTo>
                      <a:pt x="120000" y="8316"/>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3" name="Google Shape;633;p17"/>
              <p:cNvSpPr/>
              <p:nvPr/>
            </p:nvSpPr>
            <p:spPr>
              <a:xfrm>
                <a:off x="4323" y="1501"/>
                <a:ext cx="99" cy="127"/>
              </a:xfrm>
              <a:custGeom>
                <a:rect b="b" l="l" r="r" t="t"/>
                <a:pathLst>
                  <a:path extrusionOk="0" h="120000" w="12000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4" name="Google Shape;634;p17"/>
              <p:cNvSpPr/>
              <p:nvPr/>
            </p:nvSpPr>
            <p:spPr>
              <a:xfrm>
                <a:off x="4208" y="1019"/>
                <a:ext cx="680" cy="489"/>
              </a:xfrm>
              <a:custGeom>
                <a:rect b="b" l="l" r="r" t="t"/>
                <a:pathLst>
                  <a:path extrusionOk="0" h="120000" w="120000">
                    <a:moveTo>
                      <a:pt x="529" y="120000"/>
                    </a:moveTo>
                    <a:lnTo>
                      <a:pt x="0" y="118282"/>
                    </a:lnTo>
                    <a:lnTo>
                      <a:pt x="119117" y="0"/>
                    </a:lnTo>
                    <a:lnTo>
                      <a:pt x="120000" y="1717"/>
                    </a:lnTo>
                    <a:lnTo>
                      <a:pt x="52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5" name="Google Shape;635;p17"/>
              <p:cNvSpPr/>
              <p:nvPr/>
            </p:nvSpPr>
            <p:spPr>
              <a:xfrm>
                <a:off x="3245" y="1770"/>
                <a:ext cx="343" cy="527"/>
              </a:xfrm>
              <a:custGeom>
                <a:rect b="b" l="l" r="r" t="t"/>
                <a:pathLst>
                  <a:path extrusionOk="0" h="120000" w="12000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6" name="Google Shape;636;p17"/>
              <p:cNvSpPr/>
              <p:nvPr/>
            </p:nvSpPr>
            <p:spPr>
              <a:xfrm>
                <a:off x="3294" y="2115"/>
                <a:ext cx="335" cy="490"/>
              </a:xfrm>
              <a:custGeom>
                <a:rect b="b" l="l" r="r" t="t"/>
                <a:pathLst>
                  <a:path extrusionOk="0" h="120000" w="120000">
                    <a:moveTo>
                      <a:pt x="2507" y="120000"/>
                    </a:moveTo>
                    <a:lnTo>
                      <a:pt x="0" y="118775"/>
                    </a:lnTo>
                    <a:lnTo>
                      <a:pt x="117492" y="0"/>
                    </a:lnTo>
                    <a:lnTo>
                      <a:pt x="120000" y="734"/>
                    </a:lnTo>
                    <a:lnTo>
                      <a:pt x="250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7" name="Google Shape;637;p17"/>
              <p:cNvSpPr/>
              <p:nvPr/>
            </p:nvSpPr>
            <p:spPr>
              <a:xfrm>
                <a:off x="2950" y="1506"/>
                <a:ext cx="462" cy="149"/>
              </a:xfrm>
              <a:custGeom>
                <a:rect b="b" l="l" r="r" t="t"/>
                <a:pathLst>
                  <a:path extrusionOk="0" h="120000" w="120000">
                    <a:moveTo>
                      <a:pt x="119740" y="120000"/>
                    </a:moveTo>
                    <a:lnTo>
                      <a:pt x="0" y="5637"/>
                    </a:lnTo>
                    <a:lnTo>
                      <a:pt x="259" y="0"/>
                    </a:lnTo>
                    <a:lnTo>
                      <a:pt x="119999" y="114362"/>
                    </a:lnTo>
                    <a:lnTo>
                      <a:pt x="11974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8" name="Google Shape;638;p17"/>
              <p:cNvSpPr/>
              <p:nvPr/>
            </p:nvSpPr>
            <p:spPr>
              <a:xfrm>
                <a:off x="2049" y="1878"/>
                <a:ext cx="1299" cy="178"/>
              </a:xfrm>
              <a:custGeom>
                <a:rect b="b" l="l" r="r" t="t"/>
                <a:pathLst>
                  <a:path extrusionOk="0" h="120000" w="120000">
                    <a:moveTo>
                      <a:pt x="184" y="120000"/>
                    </a:moveTo>
                    <a:lnTo>
                      <a:pt x="0" y="113932"/>
                    </a:lnTo>
                    <a:lnTo>
                      <a:pt x="119815" y="0"/>
                    </a:lnTo>
                    <a:lnTo>
                      <a:pt x="120000" y="6067"/>
                    </a:lnTo>
                    <a:lnTo>
                      <a:pt x="18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9" name="Google Shape;639;p17"/>
              <p:cNvSpPr/>
              <p:nvPr/>
            </p:nvSpPr>
            <p:spPr>
              <a:xfrm>
                <a:off x="4253" y="1958"/>
                <a:ext cx="904" cy="400"/>
              </a:xfrm>
              <a:custGeom>
                <a:rect b="b" l="l" r="r" t="t"/>
                <a:pathLst>
                  <a:path extrusionOk="0" h="120000" w="120000">
                    <a:moveTo>
                      <a:pt x="119734" y="120000"/>
                    </a:moveTo>
                    <a:lnTo>
                      <a:pt x="0" y="1800"/>
                    </a:lnTo>
                    <a:lnTo>
                      <a:pt x="530" y="0"/>
                    </a:lnTo>
                    <a:lnTo>
                      <a:pt x="120000" y="117600"/>
                    </a:lnTo>
                    <a:lnTo>
                      <a:pt x="11973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0" name="Google Shape;640;p17"/>
              <p:cNvSpPr/>
              <p:nvPr/>
            </p:nvSpPr>
            <p:spPr>
              <a:xfrm>
                <a:off x="5157" y="2340"/>
                <a:ext cx="907" cy="18"/>
              </a:xfrm>
              <a:custGeom>
                <a:rect b="b" l="l" r="r" t="t"/>
                <a:pathLst>
                  <a:path extrusionOk="0" h="120000" w="120000">
                    <a:moveTo>
                      <a:pt x="0" y="120000"/>
                    </a:moveTo>
                    <a:lnTo>
                      <a:pt x="0" y="66666"/>
                    </a:lnTo>
                    <a:lnTo>
                      <a:pt x="119999" y="0"/>
                    </a:lnTo>
                    <a:lnTo>
                      <a:pt x="119999" y="53333"/>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1" name="Google Shape;641;p17"/>
              <p:cNvSpPr/>
              <p:nvPr/>
            </p:nvSpPr>
            <p:spPr>
              <a:xfrm>
                <a:off x="5946" y="2088"/>
                <a:ext cx="152" cy="216"/>
              </a:xfrm>
              <a:custGeom>
                <a:rect b="b" l="l" r="r" t="t"/>
                <a:pathLst>
                  <a:path extrusionOk="0" h="120000" w="120000">
                    <a:moveTo>
                      <a:pt x="114473" y="120000"/>
                    </a:moveTo>
                    <a:lnTo>
                      <a:pt x="0" y="2777"/>
                    </a:lnTo>
                    <a:lnTo>
                      <a:pt x="4736" y="0"/>
                    </a:lnTo>
                    <a:lnTo>
                      <a:pt x="120000" y="117222"/>
                    </a:lnTo>
                    <a:lnTo>
                      <a:pt x="11447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2" name="Google Shape;642;p17"/>
              <p:cNvSpPr/>
              <p:nvPr/>
            </p:nvSpPr>
            <p:spPr>
              <a:xfrm>
                <a:off x="6143" y="2088"/>
                <a:ext cx="152" cy="216"/>
              </a:xfrm>
              <a:custGeom>
                <a:rect b="b" l="l" r="r" t="t"/>
                <a:pathLst>
                  <a:path extrusionOk="0" h="120000" w="120000">
                    <a:moveTo>
                      <a:pt x="5526" y="120000"/>
                    </a:moveTo>
                    <a:lnTo>
                      <a:pt x="0" y="117222"/>
                    </a:lnTo>
                    <a:lnTo>
                      <a:pt x="114473" y="0"/>
                    </a:lnTo>
                    <a:lnTo>
                      <a:pt x="120000" y="2777"/>
                    </a:lnTo>
                    <a:lnTo>
                      <a:pt x="5526"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3" name="Google Shape;643;p17"/>
              <p:cNvSpPr/>
              <p:nvPr/>
            </p:nvSpPr>
            <p:spPr>
              <a:xfrm>
                <a:off x="6116" y="2040"/>
                <a:ext cx="9" cy="25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4" name="Google Shape;644;p17"/>
              <p:cNvSpPr/>
              <p:nvPr/>
            </p:nvSpPr>
            <p:spPr>
              <a:xfrm>
                <a:off x="5154" y="2350"/>
                <a:ext cx="99" cy="316"/>
              </a:xfrm>
              <a:custGeom>
                <a:rect b="b" l="l" r="r" t="t"/>
                <a:pathLst>
                  <a:path extrusionOk="0" h="120000" w="120000">
                    <a:moveTo>
                      <a:pt x="110303" y="120000"/>
                    </a:moveTo>
                    <a:lnTo>
                      <a:pt x="0" y="379"/>
                    </a:lnTo>
                    <a:lnTo>
                      <a:pt x="7272" y="0"/>
                    </a:lnTo>
                    <a:lnTo>
                      <a:pt x="119999" y="118481"/>
                    </a:lnTo>
                    <a:lnTo>
                      <a:pt x="11030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5" name="Google Shape;645;p17"/>
              <p:cNvSpPr/>
              <p:nvPr/>
            </p:nvSpPr>
            <p:spPr>
              <a:xfrm>
                <a:off x="5442" y="1166"/>
                <a:ext cx="411" cy="349"/>
              </a:xfrm>
              <a:custGeom>
                <a:rect b="b" l="l" r="r" t="t"/>
                <a:pathLst>
                  <a:path extrusionOk="0" h="120000" w="120000">
                    <a:moveTo>
                      <a:pt x="117956" y="120000"/>
                    </a:moveTo>
                    <a:lnTo>
                      <a:pt x="0" y="2406"/>
                    </a:lnTo>
                    <a:lnTo>
                      <a:pt x="1459" y="0"/>
                    </a:lnTo>
                    <a:lnTo>
                      <a:pt x="120000" y="117593"/>
                    </a:lnTo>
                    <a:lnTo>
                      <a:pt x="117956"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6" name="Google Shape;646;p17"/>
              <p:cNvSpPr/>
              <p:nvPr/>
            </p:nvSpPr>
            <p:spPr>
              <a:xfrm>
                <a:off x="5441" y="644"/>
                <a:ext cx="8" cy="52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7" name="Google Shape;647;p17"/>
              <p:cNvSpPr/>
              <p:nvPr/>
            </p:nvSpPr>
            <p:spPr>
              <a:xfrm>
                <a:off x="5444" y="614"/>
                <a:ext cx="1248" cy="558"/>
              </a:xfrm>
              <a:custGeom>
                <a:rect b="b" l="l" r="r" t="t"/>
                <a:pathLst>
                  <a:path extrusionOk="0" h="120000" w="120000">
                    <a:moveTo>
                      <a:pt x="192" y="120000"/>
                    </a:moveTo>
                    <a:lnTo>
                      <a:pt x="0" y="118064"/>
                    </a:lnTo>
                    <a:lnTo>
                      <a:pt x="119711" y="0"/>
                    </a:lnTo>
                    <a:lnTo>
                      <a:pt x="120000" y="1290"/>
                    </a:lnTo>
                    <a:lnTo>
                      <a:pt x="19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8" name="Google Shape;648;p17"/>
              <p:cNvSpPr/>
              <p:nvPr/>
            </p:nvSpPr>
            <p:spPr>
              <a:xfrm>
                <a:off x="5442" y="1161"/>
                <a:ext cx="699" cy="124"/>
              </a:xfrm>
              <a:custGeom>
                <a:rect b="b" l="l" r="r" t="t"/>
                <a:pathLst>
                  <a:path extrusionOk="0" h="120000" w="120000">
                    <a:moveTo>
                      <a:pt x="119828" y="120000"/>
                    </a:moveTo>
                    <a:lnTo>
                      <a:pt x="0" y="8709"/>
                    </a:lnTo>
                    <a:lnTo>
                      <a:pt x="343" y="0"/>
                    </a:lnTo>
                    <a:lnTo>
                      <a:pt x="119999" y="111290"/>
                    </a:lnTo>
                    <a:lnTo>
                      <a:pt x="11982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9" name="Google Shape;649;p17"/>
              <p:cNvSpPr/>
              <p:nvPr/>
            </p:nvSpPr>
            <p:spPr>
              <a:xfrm>
                <a:off x="6461" y="622"/>
                <a:ext cx="238" cy="360"/>
              </a:xfrm>
              <a:custGeom>
                <a:rect b="b" l="l" r="r" t="t"/>
                <a:pathLst>
                  <a:path extrusionOk="0" h="120000" w="120000">
                    <a:moveTo>
                      <a:pt x="3025" y="120000"/>
                    </a:moveTo>
                    <a:lnTo>
                      <a:pt x="0" y="118333"/>
                    </a:lnTo>
                    <a:lnTo>
                      <a:pt x="116470" y="0"/>
                    </a:lnTo>
                    <a:lnTo>
                      <a:pt x="120000" y="1333"/>
                    </a:lnTo>
                    <a:lnTo>
                      <a:pt x="302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0" name="Google Shape;650;p17"/>
              <p:cNvSpPr/>
              <p:nvPr/>
            </p:nvSpPr>
            <p:spPr>
              <a:xfrm>
                <a:off x="6680" y="620"/>
                <a:ext cx="851" cy="568"/>
              </a:xfrm>
              <a:custGeom>
                <a:rect b="b" l="l" r="r" t="t"/>
                <a:pathLst>
                  <a:path extrusionOk="0" h="120000" w="120000">
                    <a:moveTo>
                      <a:pt x="119294" y="120000"/>
                    </a:moveTo>
                    <a:lnTo>
                      <a:pt x="0" y="1478"/>
                    </a:lnTo>
                    <a:lnTo>
                      <a:pt x="705" y="0"/>
                    </a:lnTo>
                    <a:lnTo>
                      <a:pt x="120000" y="118732"/>
                    </a:lnTo>
                    <a:lnTo>
                      <a:pt x="11929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1" name="Google Shape;651;p17"/>
              <p:cNvSpPr/>
              <p:nvPr/>
            </p:nvSpPr>
            <p:spPr>
              <a:xfrm>
                <a:off x="5373" y="1133"/>
                <a:ext cx="117" cy="104"/>
              </a:xfrm>
              <a:custGeom>
                <a:rect b="b" l="l" r="r" t="t"/>
                <a:pathLst>
                  <a:path extrusionOk="0" h="120000" w="12000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2" name="Google Shape;652;p17"/>
              <p:cNvSpPr/>
              <p:nvPr/>
            </p:nvSpPr>
            <p:spPr>
              <a:xfrm>
                <a:off x="5403" y="1097"/>
                <a:ext cx="98" cy="36"/>
              </a:xfrm>
              <a:custGeom>
                <a:rect b="b" l="l" r="r" t="t"/>
                <a:pathLst>
                  <a:path extrusionOk="0" h="120000" w="12000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3" name="Google Shape;653;p17"/>
              <p:cNvSpPr/>
              <p:nvPr/>
            </p:nvSpPr>
            <p:spPr>
              <a:xfrm>
                <a:off x="5353" y="1073"/>
                <a:ext cx="103" cy="73"/>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4" name="Google Shape;654;p17"/>
              <p:cNvSpPr/>
              <p:nvPr/>
            </p:nvSpPr>
            <p:spPr>
              <a:xfrm>
                <a:off x="5410" y="1087"/>
                <a:ext cx="130" cy="176"/>
              </a:xfrm>
              <a:custGeom>
                <a:rect b="b" l="l" r="r" t="t"/>
                <a:pathLst>
                  <a:path extrusionOk="0" h="120000" w="12000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5" name="Google Shape;655;p17"/>
              <p:cNvSpPr/>
              <p:nvPr/>
            </p:nvSpPr>
            <p:spPr>
              <a:xfrm>
                <a:off x="2490" y="2022"/>
                <a:ext cx="1035" cy="622"/>
              </a:xfrm>
              <a:custGeom>
                <a:rect b="b" l="l" r="r" t="t"/>
                <a:pathLst>
                  <a:path extrusionOk="0" h="120000" w="120000">
                    <a:moveTo>
                      <a:pt x="463" y="120000"/>
                    </a:moveTo>
                    <a:lnTo>
                      <a:pt x="0" y="118649"/>
                    </a:lnTo>
                    <a:lnTo>
                      <a:pt x="119652" y="0"/>
                    </a:lnTo>
                    <a:lnTo>
                      <a:pt x="120000" y="1350"/>
                    </a:lnTo>
                    <a:lnTo>
                      <a:pt x="46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6" name="Google Shape;656;p17"/>
              <p:cNvSpPr/>
              <p:nvPr/>
            </p:nvSpPr>
            <p:spPr>
              <a:xfrm>
                <a:off x="7048" y="1187"/>
                <a:ext cx="470" cy="260"/>
              </a:xfrm>
              <a:custGeom>
                <a:rect b="b" l="l" r="r" t="t"/>
                <a:pathLst>
                  <a:path extrusionOk="0" h="120000" w="120000">
                    <a:moveTo>
                      <a:pt x="1021" y="120000"/>
                    </a:moveTo>
                    <a:lnTo>
                      <a:pt x="0" y="116769"/>
                    </a:lnTo>
                    <a:lnTo>
                      <a:pt x="119234" y="0"/>
                    </a:lnTo>
                    <a:lnTo>
                      <a:pt x="120000" y="3230"/>
                    </a:lnTo>
                    <a:lnTo>
                      <a:pt x="1021"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7" name="Google Shape;657;p17"/>
              <p:cNvSpPr/>
              <p:nvPr/>
            </p:nvSpPr>
            <p:spPr>
              <a:xfrm>
                <a:off x="7342" y="1187"/>
                <a:ext cx="179" cy="1408"/>
              </a:xfrm>
              <a:custGeom>
                <a:rect b="b" l="l" r="r" t="t"/>
                <a:pathLst>
                  <a:path extrusionOk="0" h="120000" w="120000">
                    <a:moveTo>
                      <a:pt x="6033" y="120000"/>
                    </a:moveTo>
                    <a:lnTo>
                      <a:pt x="0" y="119829"/>
                    </a:lnTo>
                    <a:lnTo>
                      <a:pt x="114636" y="0"/>
                    </a:lnTo>
                    <a:lnTo>
                      <a:pt x="120000" y="0"/>
                    </a:lnTo>
                    <a:lnTo>
                      <a:pt x="603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8" name="Google Shape;658;p17"/>
              <p:cNvSpPr/>
              <p:nvPr/>
            </p:nvSpPr>
            <p:spPr>
              <a:xfrm>
                <a:off x="7487" y="938"/>
                <a:ext cx="33" cy="249"/>
              </a:xfrm>
              <a:custGeom>
                <a:rect b="b" l="l" r="r" t="t"/>
                <a:pathLst>
                  <a:path extrusionOk="0" h="120000" w="120000">
                    <a:moveTo>
                      <a:pt x="94545" y="120000"/>
                    </a:moveTo>
                    <a:lnTo>
                      <a:pt x="0" y="0"/>
                    </a:lnTo>
                    <a:lnTo>
                      <a:pt x="32727" y="0"/>
                    </a:lnTo>
                    <a:lnTo>
                      <a:pt x="120000" y="119036"/>
                    </a:lnTo>
                    <a:lnTo>
                      <a:pt x="9454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9" name="Google Shape;659;p17"/>
              <p:cNvSpPr/>
              <p:nvPr/>
            </p:nvSpPr>
            <p:spPr>
              <a:xfrm>
                <a:off x="7513" y="1172"/>
                <a:ext cx="147" cy="300"/>
              </a:xfrm>
              <a:custGeom>
                <a:rect b="b" l="l" r="r" t="t"/>
                <a:pathLst>
                  <a:path extrusionOk="0" h="120000" w="120000">
                    <a:moveTo>
                      <a:pt x="114285" y="120000"/>
                    </a:moveTo>
                    <a:lnTo>
                      <a:pt x="0" y="1200"/>
                    </a:lnTo>
                    <a:lnTo>
                      <a:pt x="5714" y="0"/>
                    </a:lnTo>
                    <a:lnTo>
                      <a:pt x="120000" y="118800"/>
                    </a:lnTo>
                    <a:lnTo>
                      <a:pt x="11428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0" name="Google Shape;660;p17"/>
              <p:cNvSpPr/>
              <p:nvPr/>
            </p:nvSpPr>
            <p:spPr>
              <a:xfrm>
                <a:off x="6986" y="2160"/>
                <a:ext cx="365" cy="426"/>
              </a:xfrm>
              <a:custGeom>
                <a:rect b="b" l="l" r="r" t="t"/>
                <a:pathLst>
                  <a:path extrusionOk="0" h="120000" w="120000">
                    <a:moveTo>
                      <a:pt x="118356" y="119999"/>
                    </a:moveTo>
                    <a:lnTo>
                      <a:pt x="0" y="1690"/>
                    </a:lnTo>
                    <a:lnTo>
                      <a:pt x="2301" y="0"/>
                    </a:lnTo>
                    <a:lnTo>
                      <a:pt x="119999" y="118591"/>
                    </a:lnTo>
                    <a:lnTo>
                      <a:pt x="118356"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1" name="Google Shape;661;p17"/>
              <p:cNvSpPr/>
              <p:nvPr/>
            </p:nvSpPr>
            <p:spPr>
              <a:xfrm>
                <a:off x="7104" y="2588"/>
                <a:ext cx="243" cy="9"/>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2" name="Google Shape;662;p17"/>
              <p:cNvSpPr/>
              <p:nvPr/>
            </p:nvSpPr>
            <p:spPr>
              <a:xfrm>
                <a:off x="7246" y="2586"/>
                <a:ext cx="110" cy="166"/>
              </a:xfrm>
              <a:custGeom>
                <a:rect b="b" l="l" r="r" t="t"/>
                <a:pathLst>
                  <a:path extrusionOk="0" h="120000" w="120000">
                    <a:moveTo>
                      <a:pt x="7636" y="119999"/>
                    </a:moveTo>
                    <a:lnTo>
                      <a:pt x="0" y="116385"/>
                    </a:lnTo>
                    <a:lnTo>
                      <a:pt x="112363" y="0"/>
                    </a:lnTo>
                    <a:lnTo>
                      <a:pt x="120000" y="2891"/>
                    </a:lnTo>
                    <a:lnTo>
                      <a:pt x="7636"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3" name="Google Shape;663;p17"/>
              <p:cNvSpPr/>
              <p:nvPr/>
            </p:nvSpPr>
            <p:spPr>
              <a:xfrm>
                <a:off x="7342" y="2593"/>
                <a:ext cx="343" cy="276"/>
              </a:xfrm>
              <a:custGeom>
                <a:rect b="b" l="l" r="r" t="t"/>
                <a:pathLst>
                  <a:path extrusionOk="0" h="120000" w="120000">
                    <a:moveTo>
                      <a:pt x="118250" y="120000"/>
                    </a:moveTo>
                    <a:lnTo>
                      <a:pt x="0" y="3043"/>
                    </a:lnTo>
                    <a:lnTo>
                      <a:pt x="1749" y="0"/>
                    </a:lnTo>
                    <a:lnTo>
                      <a:pt x="120000" y="116956"/>
                    </a:lnTo>
                    <a:lnTo>
                      <a:pt x="11825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4" name="Google Shape;664;p17"/>
              <p:cNvSpPr/>
              <p:nvPr/>
            </p:nvSpPr>
            <p:spPr>
              <a:xfrm>
                <a:off x="5152" y="2348"/>
                <a:ext cx="849" cy="649"/>
              </a:xfrm>
              <a:custGeom>
                <a:rect b="b" l="l" r="r" t="t"/>
                <a:pathLst>
                  <a:path extrusionOk="0" h="120000" w="120000">
                    <a:moveTo>
                      <a:pt x="119293" y="120000"/>
                    </a:moveTo>
                    <a:lnTo>
                      <a:pt x="0" y="924"/>
                    </a:lnTo>
                    <a:lnTo>
                      <a:pt x="706" y="0"/>
                    </a:lnTo>
                    <a:lnTo>
                      <a:pt x="120000" y="118705"/>
                    </a:lnTo>
                    <a:lnTo>
                      <a:pt x="11929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5" name="Google Shape;665;p17"/>
              <p:cNvSpPr/>
              <p:nvPr/>
            </p:nvSpPr>
            <p:spPr>
              <a:xfrm>
                <a:off x="5079" y="2284"/>
                <a:ext cx="69" cy="138"/>
              </a:xfrm>
              <a:custGeom>
                <a:rect b="b" l="l" r="r" t="t"/>
                <a:pathLst>
                  <a:path extrusionOk="0" h="120000" w="12000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6" name="Google Shape;666;p17"/>
              <p:cNvSpPr/>
              <p:nvPr/>
            </p:nvSpPr>
            <p:spPr>
              <a:xfrm>
                <a:off x="5172" y="2284"/>
                <a:ext cx="59" cy="86"/>
              </a:xfrm>
              <a:custGeom>
                <a:rect b="b" l="l" r="r" t="t"/>
                <a:pathLst>
                  <a:path extrusionOk="0" h="120000" w="12000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7" name="Google Shape;667;p17"/>
              <p:cNvSpPr/>
              <p:nvPr/>
            </p:nvSpPr>
            <p:spPr>
              <a:xfrm>
                <a:off x="5115" y="2250"/>
                <a:ext cx="120" cy="54"/>
              </a:xfrm>
              <a:custGeom>
                <a:rect b="b" l="l" r="r" t="t"/>
                <a:pathLst>
                  <a:path extrusionOk="0" h="120000" w="12000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8" name="Google Shape;668;p17"/>
              <p:cNvSpPr/>
              <p:nvPr/>
            </p:nvSpPr>
            <p:spPr>
              <a:xfrm>
                <a:off x="5069" y="2336"/>
                <a:ext cx="188" cy="112"/>
              </a:xfrm>
              <a:custGeom>
                <a:rect b="b" l="l" r="r" t="t"/>
                <a:pathLst>
                  <a:path extrusionOk="0" h="120000" w="12000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9" name="Google Shape;669;p17"/>
              <p:cNvSpPr/>
              <p:nvPr/>
            </p:nvSpPr>
            <p:spPr>
              <a:xfrm>
                <a:off x="5996" y="2713"/>
                <a:ext cx="424" cy="284"/>
              </a:xfrm>
              <a:custGeom>
                <a:rect b="b" l="l" r="r" t="t"/>
                <a:pathLst>
                  <a:path extrusionOk="0" h="120000" w="120000">
                    <a:moveTo>
                      <a:pt x="1132" y="120000"/>
                    </a:moveTo>
                    <a:lnTo>
                      <a:pt x="0" y="117042"/>
                    </a:lnTo>
                    <a:lnTo>
                      <a:pt x="119150" y="0"/>
                    </a:lnTo>
                    <a:lnTo>
                      <a:pt x="120000" y="2957"/>
                    </a:lnTo>
                    <a:lnTo>
                      <a:pt x="113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0" name="Google Shape;670;p17"/>
              <p:cNvSpPr/>
              <p:nvPr/>
            </p:nvSpPr>
            <p:spPr>
              <a:xfrm>
                <a:off x="7351" y="2174"/>
                <a:ext cx="739" cy="417"/>
              </a:xfrm>
              <a:custGeom>
                <a:rect b="b" l="l" r="r" t="t"/>
                <a:pathLst>
                  <a:path extrusionOk="0" h="120000" w="120000">
                    <a:moveTo>
                      <a:pt x="487" y="119999"/>
                    </a:moveTo>
                    <a:lnTo>
                      <a:pt x="0" y="118273"/>
                    </a:lnTo>
                    <a:lnTo>
                      <a:pt x="119512" y="0"/>
                    </a:lnTo>
                    <a:lnTo>
                      <a:pt x="120000" y="2014"/>
                    </a:lnTo>
                    <a:lnTo>
                      <a:pt x="487"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1" name="Google Shape;671;p17"/>
              <p:cNvSpPr/>
              <p:nvPr/>
            </p:nvSpPr>
            <p:spPr>
              <a:xfrm>
                <a:off x="7295" y="2566"/>
                <a:ext cx="125" cy="100"/>
              </a:xfrm>
              <a:custGeom>
                <a:rect b="b" l="l" r="r" t="t"/>
                <a:pathLst>
                  <a:path extrusionOk="0" h="120000" w="12000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2" name="Google Shape;672;p17"/>
              <p:cNvSpPr/>
              <p:nvPr/>
            </p:nvSpPr>
            <p:spPr>
              <a:xfrm>
                <a:off x="7278" y="2526"/>
                <a:ext cx="54" cy="87"/>
              </a:xfrm>
              <a:custGeom>
                <a:rect b="b" l="l" r="r" t="t"/>
                <a:pathLst>
                  <a:path extrusionOk="0" h="120000" w="12000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3" name="Google Shape;673;p17"/>
              <p:cNvSpPr/>
              <p:nvPr/>
            </p:nvSpPr>
            <p:spPr>
              <a:xfrm>
                <a:off x="7246" y="2551"/>
                <a:ext cx="54" cy="120"/>
              </a:xfrm>
              <a:custGeom>
                <a:rect b="b" l="l" r="r" t="t"/>
                <a:pathLst>
                  <a:path extrusionOk="0" h="120000" w="12000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4" name="Google Shape;674;p17"/>
              <p:cNvSpPr/>
              <p:nvPr/>
            </p:nvSpPr>
            <p:spPr>
              <a:xfrm>
                <a:off x="7288" y="2493"/>
                <a:ext cx="167" cy="161"/>
              </a:xfrm>
              <a:custGeom>
                <a:rect b="b" l="l" r="r" t="t"/>
                <a:pathLst>
                  <a:path extrusionOk="0" h="120000" w="12000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5" name="Google Shape;675;p17"/>
              <p:cNvSpPr/>
              <p:nvPr/>
            </p:nvSpPr>
            <p:spPr>
              <a:xfrm>
                <a:off x="7455" y="1177"/>
                <a:ext cx="134" cy="86"/>
              </a:xfrm>
              <a:custGeom>
                <a:rect b="b" l="l" r="r" t="t"/>
                <a:pathLst>
                  <a:path extrusionOk="0" h="120000" w="12000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6" name="Google Shape;676;p17"/>
              <p:cNvSpPr/>
              <p:nvPr/>
            </p:nvSpPr>
            <p:spPr>
              <a:xfrm>
                <a:off x="7445" y="1119"/>
                <a:ext cx="68" cy="76"/>
              </a:xfrm>
              <a:custGeom>
                <a:rect b="b" l="l" r="r" t="t"/>
                <a:pathLst>
                  <a:path extrusionOk="0" h="120000" w="12000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7" name="Google Shape;677;p17"/>
              <p:cNvSpPr/>
              <p:nvPr/>
            </p:nvSpPr>
            <p:spPr>
              <a:xfrm>
                <a:off x="7415" y="1131"/>
                <a:ext cx="40" cy="123"/>
              </a:xfrm>
              <a:custGeom>
                <a:rect b="b" l="l" r="r" t="t"/>
                <a:pathLst>
                  <a:path extrusionOk="0" h="120000" w="12000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8" name="Google Shape;678;p17"/>
              <p:cNvSpPr/>
              <p:nvPr/>
            </p:nvSpPr>
            <p:spPr>
              <a:xfrm>
                <a:off x="7472" y="1090"/>
                <a:ext cx="142" cy="173"/>
              </a:xfrm>
              <a:custGeom>
                <a:rect b="b" l="l" r="r" t="t"/>
                <a:pathLst>
                  <a:path extrusionOk="0" h="120000" w="12000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9" name="Google Shape;679;p17"/>
              <p:cNvSpPr/>
              <p:nvPr/>
            </p:nvSpPr>
            <p:spPr>
              <a:xfrm>
                <a:off x="3044" y="871"/>
                <a:ext cx="549" cy="590"/>
              </a:xfrm>
              <a:custGeom>
                <a:rect b="b" l="l" r="r" t="t"/>
                <a:pathLst>
                  <a:path extrusionOk="0" h="120000" w="120000">
                    <a:moveTo>
                      <a:pt x="118469" y="120000"/>
                    </a:moveTo>
                    <a:lnTo>
                      <a:pt x="0" y="1016"/>
                    </a:lnTo>
                    <a:lnTo>
                      <a:pt x="1530" y="0"/>
                    </a:lnTo>
                    <a:lnTo>
                      <a:pt x="120000" y="118983"/>
                    </a:lnTo>
                    <a:lnTo>
                      <a:pt x="11846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0" name="Google Shape;680;p17"/>
              <p:cNvSpPr/>
              <p:nvPr/>
            </p:nvSpPr>
            <p:spPr>
              <a:xfrm>
                <a:off x="2544" y="1053"/>
                <a:ext cx="912" cy="507"/>
              </a:xfrm>
              <a:custGeom>
                <a:rect b="b" l="l" r="r" t="t"/>
                <a:pathLst>
                  <a:path extrusionOk="0" h="120000" w="120000">
                    <a:moveTo>
                      <a:pt x="119342" y="120000"/>
                    </a:moveTo>
                    <a:lnTo>
                      <a:pt x="0" y="2130"/>
                    </a:lnTo>
                    <a:lnTo>
                      <a:pt x="526" y="0"/>
                    </a:lnTo>
                    <a:lnTo>
                      <a:pt x="119999" y="118579"/>
                    </a:lnTo>
                    <a:lnTo>
                      <a:pt x="11934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1" name="Google Shape;681;p17"/>
              <p:cNvSpPr/>
              <p:nvPr/>
            </p:nvSpPr>
            <p:spPr>
              <a:xfrm>
                <a:off x="2087" y="1016"/>
                <a:ext cx="459" cy="42"/>
              </a:xfrm>
              <a:custGeom>
                <a:rect b="b" l="l" r="r" t="t"/>
                <a:pathLst>
                  <a:path extrusionOk="0" h="120000" w="120000">
                    <a:moveTo>
                      <a:pt x="119999" y="120000"/>
                    </a:moveTo>
                    <a:lnTo>
                      <a:pt x="0" y="22857"/>
                    </a:lnTo>
                    <a:lnTo>
                      <a:pt x="261" y="0"/>
                    </a:lnTo>
                    <a:lnTo>
                      <a:pt x="119999" y="97142"/>
                    </a:lnTo>
                    <a:lnTo>
                      <a:pt x="11999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2" name="Google Shape;682;p17"/>
              <p:cNvSpPr/>
              <p:nvPr/>
            </p:nvSpPr>
            <p:spPr>
              <a:xfrm>
                <a:off x="567" y="2635"/>
                <a:ext cx="1922" cy="286"/>
              </a:xfrm>
              <a:custGeom>
                <a:rect b="b" l="l" r="r" t="t"/>
                <a:pathLst>
                  <a:path extrusionOk="0" h="120000" w="120000">
                    <a:moveTo>
                      <a:pt x="0" y="120000"/>
                    </a:moveTo>
                    <a:lnTo>
                      <a:pt x="0" y="116643"/>
                    </a:lnTo>
                    <a:lnTo>
                      <a:pt x="119875" y="0"/>
                    </a:lnTo>
                    <a:lnTo>
                      <a:pt x="120000" y="3776"/>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3" name="Google Shape;683;p17"/>
              <p:cNvSpPr/>
              <p:nvPr/>
            </p:nvSpPr>
            <p:spPr>
              <a:xfrm>
                <a:off x="2489" y="2453"/>
                <a:ext cx="13" cy="182"/>
              </a:xfrm>
              <a:custGeom>
                <a:rect b="b" l="l" r="r" t="t"/>
                <a:pathLst>
                  <a:path extrusionOk="0" h="120000" w="120000">
                    <a:moveTo>
                      <a:pt x="55384" y="120000"/>
                    </a:moveTo>
                    <a:lnTo>
                      <a:pt x="0" y="120000"/>
                    </a:lnTo>
                    <a:lnTo>
                      <a:pt x="46153" y="0"/>
                    </a:lnTo>
                    <a:lnTo>
                      <a:pt x="120000" y="0"/>
                    </a:lnTo>
                    <a:lnTo>
                      <a:pt x="5538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4" name="Google Shape;684;p17"/>
              <p:cNvSpPr/>
              <p:nvPr/>
            </p:nvSpPr>
            <p:spPr>
              <a:xfrm>
                <a:off x="2284" y="2458"/>
                <a:ext cx="215" cy="184"/>
              </a:xfrm>
              <a:custGeom>
                <a:rect b="b" l="l" r="r" t="t"/>
                <a:pathLst>
                  <a:path extrusionOk="0" h="120000" w="120000">
                    <a:moveTo>
                      <a:pt x="117209" y="120000"/>
                    </a:moveTo>
                    <a:lnTo>
                      <a:pt x="0" y="4565"/>
                    </a:lnTo>
                    <a:lnTo>
                      <a:pt x="3906" y="0"/>
                    </a:lnTo>
                    <a:lnTo>
                      <a:pt x="120000" y="116739"/>
                    </a:lnTo>
                    <a:lnTo>
                      <a:pt x="11720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5" name="Google Shape;685;p17"/>
              <p:cNvSpPr/>
              <p:nvPr/>
            </p:nvSpPr>
            <p:spPr>
              <a:xfrm>
                <a:off x="2421" y="2644"/>
                <a:ext cx="137" cy="68"/>
              </a:xfrm>
              <a:custGeom>
                <a:rect b="b" l="l" r="r" t="t"/>
                <a:pathLst>
                  <a:path extrusionOk="0" h="120000" w="12000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6" name="Google Shape;686;p17"/>
              <p:cNvSpPr/>
              <p:nvPr/>
            </p:nvSpPr>
            <p:spPr>
              <a:xfrm>
                <a:off x="2426" y="2568"/>
                <a:ext cx="93" cy="49"/>
              </a:xfrm>
              <a:custGeom>
                <a:rect b="b" l="l" r="r" t="t"/>
                <a:pathLst>
                  <a:path extrusionOk="0" h="120000" w="12000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7" name="Google Shape;687;p17"/>
              <p:cNvSpPr/>
              <p:nvPr/>
            </p:nvSpPr>
            <p:spPr>
              <a:xfrm>
                <a:off x="2389" y="2556"/>
                <a:ext cx="66" cy="113"/>
              </a:xfrm>
              <a:custGeom>
                <a:rect b="b" l="l" r="r" t="t"/>
                <a:pathLst>
                  <a:path extrusionOk="0" h="120000" w="12000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8" name="Google Shape;688;p17"/>
              <p:cNvSpPr/>
              <p:nvPr/>
            </p:nvSpPr>
            <p:spPr>
              <a:xfrm>
                <a:off x="2490" y="2546"/>
                <a:ext cx="100" cy="187"/>
              </a:xfrm>
              <a:custGeom>
                <a:rect b="b" l="l" r="r" t="t"/>
                <a:pathLst>
                  <a:path extrusionOk="0" h="120000" w="12000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9" name="Google Shape;689;p17"/>
              <p:cNvSpPr/>
              <p:nvPr/>
            </p:nvSpPr>
            <p:spPr>
              <a:xfrm>
                <a:off x="2299" y="1055"/>
                <a:ext cx="245" cy="213"/>
              </a:xfrm>
              <a:custGeom>
                <a:rect b="b" l="l" r="r" t="t"/>
                <a:pathLst>
                  <a:path extrusionOk="0" h="120000" w="120000">
                    <a:moveTo>
                      <a:pt x="2448" y="119999"/>
                    </a:moveTo>
                    <a:lnTo>
                      <a:pt x="0" y="116056"/>
                    </a:lnTo>
                    <a:lnTo>
                      <a:pt x="117551" y="0"/>
                    </a:lnTo>
                    <a:lnTo>
                      <a:pt x="120000" y="2816"/>
                    </a:lnTo>
                    <a:lnTo>
                      <a:pt x="2448"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0" name="Google Shape;690;p17"/>
              <p:cNvSpPr/>
              <p:nvPr/>
            </p:nvSpPr>
            <p:spPr>
              <a:xfrm>
                <a:off x="2460" y="894"/>
                <a:ext cx="88" cy="163"/>
              </a:xfrm>
              <a:custGeom>
                <a:rect b="b" l="l" r="r" t="t"/>
                <a:pathLst>
                  <a:path extrusionOk="0" h="120000" w="120000">
                    <a:moveTo>
                      <a:pt x="110454" y="120000"/>
                    </a:moveTo>
                    <a:lnTo>
                      <a:pt x="0" y="3680"/>
                    </a:lnTo>
                    <a:lnTo>
                      <a:pt x="9545" y="0"/>
                    </a:lnTo>
                    <a:lnTo>
                      <a:pt x="120000" y="117055"/>
                    </a:lnTo>
                    <a:lnTo>
                      <a:pt x="11045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1" name="Google Shape;691;p17"/>
              <p:cNvSpPr/>
              <p:nvPr/>
            </p:nvSpPr>
            <p:spPr>
              <a:xfrm>
                <a:off x="2502" y="1026"/>
                <a:ext cx="115" cy="107"/>
              </a:xfrm>
              <a:custGeom>
                <a:rect b="b" l="l" r="r" t="t"/>
                <a:pathLst>
                  <a:path extrusionOk="0" h="120000" w="12000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2" name="Google Shape;692;p17"/>
              <p:cNvSpPr/>
              <p:nvPr/>
            </p:nvSpPr>
            <p:spPr>
              <a:xfrm>
                <a:off x="2475" y="1001"/>
                <a:ext cx="44" cy="94"/>
              </a:xfrm>
              <a:custGeom>
                <a:rect b="b" l="l" r="r" t="t"/>
                <a:pathLst>
                  <a:path extrusionOk="0" h="120000" w="12000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3" name="Google Shape;693;p17"/>
              <p:cNvSpPr/>
              <p:nvPr/>
            </p:nvSpPr>
            <p:spPr>
              <a:xfrm>
                <a:off x="2448" y="1036"/>
                <a:ext cx="64" cy="114"/>
              </a:xfrm>
              <a:custGeom>
                <a:rect b="b" l="l" r="r" t="t"/>
                <a:pathLst>
                  <a:path extrusionOk="0" h="120000" w="12000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4" name="Google Shape;694;p17"/>
              <p:cNvSpPr/>
              <p:nvPr/>
            </p:nvSpPr>
            <p:spPr>
              <a:xfrm>
                <a:off x="2475" y="965"/>
                <a:ext cx="172" cy="146"/>
              </a:xfrm>
              <a:custGeom>
                <a:rect b="b" l="l" r="r" t="t"/>
                <a:pathLst>
                  <a:path extrusionOk="0" h="120000" w="12000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5" name="Google Shape;695;p17"/>
              <p:cNvSpPr/>
              <p:nvPr/>
            </p:nvSpPr>
            <p:spPr>
              <a:xfrm>
                <a:off x="2649" y="1696"/>
                <a:ext cx="787" cy="60"/>
              </a:xfrm>
              <a:custGeom>
                <a:rect b="b" l="l" r="r" t="t"/>
                <a:pathLst>
                  <a:path extrusionOk="0" h="120000" w="120000">
                    <a:moveTo>
                      <a:pt x="120000" y="120000"/>
                    </a:moveTo>
                    <a:lnTo>
                      <a:pt x="0" y="16000"/>
                    </a:lnTo>
                    <a:lnTo>
                      <a:pt x="304" y="0"/>
                    </a:lnTo>
                    <a:lnTo>
                      <a:pt x="120000" y="104000"/>
                    </a:ln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6" name="Google Shape;696;p17"/>
              <p:cNvSpPr/>
              <p:nvPr/>
            </p:nvSpPr>
            <p:spPr>
              <a:xfrm>
                <a:off x="-97" y="1961"/>
                <a:ext cx="137" cy="42"/>
              </a:xfrm>
              <a:custGeom>
                <a:rect b="b" l="l" r="r" t="t"/>
                <a:pathLst>
                  <a:path extrusionOk="0" h="120000" w="12000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7" name="Google Shape;697;p17"/>
              <p:cNvSpPr/>
              <p:nvPr/>
            </p:nvSpPr>
            <p:spPr>
              <a:xfrm>
                <a:off x="-97" y="2015"/>
                <a:ext cx="137" cy="3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8" name="Google Shape;698;p17"/>
              <p:cNvSpPr/>
              <p:nvPr/>
            </p:nvSpPr>
            <p:spPr>
              <a:xfrm>
                <a:off x="-97" y="2057"/>
                <a:ext cx="137" cy="43"/>
              </a:xfrm>
              <a:custGeom>
                <a:rect b="b" l="l" r="r" t="t"/>
                <a:pathLst>
                  <a:path extrusionOk="0" h="120000" w="12000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9" name="Google Shape;699;p17"/>
              <p:cNvSpPr/>
              <p:nvPr/>
            </p:nvSpPr>
            <p:spPr>
              <a:xfrm>
                <a:off x="-433" y="2029"/>
                <a:ext cx="353" cy="66"/>
              </a:xfrm>
              <a:custGeom>
                <a:rect b="b" l="l" r="r" t="t"/>
                <a:pathLst>
                  <a:path extrusionOk="0" h="120000" w="120000">
                    <a:moveTo>
                      <a:pt x="0" y="120000"/>
                    </a:moveTo>
                    <a:lnTo>
                      <a:pt x="0" y="103636"/>
                    </a:lnTo>
                    <a:lnTo>
                      <a:pt x="119320" y="0"/>
                    </a:lnTo>
                    <a:lnTo>
                      <a:pt x="120000" y="10909"/>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0" name="Google Shape;700;p17"/>
              <p:cNvSpPr/>
              <p:nvPr/>
            </p:nvSpPr>
            <p:spPr>
              <a:xfrm>
                <a:off x="-200" y="1775"/>
                <a:ext cx="152" cy="216"/>
              </a:xfrm>
              <a:custGeom>
                <a:rect b="b" l="l" r="r" t="t"/>
                <a:pathLst>
                  <a:path extrusionOk="0" h="120000" w="120000">
                    <a:moveTo>
                      <a:pt x="114473" y="120000"/>
                    </a:moveTo>
                    <a:lnTo>
                      <a:pt x="0" y="2777"/>
                    </a:lnTo>
                    <a:lnTo>
                      <a:pt x="5526" y="0"/>
                    </a:lnTo>
                    <a:lnTo>
                      <a:pt x="120000" y="117222"/>
                    </a:lnTo>
                    <a:lnTo>
                      <a:pt x="11447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1" name="Google Shape;701;p17"/>
              <p:cNvSpPr/>
              <p:nvPr/>
            </p:nvSpPr>
            <p:spPr>
              <a:xfrm>
                <a:off x="-1" y="1839"/>
                <a:ext cx="193" cy="152"/>
              </a:xfrm>
              <a:custGeom>
                <a:rect b="b" l="l" r="r" t="t"/>
                <a:pathLst>
                  <a:path extrusionOk="0" h="120000" w="120000">
                    <a:moveTo>
                      <a:pt x="3108" y="120000"/>
                    </a:moveTo>
                    <a:lnTo>
                      <a:pt x="0" y="116052"/>
                    </a:lnTo>
                    <a:lnTo>
                      <a:pt x="116891" y="0"/>
                    </a:lnTo>
                    <a:lnTo>
                      <a:pt x="120000" y="3947"/>
                    </a:lnTo>
                    <a:lnTo>
                      <a:pt x="310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2" name="Google Shape;702;p17"/>
              <p:cNvSpPr/>
              <p:nvPr/>
            </p:nvSpPr>
            <p:spPr>
              <a:xfrm>
                <a:off x="-29" y="1728"/>
                <a:ext cx="8" cy="25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3" name="Google Shape;703;p17"/>
              <p:cNvSpPr/>
              <p:nvPr/>
            </p:nvSpPr>
            <p:spPr>
              <a:xfrm>
                <a:off x="-24" y="80"/>
                <a:ext cx="528" cy="184"/>
              </a:xfrm>
              <a:custGeom>
                <a:rect b="b" l="l" r="r" t="t"/>
                <a:pathLst>
                  <a:path extrusionOk="0" h="120000" w="120000">
                    <a:moveTo>
                      <a:pt x="681" y="120000"/>
                    </a:moveTo>
                    <a:lnTo>
                      <a:pt x="0" y="115434"/>
                    </a:lnTo>
                    <a:lnTo>
                      <a:pt x="119318" y="0"/>
                    </a:lnTo>
                    <a:lnTo>
                      <a:pt x="120000" y="3913"/>
                    </a:lnTo>
                    <a:lnTo>
                      <a:pt x="681"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4" name="Google Shape;704;p17"/>
              <p:cNvSpPr/>
              <p:nvPr/>
            </p:nvSpPr>
            <p:spPr>
              <a:xfrm>
                <a:off x="-720" y="624"/>
                <a:ext cx="365" cy="182"/>
              </a:xfrm>
              <a:custGeom>
                <a:rect b="b" l="l" r="r" t="t"/>
                <a:pathLst>
                  <a:path extrusionOk="0" h="120000" w="120000">
                    <a:moveTo>
                      <a:pt x="118684" y="120000"/>
                    </a:moveTo>
                    <a:lnTo>
                      <a:pt x="0" y="4615"/>
                    </a:lnTo>
                    <a:lnTo>
                      <a:pt x="986" y="0"/>
                    </a:lnTo>
                    <a:lnTo>
                      <a:pt x="119999" y="116043"/>
                    </a:lnTo>
                    <a:lnTo>
                      <a:pt x="11868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5" name="Google Shape;705;p17"/>
              <p:cNvSpPr/>
              <p:nvPr/>
            </p:nvSpPr>
            <p:spPr>
              <a:xfrm>
                <a:off x="273" y="88"/>
                <a:ext cx="238" cy="360"/>
              </a:xfrm>
              <a:custGeom>
                <a:rect b="b" l="l" r="r" t="t"/>
                <a:pathLst>
                  <a:path extrusionOk="0" h="120000" w="120000">
                    <a:moveTo>
                      <a:pt x="3529" y="120000"/>
                    </a:moveTo>
                    <a:lnTo>
                      <a:pt x="0" y="118333"/>
                    </a:lnTo>
                    <a:lnTo>
                      <a:pt x="115462" y="0"/>
                    </a:lnTo>
                    <a:lnTo>
                      <a:pt x="120000" y="1000"/>
                    </a:lnTo>
                    <a:lnTo>
                      <a:pt x="352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6" name="Google Shape;706;p17"/>
              <p:cNvSpPr/>
              <p:nvPr/>
            </p:nvSpPr>
            <p:spPr>
              <a:xfrm>
                <a:off x="492" y="86"/>
                <a:ext cx="862" cy="768"/>
              </a:xfrm>
              <a:custGeom>
                <a:rect b="b" l="l" r="r" t="t"/>
                <a:pathLst>
                  <a:path extrusionOk="0" h="120000" w="120000">
                    <a:moveTo>
                      <a:pt x="119303" y="120000"/>
                    </a:moveTo>
                    <a:lnTo>
                      <a:pt x="0" y="1093"/>
                    </a:lnTo>
                    <a:lnTo>
                      <a:pt x="696" y="0"/>
                    </a:lnTo>
                    <a:lnTo>
                      <a:pt x="120000" y="119218"/>
                    </a:lnTo>
                    <a:lnTo>
                      <a:pt x="11930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7" name="Google Shape;707;p17"/>
              <p:cNvSpPr/>
              <p:nvPr/>
            </p:nvSpPr>
            <p:spPr>
              <a:xfrm>
                <a:off x="432" y="47"/>
                <a:ext cx="114" cy="107"/>
              </a:xfrm>
              <a:custGeom>
                <a:rect b="b" l="l" r="r" t="t"/>
                <a:pathLst>
                  <a:path extrusionOk="0" h="120000" w="12000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8" name="Google Shape;708;p17"/>
              <p:cNvSpPr/>
              <p:nvPr/>
            </p:nvSpPr>
            <p:spPr>
              <a:xfrm>
                <a:off x="460" y="14"/>
                <a:ext cx="100" cy="33"/>
              </a:xfrm>
              <a:custGeom>
                <a:rect b="b" l="l" r="r" t="t"/>
                <a:pathLst>
                  <a:path extrusionOk="0" h="120000" w="12000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9" name="Google Shape;709;p17"/>
              <p:cNvSpPr/>
              <p:nvPr/>
            </p:nvSpPr>
            <p:spPr>
              <a:xfrm>
                <a:off x="410" y="-12"/>
                <a:ext cx="103" cy="73"/>
              </a:xfrm>
              <a:custGeom>
                <a:rect b="b" l="l" r="r" t="t"/>
                <a:pathLst>
                  <a:path extrusionOk="0" h="120000" w="12000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0" name="Google Shape;710;p17"/>
              <p:cNvSpPr/>
              <p:nvPr/>
            </p:nvSpPr>
            <p:spPr>
              <a:xfrm>
                <a:off x="467" y="3"/>
                <a:ext cx="130" cy="175"/>
              </a:xfrm>
              <a:custGeom>
                <a:rect b="b" l="l" r="r" t="t"/>
                <a:pathLst>
                  <a:path extrusionOk="0" h="120000" w="12000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1" name="Google Shape;711;p17"/>
              <p:cNvSpPr/>
              <p:nvPr/>
            </p:nvSpPr>
            <p:spPr>
              <a:xfrm>
                <a:off x="938" y="852"/>
                <a:ext cx="404" cy="240"/>
              </a:xfrm>
              <a:custGeom>
                <a:rect b="b" l="l" r="r" t="t"/>
                <a:pathLst>
                  <a:path extrusionOk="0" h="120000" w="120000">
                    <a:moveTo>
                      <a:pt x="1485" y="120000"/>
                    </a:moveTo>
                    <a:lnTo>
                      <a:pt x="0" y="116500"/>
                    </a:lnTo>
                    <a:lnTo>
                      <a:pt x="118514" y="0"/>
                    </a:lnTo>
                    <a:lnTo>
                      <a:pt x="120000" y="3500"/>
                    </a:lnTo>
                    <a:lnTo>
                      <a:pt x="148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2" name="Google Shape;712;p17"/>
              <p:cNvSpPr/>
              <p:nvPr/>
            </p:nvSpPr>
            <p:spPr>
              <a:xfrm>
                <a:off x="926" y="850"/>
                <a:ext cx="418" cy="1013"/>
              </a:xfrm>
              <a:custGeom>
                <a:rect b="b" l="l" r="r" t="t"/>
                <a:pathLst>
                  <a:path extrusionOk="0" h="120000" w="120000">
                    <a:moveTo>
                      <a:pt x="2009" y="120000"/>
                    </a:moveTo>
                    <a:lnTo>
                      <a:pt x="0" y="119644"/>
                    </a:lnTo>
                    <a:lnTo>
                      <a:pt x="117990" y="0"/>
                    </a:lnTo>
                    <a:lnTo>
                      <a:pt x="119999" y="473"/>
                    </a:lnTo>
                    <a:lnTo>
                      <a:pt x="200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3" name="Google Shape;713;p17"/>
              <p:cNvSpPr/>
              <p:nvPr/>
            </p:nvSpPr>
            <p:spPr>
              <a:xfrm>
                <a:off x="1310" y="604"/>
                <a:ext cx="34" cy="248"/>
              </a:xfrm>
              <a:custGeom>
                <a:rect b="b" l="l" r="r" t="t"/>
                <a:pathLst>
                  <a:path extrusionOk="0" h="120000" w="120000">
                    <a:moveTo>
                      <a:pt x="88235" y="120000"/>
                    </a:moveTo>
                    <a:lnTo>
                      <a:pt x="0" y="0"/>
                    </a:lnTo>
                    <a:lnTo>
                      <a:pt x="28235" y="0"/>
                    </a:lnTo>
                    <a:lnTo>
                      <a:pt x="120000" y="119032"/>
                    </a:lnTo>
                    <a:lnTo>
                      <a:pt x="8823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4" name="Google Shape;714;p17"/>
              <p:cNvSpPr/>
              <p:nvPr/>
            </p:nvSpPr>
            <p:spPr>
              <a:xfrm>
                <a:off x="570" y="1427"/>
                <a:ext cx="365" cy="427"/>
              </a:xfrm>
              <a:custGeom>
                <a:rect b="b" l="l" r="r" t="t"/>
                <a:pathLst>
                  <a:path extrusionOk="0" h="120000" w="120000">
                    <a:moveTo>
                      <a:pt x="117698" y="120000"/>
                    </a:moveTo>
                    <a:lnTo>
                      <a:pt x="0" y="1967"/>
                    </a:lnTo>
                    <a:lnTo>
                      <a:pt x="1643" y="0"/>
                    </a:lnTo>
                    <a:lnTo>
                      <a:pt x="119999" y="118594"/>
                    </a:lnTo>
                    <a:lnTo>
                      <a:pt x="11769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5" name="Google Shape;715;p17"/>
              <p:cNvSpPr/>
              <p:nvPr/>
            </p:nvSpPr>
            <p:spPr>
              <a:xfrm>
                <a:off x="688" y="1856"/>
                <a:ext cx="243" cy="9"/>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6" name="Google Shape;716;p17"/>
              <p:cNvSpPr/>
              <p:nvPr/>
            </p:nvSpPr>
            <p:spPr>
              <a:xfrm>
                <a:off x="925" y="1861"/>
                <a:ext cx="344" cy="274"/>
              </a:xfrm>
              <a:custGeom>
                <a:rect b="b" l="l" r="r" t="t"/>
                <a:pathLst>
                  <a:path extrusionOk="0" h="120000" w="120000">
                    <a:moveTo>
                      <a:pt x="118255" y="120000"/>
                    </a:moveTo>
                    <a:lnTo>
                      <a:pt x="0" y="3065"/>
                    </a:lnTo>
                    <a:lnTo>
                      <a:pt x="1744" y="0"/>
                    </a:lnTo>
                    <a:lnTo>
                      <a:pt x="120000" y="117810"/>
                    </a:lnTo>
                    <a:lnTo>
                      <a:pt x="11825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7" name="Google Shape;717;p17"/>
              <p:cNvSpPr/>
              <p:nvPr/>
            </p:nvSpPr>
            <p:spPr>
              <a:xfrm>
                <a:off x="935" y="1711"/>
                <a:ext cx="490" cy="149"/>
              </a:xfrm>
              <a:custGeom>
                <a:rect b="b" l="l" r="r" t="t"/>
                <a:pathLst>
                  <a:path extrusionOk="0" h="120000" w="120000">
                    <a:moveTo>
                      <a:pt x="489" y="120000"/>
                    </a:moveTo>
                    <a:lnTo>
                      <a:pt x="0" y="112751"/>
                    </a:lnTo>
                    <a:lnTo>
                      <a:pt x="119020" y="0"/>
                    </a:lnTo>
                    <a:lnTo>
                      <a:pt x="120000" y="6442"/>
                    </a:lnTo>
                    <a:lnTo>
                      <a:pt x="48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8" name="Google Shape;718;p17"/>
              <p:cNvSpPr/>
              <p:nvPr/>
            </p:nvSpPr>
            <p:spPr>
              <a:xfrm>
                <a:off x="5946" y="2968"/>
                <a:ext cx="125" cy="97"/>
              </a:xfrm>
              <a:custGeom>
                <a:rect b="b" l="l" r="r" t="t"/>
                <a:pathLst>
                  <a:path extrusionOk="0" h="120000" w="12000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9" name="Google Shape;719;p17"/>
              <p:cNvSpPr/>
              <p:nvPr/>
            </p:nvSpPr>
            <p:spPr>
              <a:xfrm>
                <a:off x="5929" y="2928"/>
                <a:ext cx="54" cy="88"/>
              </a:xfrm>
              <a:custGeom>
                <a:rect b="b" l="l" r="r" t="t"/>
                <a:pathLst>
                  <a:path extrusionOk="0" h="120000" w="12000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0" name="Google Shape;720;p17"/>
              <p:cNvSpPr/>
              <p:nvPr/>
            </p:nvSpPr>
            <p:spPr>
              <a:xfrm>
                <a:off x="5897" y="2953"/>
                <a:ext cx="54" cy="120"/>
              </a:xfrm>
              <a:custGeom>
                <a:rect b="b" l="l" r="r" t="t"/>
                <a:pathLst>
                  <a:path extrusionOk="0" h="120000" w="12000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1" name="Google Shape;721;p17"/>
              <p:cNvSpPr/>
              <p:nvPr/>
            </p:nvSpPr>
            <p:spPr>
              <a:xfrm>
                <a:off x="5939" y="2894"/>
                <a:ext cx="157" cy="162"/>
              </a:xfrm>
              <a:custGeom>
                <a:rect b="b" l="l" r="r" t="t"/>
                <a:pathLst>
                  <a:path extrusionOk="0" h="120000" w="12000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2" name="Google Shape;722;p17"/>
              <p:cNvSpPr/>
              <p:nvPr/>
            </p:nvSpPr>
            <p:spPr>
              <a:xfrm>
                <a:off x="2502" y="1618"/>
                <a:ext cx="164" cy="164"/>
              </a:xfrm>
              <a:custGeom>
                <a:rect b="b" l="l" r="r" t="t"/>
                <a:pathLst>
                  <a:path extrusionOk="0" h="120000" w="12000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3" name="Google Shape;723;p17"/>
              <p:cNvSpPr/>
              <p:nvPr/>
            </p:nvSpPr>
            <p:spPr>
              <a:xfrm>
                <a:off x="1990" y="2084"/>
                <a:ext cx="14"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4" name="Google Shape;724;p17"/>
              <p:cNvSpPr/>
              <p:nvPr/>
            </p:nvSpPr>
            <p:spPr>
              <a:xfrm>
                <a:off x="1965" y="2057"/>
                <a:ext cx="14"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5" name="Google Shape;725;p17"/>
              <p:cNvSpPr/>
              <p:nvPr/>
            </p:nvSpPr>
            <p:spPr>
              <a:xfrm>
                <a:off x="1965" y="2030"/>
                <a:ext cx="14"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6" name="Google Shape;726;p17"/>
              <p:cNvSpPr/>
              <p:nvPr/>
            </p:nvSpPr>
            <p:spPr>
              <a:xfrm>
                <a:off x="1990" y="2057"/>
                <a:ext cx="14"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7" name="Google Shape;727;p17"/>
              <p:cNvSpPr/>
              <p:nvPr/>
            </p:nvSpPr>
            <p:spPr>
              <a:xfrm>
                <a:off x="2016" y="2057"/>
                <a:ext cx="13"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8" name="Google Shape;728;p17"/>
              <p:cNvSpPr/>
              <p:nvPr/>
            </p:nvSpPr>
            <p:spPr>
              <a:xfrm>
                <a:off x="2016" y="2030"/>
                <a:ext cx="13"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9" name="Google Shape;729;p17"/>
              <p:cNvSpPr/>
              <p:nvPr/>
            </p:nvSpPr>
            <p:spPr>
              <a:xfrm>
                <a:off x="2016" y="2084"/>
                <a:ext cx="13"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0" name="Google Shape;730;p17"/>
              <p:cNvSpPr/>
              <p:nvPr/>
            </p:nvSpPr>
            <p:spPr>
              <a:xfrm>
                <a:off x="1990" y="2030"/>
                <a:ext cx="14"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1" name="Google Shape;731;p17"/>
              <p:cNvSpPr/>
              <p:nvPr/>
            </p:nvSpPr>
            <p:spPr>
              <a:xfrm>
                <a:off x="1965" y="2084"/>
                <a:ext cx="14"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2" name="Google Shape;732;p17"/>
              <p:cNvSpPr/>
              <p:nvPr/>
            </p:nvSpPr>
            <p:spPr>
              <a:xfrm>
                <a:off x="1913" y="2084"/>
                <a:ext cx="15"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3" name="Google Shape;733;p17"/>
              <p:cNvSpPr/>
              <p:nvPr/>
            </p:nvSpPr>
            <p:spPr>
              <a:xfrm>
                <a:off x="1913" y="2057"/>
                <a:ext cx="15"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4" name="Google Shape;734;p17"/>
              <p:cNvSpPr/>
              <p:nvPr/>
            </p:nvSpPr>
            <p:spPr>
              <a:xfrm>
                <a:off x="1938" y="2030"/>
                <a:ext cx="15"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5" name="Google Shape;735;p17"/>
              <p:cNvSpPr/>
              <p:nvPr/>
            </p:nvSpPr>
            <p:spPr>
              <a:xfrm>
                <a:off x="1938" y="2084"/>
                <a:ext cx="15"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6" name="Google Shape;736;p17"/>
              <p:cNvSpPr/>
              <p:nvPr/>
            </p:nvSpPr>
            <p:spPr>
              <a:xfrm>
                <a:off x="1913" y="2030"/>
                <a:ext cx="15"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7" name="Google Shape;737;p17"/>
              <p:cNvSpPr/>
              <p:nvPr/>
            </p:nvSpPr>
            <p:spPr>
              <a:xfrm>
                <a:off x="1938" y="2057"/>
                <a:ext cx="15"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8" name="Google Shape;738;p17"/>
              <p:cNvSpPr/>
              <p:nvPr/>
            </p:nvSpPr>
            <p:spPr>
              <a:xfrm>
                <a:off x="1928" y="1961"/>
                <a:ext cx="15" cy="2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9" name="Google Shape;739;p17"/>
              <p:cNvSpPr/>
              <p:nvPr/>
            </p:nvSpPr>
            <p:spPr>
              <a:xfrm>
                <a:off x="2000" y="1961"/>
                <a:ext cx="16" cy="2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0" name="Google Shape;740;p17"/>
              <p:cNvSpPr/>
              <p:nvPr/>
            </p:nvSpPr>
            <p:spPr>
              <a:xfrm>
                <a:off x="1889" y="1976"/>
                <a:ext cx="166" cy="151"/>
              </a:xfrm>
              <a:custGeom>
                <a:rect b="b" l="l" r="r" t="t"/>
                <a:pathLst>
                  <a:path extrusionOk="0" h="120000" w="12000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1" name="Google Shape;741;p17"/>
              <p:cNvSpPr/>
              <p:nvPr/>
            </p:nvSpPr>
            <p:spPr>
              <a:xfrm>
                <a:off x="2208" y="1261"/>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2" name="Google Shape;742;p17"/>
              <p:cNvSpPr/>
              <p:nvPr/>
            </p:nvSpPr>
            <p:spPr>
              <a:xfrm>
                <a:off x="1958" y="952"/>
                <a:ext cx="149"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3" name="Google Shape;743;p17"/>
              <p:cNvSpPr/>
              <p:nvPr/>
            </p:nvSpPr>
            <p:spPr>
              <a:xfrm>
                <a:off x="1958" y="1011"/>
                <a:ext cx="149"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4" name="Google Shape;744;p17"/>
              <p:cNvSpPr/>
              <p:nvPr/>
            </p:nvSpPr>
            <p:spPr>
              <a:xfrm>
                <a:off x="1958" y="1057"/>
                <a:ext cx="149" cy="45"/>
              </a:xfrm>
              <a:custGeom>
                <a:rect b="b" l="l" r="r" t="t"/>
                <a:pathLst>
                  <a:path extrusionOk="0" h="120000" w="12000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5" name="Google Shape;745;p17"/>
              <p:cNvSpPr/>
              <p:nvPr/>
            </p:nvSpPr>
            <p:spPr>
              <a:xfrm>
                <a:off x="2370" y="729"/>
                <a:ext cx="169" cy="169"/>
              </a:xfrm>
              <a:custGeom>
                <a:rect b="b" l="l" r="r" t="t"/>
                <a:pathLst>
                  <a:path extrusionOk="0" h="120000" w="12000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6" name="Google Shape;746;p17"/>
              <p:cNvSpPr/>
              <p:nvPr/>
            </p:nvSpPr>
            <p:spPr>
              <a:xfrm>
                <a:off x="2990" y="713"/>
                <a:ext cx="113"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7" name="Google Shape;747;p17"/>
              <p:cNvSpPr/>
              <p:nvPr/>
            </p:nvSpPr>
            <p:spPr>
              <a:xfrm>
                <a:off x="791" y="3109"/>
                <a:ext cx="113"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8" name="Google Shape;748;p17"/>
              <p:cNvSpPr/>
              <p:nvPr/>
            </p:nvSpPr>
            <p:spPr>
              <a:xfrm>
                <a:off x="4299" y="776"/>
                <a:ext cx="150" cy="155"/>
              </a:xfrm>
              <a:custGeom>
                <a:rect b="b" l="l" r="r" t="t"/>
                <a:pathLst>
                  <a:path extrusionOk="0" h="120000" w="12000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9" name="Google Shape;749;p17"/>
              <p:cNvSpPr/>
              <p:nvPr/>
            </p:nvSpPr>
            <p:spPr>
              <a:xfrm>
                <a:off x="4350" y="855"/>
                <a:ext cx="15" cy="16"/>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0" name="Google Shape;750;p17"/>
              <p:cNvSpPr/>
              <p:nvPr/>
            </p:nvSpPr>
            <p:spPr>
              <a:xfrm>
                <a:off x="4799" y="860"/>
                <a:ext cx="169" cy="73"/>
              </a:xfrm>
              <a:custGeom>
                <a:rect b="b" l="l" r="r" t="t"/>
                <a:pathLst>
                  <a:path extrusionOk="0" h="120000" w="12000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1" name="Google Shape;751;p17"/>
              <p:cNvSpPr/>
              <p:nvPr/>
            </p:nvSpPr>
            <p:spPr>
              <a:xfrm>
                <a:off x="4799" y="953"/>
                <a:ext cx="169" cy="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2" name="Google Shape;752;p17"/>
              <p:cNvSpPr/>
              <p:nvPr/>
            </p:nvSpPr>
            <p:spPr>
              <a:xfrm>
                <a:off x="4799" y="986"/>
                <a:ext cx="169" cy="11"/>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3" name="Google Shape;753;p17"/>
              <p:cNvSpPr/>
              <p:nvPr/>
            </p:nvSpPr>
            <p:spPr>
              <a:xfrm>
                <a:off x="4799" y="1019"/>
                <a:ext cx="169" cy="11"/>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4" name="Google Shape;754;p17"/>
              <p:cNvSpPr/>
              <p:nvPr/>
            </p:nvSpPr>
            <p:spPr>
              <a:xfrm>
                <a:off x="5172" y="1550"/>
                <a:ext cx="237" cy="137"/>
              </a:xfrm>
              <a:custGeom>
                <a:rect b="b" l="l" r="r" t="t"/>
                <a:pathLst>
                  <a:path extrusionOk="0" h="120000" w="12000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5" name="Google Shape;755;p17"/>
              <p:cNvSpPr/>
              <p:nvPr/>
            </p:nvSpPr>
            <p:spPr>
              <a:xfrm>
                <a:off x="3512" y="867"/>
                <a:ext cx="236" cy="137"/>
              </a:xfrm>
              <a:custGeom>
                <a:rect b="b" l="l" r="r" t="t"/>
                <a:pathLst>
                  <a:path extrusionOk="0" h="120000" w="12000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6" name="Google Shape;756;p17"/>
              <p:cNvSpPr/>
              <p:nvPr/>
            </p:nvSpPr>
            <p:spPr>
              <a:xfrm>
                <a:off x="2781" y="1393"/>
                <a:ext cx="175" cy="166"/>
              </a:xfrm>
              <a:custGeom>
                <a:rect b="b" l="l" r="r" t="t"/>
                <a:pathLst>
                  <a:path extrusionOk="0" h="120000" w="12000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7" name="Google Shape;757;p17"/>
              <p:cNvSpPr/>
              <p:nvPr/>
            </p:nvSpPr>
            <p:spPr>
              <a:xfrm>
                <a:off x="7253" y="308"/>
                <a:ext cx="175" cy="164"/>
              </a:xfrm>
              <a:custGeom>
                <a:rect b="b" l="l" r="r" t="t"/>
                <a:pathLst>
                  <a:path extrusionOk="0" h="120000" w="12000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8" name="Google Shape;758;p17"/>
              <p:cNvSpPr/>
              <p:nvPr/>
            </p:nvSpPr>
            <p:spPr>
              <a:xfrm>
                <a:off x="141" y="2962"/>
                <a:ext cx="176" cy="165"/>
              </a:xfrm>
              <a:custGeom>
                <a:rect b="b" l="l" r="r" t="t"/>
                <a:pathLst>
                  <a:path extrusionOk="0" h="120000" w="12000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9" name="Google Shape;759;p17"/>
              <p:cNvSpPr/>
              <p:nvPr/>
            </p:nvSpPr>
            <p:spPr>
              <a:xfrm>
                <a:off x="5000" y="1991"/>
                <a:ext cx="34"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0" name="Google Shape;760;p17"/>
              <p:cNvSpPr/>
              <p:nvPr/>
            </p:nvSpPr>
            <p:spPr>
              <a:xfrm>
                <a:off x="5000" y="1968"/>
                <a:ext cx="51" cy="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1" name="Google Shape;761;p17"/>
              <p:cNvSpPr/>
              <p:nvPr/>
            </p:nvSpPr>
            <p:spPr>
              <a:xfrm>
                <a:off x="5000" y="1944"/>
                <a:ext cx="51"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2" name="Google Shape;762;p17"/>
              <p:cNvSpPr/>
              <p:nvPr/>
            </p:nvSpPr>
            <p:spPr>
              <a:xfrm>
                <a:off x="5000" y="1922"/>
                <a:ext cx="51" cy="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3" name="Google Shape;763;p17"/>
              <p:cNvSpPr/>
              <p:nvPr/>
            </p:nvSpPr>
            <p:spPr>
              <a:xfrm>
                <a:off x="4914" y="1991"/>
                <a:ext cx="33"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4" name="Google Shape;764;p17"/>
              <p:cNvSpPr/>
              <p:nvPr/>
            </p:nvSpPr>
            <p:spPr>
              <a:xfrm>
                <a:off x="4914" y="1968"/>
                <a:ext cx="50" cy="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5" name="Google Shape;765;p17"/>
              <p:cNvSpPr/>
              <p:nvPr/>
            </p:nvSpPr>
            <p:spPr>
              <a:xfrm>
                <a:off x="4914" y="1944"/>
                <a:ext cx="50"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6" name="Google Shape;766;p17"/>
              <p:cNvSpPr/>
              <p:nvPr/>
            </p:nvSpPr>
            <p:spPr>
              <a:xfrm>
                <a:off x="4914" y="1922"/>
                <a:ext cx="50" cy="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7" name="Google Shape;767;p17"/>
              <p:cNvSpPr/>
              <p:nvPr/>
            </p:nvSpPr>
            <p:spPr>
              <a:xfrm>
                <a:off x="4892" y="1895"/>
                <a:ext cx="186" cy="140"/>
              </a:xfrm>
              <a:custGeom>
                <a:rect b="b" l="l" r="r" t="t"/>
                <a:pathLst>
                  <a:path extrusionOk="0" h="120000" w="12000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8" name="Google Shape;768;p17"/>
              <p:cNvSpPr/>
              <p:nvPr/>
            </p:nvSpPr>
            <p:spPr>
              <a:xfrm>
                <a:off x="4539" y="2370"/>
                <a:ext cx="56" cy="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9" name="Google Shape;769;p17"/>
              <p:cNvSpPr/>
              <p:nvPr/>
            </p:nvSpPr>
            <p:spPr>
              <a:xfrm>
                <a:off x="4530" y="2345"/>
                <a:ext cx="78" cy="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0" name="Google Shape;770;p17"/>
              <p:cNvSpPr/>
              <p:nvPr/>
            </p:nvSpPr>
            <p:spPr>
              <a:xfrm>
                <a:off x="4544" y="2319"/>
                <a:ext cx="25"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1" name="Google Shape;771;p17"/>
              <p:cNvSpPr/>
              <p:nvPr/>
            </p:nvSpPr>
            <p:spPr>
              <a:xfrm>
                <a:off x="4497" y="2282"/>
                <a:ext cx="174" cy="151"/>
              </a:xfrm>
              <a:custGeom>
                <a:rect b="b" l="l" r="r" t="t"/>
                <a:pathLst>
                  <a:path extrusionOk="0" h="120000" w="12000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2" name="Google Shape;772;p17"/>
              <p:cNvSpPr/>
              <p:nvPr/>
            </p:nvSpPr>
            <p:spPr>
              <a:xfrm>
                <a:off x="4145" y="2588"/>
                <a:ext cx="171" cy="134"/>
              </a:xfrm>
              <a:custGeom>
                <a:rect b="b" l="l" r="r" t="t"/>
                <a:pathLst>
                  <a:path extrusionOk="0" h="120000" w="12000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3" name="Google Shape;773;p17"/>
              <p:cNvSpPr/>
              <p:nvPr/>
            </p:nvSpPr>
            <p:spPr>
              <a:xfrm>
                <a:off x="4287" y="2676"/>
                <a:ext cx="15" cy="8"/>
              </a:xfrm>
              <a:custGeom>
                <a:rect b="b" l="l" r="r" t="t"/>
                <a:pathLst>
                  <a:path extrusionOk="0" h="120000" w="12000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4" name="Google Shape;774;p17"/>
              <p:cNvSpPr/>
              <p:nvPr/>
            </p:nvSpPr>
            <p:spPr>
              <a:xfrm>
                <a:off x="4269" y="2676"/>
                <a:ext cx="13" cy="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5" name="Google Shape;775;p17"/>
              <p:cNvSpPr/>
              <p:nvPr/>
            </p:nvSpPr>
            <p:spPr>
              <a:xfrm>
                <a:off x="4243" y="2676"/>
                <a:ext cx="21" cy="8"/>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6" name="Google Shape;776;p17"/>
              <p:cNvSpPr/>
              <p:nvPr/>
            </p:nvSpPr>
            <p:spPr>
              <a:xfrm>
                <a:off x="4176" y="2676"/>
                <a:ext cx="55" cy="8"/>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7" name="Google Shape;777;p17"/>
              <p:cNvSpPr/>
              <p:nvPr/>
            </p:nvSpPr>
            <p:spPr>
              <a:xfrm>
                <a:off x="4176" y="2691"/>
                <a:ext cx="55" cy="9"/>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8" name="Google Shape;778;p17"/>
              <p:cNvSpPr/>
              <p:nvPr/>
            </p:nvSpPr>
            <p:spPr>
              <a:xfrm>
                <a:off x="3183" y="2598"/>
                <a:ext cx="180" cy="176"/>
              </a:xfrm>
              <a:custGeom>
                <a:rect b="b" l="l" r="r" t="t"/>
                <a:pathLst>
                  <a:path extrusionOk="0" h="120000" w="12000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9" name="Google Shape;779;p17"/>
              <p:cNvSpPr/>
              <p:nvPr/>
            </p:nvSpPr>
            <p:spPr>
              <a:xfrm>
                <a:off x="2683" y="2051"/>
                <a:ext cx="155" cy="155"/>
              </a:xfrm>
              <a:custGeom>
                <a:rect b="b" l="l" r="r" t="t"/>
                <a:pathLst>
                  <a:path extrusionOk="0" h="120000" w="12000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0" name="Google Shape;780;p17"/>
              <p:cNvSpPr/>
              <p:nvPr/>
            </p:nvSpPr>
            <p:spPr>
              <a:xfrm>
                <a:off x="2117" y="2365"/>
                <a:ext cx="174" cy="172"/>
              </a:xfrm>
              <a:custGeom>
                <a:rect b="b" l="l" r="r" t="t"/>
                <a:pathLst>
                  <a:path extrusionOk="0" h="120000" w="12000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1" name="Google Shape;781;p17"/>
              <p:cNvSpPr/>
              <p:nvPr/>
            </p:nvSpPr>
            <p:spPr>
              <a:xfrm>
                <a:off x="7643" y="1849"/>
                <a:ext cx="172" cy="175"/>
              </a:xfrm>
              <a:custGeom>
                <a:rect b="b" l="l" r="r" t="t"/>
                <a:pathLst>
                  <a:path extrusionOk="0" h="120000" w="12000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2" name="Google Shape;782;p17"/>
              <p:cNvSpPr/>
              <p:nvPr/>
            </p:nvSpPr>
            <p:spPr>
              <a:xfrm>
                <a:off x="2409" y="2284"/>
                <a:ext cx="169"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3" name="Google Shape;783;p17"/>
              <p:cNvSpPr/>
              <p:nvPr/>
            </p:nvSpPr>
            <p:spPr>
              <a:xfrm>
                <a:off x="6084" y="333"/>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4" name="Google Shape;784;p17"/>
              <p:cNvSpPr/>
              <p:nvPr/>
            </p:nvSpPr>
            <p:spPr>
              <a:xfrm>
                <a:off x="5221" y="2769"/>
                <a:ext cx="19" cy="19"/>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5" name="Google Shape;785;p17"/>
              <p:cNvSpPr/>
              <p:nvPr/>
            </p:nvSpPr>
            <p:spPr>
              <a:xfrm>
                <a:off x="5265" y="2769"/>
                <a:ext cx="19" cy="19"/>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6" name="Google Shape;786;p17"/>
              <p:cNvSpPr/>
              <p:nvPr/>
            </p:nvSpPr>
            <p:spPr>
              <a:xfrm>
                <a:off x="5159" y="2644"/>
                <a:ext cx="162" cy="117"/>
              </a:xfrm>
              <a:custGeom>
                <a:rect b="b" l="l" r="r" t="t"/>
                <a:pathLst>
                  <a:path extrusionOk="0" h="120000" w="12000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7" name="Google Shape;787;p17"/>
              <p:cNvSpPr/>
              <p:nvPr/>
            </p:nvSpPr>
            <p:spPr>
              <a:xfrm>
                <a:off x="5219" y="2708"/>
                <a:ext cx="66" cy="9"/>
              </a:xfrm>
              <a:custGeom>
                <a:rect b="b" l="l" r="r" t="t"/>
                <a:pathLst>
                  <a:path extrusionOk="0" h="120000" w="120000">
                    <a:moveTo>
                      <a:pt x="3636" y="120000"/>
                    </a:moveTo>
                    <a:lnTo>
                      <a:pt x="118181" y="120000"/>
                    </a:lnTo>
                    <a:lnTo>
                      <a:pt x="120000" y="0"/>
                    </a:lnTo>
                    <a:lnTo>
                      <a:pt x="0" y="0"/>
                    </a:lnTo>
                    <a:lnTo>
                      <a:pt x="3636"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8" name="Google Shape;788;p17"/>
              <p:cNvSpPr/>
              <p:nvPr/>
            </p:nvSpPr>
            <p:spPr>
              <a:xfrm>
                <a:off x="5213" y="2683"/>
                <a:ext cx="79" cy="7"/>
              </a:xfrm>
              <a:custGeom>
                <a:rect b="b" l="l" r="r" t="t"/>
                <a:pathLst>
                  <a:path extrusionOk="0" h="120000" w="120000">
                    <a:moveTo>
                      <a:pt x="1518" y="119999"/>
                    </a:moveTo>
                    <a:lnTo>
                      <a:pt x="116962" y="119999"/>
                    </a:lnTo>
                    <a:lnTo>
                      <a:pt x="120000" y="0"/>
                    </a:lnTo>
                    <a:lnTo>
                      <a:pt x="0" y="0"/>
                    </a:lnTo>
                    <a:lnTo>
                      <a:pt x="1518"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9" name="Google Shape;789;p17"/>
              <p:cNvSpPr/>
              <p:nvPr/>
            </p:nvSpPr>
            <p:spPr>
              <a:xfrm>
                <a:off x="-442" y="776"/>
                <a:ext cx="228" cy="105"/>
              </a:xfrm>
              <a:custGeom>
                <a:rect b="b" l="l" r="r" t="t"/>
                <a:pathLst>
                  <a:path extrusionOk="0" h="120000" w="12000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0" name="Google Shape;790;p17"/>
              <p:cNvSpPr/>
              <p:nvPr/>
            </p:nvSpPr>
            <p:spPr>
              <a:xfrm>
                <a:off x="-398" y="844"/>
                <a:ext cx="139" cy="76"/>
              </a:xfrm>
              <a:custGeom>
                <a:rect b="b" l="l" r="r" t="t"/>
                <a:pathLst>
                  <a:path extrusionOk="0" h="120000" w="12000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1" name="Google Shape;791;p17"/>
              <p:cNvSpPr/>
              <p:nvPr/>
            </p:nvSpPr>
            <p:spPr>
              <a:xfrm>
                <a:off x="6415" y="2608"/>
                <a:ext cx="176" cy="176"/>
              </a:xfrm>
              <a:custGeom>
                <a:rect b="b" l="l" r="r" t="t"/>
                <a:pathLst>
                  <a:path extrusionOk="0" h="120000" w="12000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2" name="Google Shape;792;p17"/>
              <p:cNvSpPr/>
              <p:nvPr/>
            </p:nvSpPr>
            <p:spPr>
              <a:xfrm>
                <a:off x="6447" y="2657"/>
                <a:ext cx="112" cy="104"/>
              </a:xfrm>
              <a:custGeom>
                <a:rect b="b" l="l" r="r" t="t"/>
                <a:pathLst>
                  <a:path extrusionOk="0" h="120000" w="12000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3" name="Google Shape;793;p17"/>
              <p:cNvSpPr/>
              <p:nvPr/>
            </p:nvSpPr>
            <p:spPr>
              <a:xfrm>
                <a:off x="6125" y="1187"/>
                <a:ext cx="152" cy="174"/>
              </a:xfrm>
              <a:custGeom>
                <a:rect b="b" l="l" r="r" t="t"/>
                <a:pathLst>
                  <a:path extrusionOk="0" h="120000" w="12000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4" name="Google Shape;794;p17"/>
              <p:cNvSpPr/>
              <p:nvPr/>
            </p:nvSpPr>
            <p:spPr>
              <a:xfrm>
                <a:off x="5763" y="1506"/>
                <a:ext cx="194" cy="171"/>
              </a:xfrm>
              <a:custGeom>
                <a:rect b="b" l="l" r="r" t="t"/>
                <a:pathLst>
                  <a:path extrusionOk="0" h="120000" w="12000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5" name="Google Shape;795;p17"/>
              <p:cNvSpPr/>
              <p:nvPr/>
            </p:nvSpPr>
            <p:spPr>
              <a:xfrm>
                <a:off x="5854" y="1625"/>
                <a:ext cx="11" cy="1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6" name="Google Shape;796;p17"/>
              <p:cNvSpPr/>
              <p:nvPr/>
            </p:nvSpPr>
            <p:spPr>
              <a:xfrm>
                <a:off x="3926" y="429"/>
                <a:ext cx="194" cy="169"/>
              </a:xfrm>
              <a:custGeom>
                <a:rect b="b" l="l" r="r" t="t"/>
                <a:pathLst>
                  <a:path extrusionOk="0" h="120000" w="12000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7" name="Google Shape;797;p17"/>
              <p:cNvSpPr/>
              <p:nvPr/>
            </p:nvSpPr>
            <p:spPr>
              <a:xfrm>
                <a:off x="4017" y="548"/>
                <a:ext cx="10" cy="1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8" name="Google Shape;798;p17"/>
              <p:cNvSpPr/>
              <p:nvPr/>
            </p:nvSpPr>
            <p:spPr>
              <a:xfrm>
                <a:off x="6044" y="2269"/>
                <a:ext cx="146"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9" name="Google Shape;799;p17"/>
              <p:cNvSpPr/>
              <p:nvPr/>
            </p:nvSpPr>
            <p:spPr>
              <a:xfrm>
                <a:off x="6044" y="2328"/>
                <a:ext cx="146"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0" name="Google Shape;800;p17"/>
              <p:cNvSpPr/>
              <p:nvPr/>
            </p:nvSpPr>
            <p:spPr>
              <a:xfrm>
                <a:off x="6044" y="2373"/>
                <a:ext cx="146" cy="44"/>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1" name="Google Shape;801;p17"/>
              <p:cNvSpPr/>
              <p:nvPr/>
            </p:nvSpPr>
            <p:spPr>
              <a:xfrm>
                <a:off x="5368" y="511"/>
                <a:ext cx="157" cy="155"/>
              </a:xfrm>
              <a:custGeom>
                <a:rect b="b" l="l" r="r" t="t"/>
                <a:pathLst>
                  <a:path extrusionOk="0" h="120000" w="12000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2" name="Google Shape;802;p17"/>
              <p:cNvSpPr/>
              <p:nvPr/>
            </p:nvSpPr>
            <p:spPr>
              <a:xfrm>
                <a:off x="5859" y="1995"/>
                <a:ext cx="114"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3" name="Google Shape;803;p17"/>
              <p:cNvSpPr/>
              <p:nvPr/>
            </p:nvSpPr>
            <p:spPr>
              <a:xfrm>
                <a:off x="6062" y="1883"/>
                <a:ext cx="112" cy="164"/>
              </a:xfrm>
              <a:custGeom>
                <a:rect b="b" l="l" r="r" t="t"/>
                <a:pathLst>
                  <a:path extrusionOk="0" h="120000" w="12000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4" name="Google Shape;804;p17"/>
              <p:cNvSpPr/>
              <p:nvPr/>
            </p:nvSpPr>
            <p:spPr>
              <a:xfrm>
                <a:off x="6268" y="1995"/>
                <a:ext cx="112" cy="164"/>
              </a:xfrm>
              <a:custGeom>
                <a:rect b="b" l="l" r="r" t="t"/>
                <a:pathLst>
                  <a:path extrusionOk="0" h="120000" w="12000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5" name="Google Shape;805;p17"/>
              <p:cNvSpPr/>
              <p:nvPr/>
            </p:nvSpPr>
            <p:spPr>
              <a:xfrm>
                <a:off x="1207" y="487"/>
                <a:ext cx="157" cy="96"/>
              </a:xfrm>
              <a:custGeom>
                <a:rect b="b" l="l" r="r" t="t"/>
                <a:pathLst>
                  <a:path extrusionOk="0" h="120000" w="12000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6" name="Google Shape;806;p17"/>
              <p:cNvSpPr/>
              <p:nvPr/>
            </p:nvSpPr>
            <p:spPr>
              <a:xfrm>
                <a:off x="1225" y="506"/>
                <a:ext cx="152" cy="91"/>
              </a:xfrm>
              <a:custGeom>
                <a:rect b="b" l="l" r="r" t="t"/>
                <a:pathLst>
                  <a:path extrusionOk="0" h="120000" w="120000">
                    <a:moveTo>
                      <a:pt x="120000" y="120000"/>
                    </a:moveTo>
                    <a:lnTo>
                      <a:pt x="0" y="120000"/>
                    </a:lnTo>
                    <a:lnTo>
                      <a:pt x="0" y="108131"/>
                    </a:lnTo>
                    <a:lnTo>
                      <a:pt x="113684" y="108131"/>
                    </a:lnTo>
                    <a:lnTo>
                      <a:pt x="113684" y="0"/>
                    </a:lnTo>
                    <a:lnTo>
                      <a:pt x="120000" y="0"/>
                    </a:ln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7" name="Google Shape;807;p17"/>
              <p:cNvSpPr/>
              <p:nvPr/>
            </p:nvSpPr>
            <p:spPr>
              <a:xfrm>
                <a:off x="1239" y="519"/>
                <a:ext cx="152" cy="93"/>
              </a:xfrm>
              <a:custGeom>
                <a:rect b="b" l="l" r="r" t="t"/>
                <a:pathLst>
                  <a:path extrusionOk="0" h="120000" w="120000">
                    <a:moveTo>
                      <a:pt x="120000" y="120000"/>
                    </a:moveTo>
                    <a:lnTo>
                      <a:pt x="0" y="120000"/>
                    </a:lnTo>
                    <a:lnTo>
                      <a:pt x="0" y="109677"/>
                    </a:lnTo>
                    <a:lnTo>
                      <a:pt x="112894" y="109677"/>
                    </a:lnTo>
                    <a:lnTo>
                      <a:pt x="112894" y="0"/>
                    </a:lnTo>
                    <a:lnTo>
                      <a:pt x="120000" y="0"/>
                    </a:ln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8" name="Google Shape;808;p17"/>
              <p:cNvSpPr/>
              <p:nvPr/>
            </p:nvSpPr>
            <p:spPr>
              <a:xfrm>
                <a:off x="1273" y="509"/>
                <a:ext cx="28" cy="54"/>
              </a:xfrm>
              <a:custGeom>
                <a:rect b="b" l="l" r="r" t="t"/>
                <a:pathLst>
                  <a:path extrusionOk="0" h="120000" w="12000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9" name="Google Shape;809;p17"/>
              <p:cNvSpPr/>
              <p:nvPr/>
            </p:nvSpPr>
            <p:spPr>
              <a:xfrm>
                <a:off x="773" y="1001"/>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0" name="Google Shape;810;p17"/>
              <p:cNvSpPr/>
              <p:nvPr/>
            </p:nvSpPr>
            <p:spPr>
              <a:xfrm>
                <a:off x="1266" y="2064"/>
                <a:ext cx="170"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1" name="Google Shape;811;p17"/>
              <p:cNvSpPr/>
              <p:nvPr/>
            </p:nvSpPr>
            <p:spPr>
              <a:xfrm>
                <a:off x="148" y="2490"/>
                <a:ext cx="170"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2" name="Google Shape;812;p17"/>
              <p:cNvSpPr/>
              <p:nvPr/>
            </p:nvSpPr>
            <p:spPr>
              <a:xfrm>
                <a:off x="217" y="423"/>
                <a:ext cx="147"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3" name="Google Shape;813;p17"/>
              <p:cNvSpPr/>
              <p:nvPr/>
            </p:nvSpPr>
            <p:spPr>
              <a:xfrm>
                <a:off x="217" y="482"/>
                <a:ext cx="147"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4" name="Google Shape;814;p17"/>
              <p:cNvSpPr/>
              <p:nvPr/>
            </p:nvSpPr>
            <p:spPr>
              <a:xfrm>
                <a:off x="217" y="527"/>
                <a:ext cx="147" cy="46"/>
              </a:xfrm>
              <a:custGeom>
                <a:rect b="b" l="l" r="r" t="t"/>
                <a:pathLst>
                  <a:path extrusionOk="0" h="120000" w="12000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5" name="Google Shape;815;p17"/>
              <p:cNvSpPr/>
              <p:nvPr/>
            </p:nvSpPr>
            <p:spPr>
              <a:xfrm>
                <a:off x="499" y="1312"/>
                <a:ext cx="147"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6" name="Google Shape;816;p17"/>
              <p:cNvSpPr/>
              <p:nvPr/>
            </p:nvSpPr>
            <p:spPr>
              <a:xfrm>
                <a:off x="499" y="1369"/>
                <a:ext cx="147" cy="34"/>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7" name="Google Shape;817;p17"/>
              <p:cNvSpPr/>
              <p:nvPr/>
            </p:nvSpPr>
            <p:spPr>
              <a:xfrm>
                <a:off x="499" y="1417"/>
                <a:ext cx="147" cy="44"/>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8" name="Google Shape;818;p17"/>
              <p:cNvSpPr/>
              <p:nvPr/>
            </p:nvSpPr>
            <p:spPr>
              <a:xfrm>
                <a:off x="543" y="1778"/>
                <a:ext cx="164" cy="164"/>
              </a:xfrm>
              <a:custGeom>
                <a:rect b="b" l="l" r="r" t="t"/>
                <a:pathLst>
                  <a:path extrusionOk="0" h="120000" w="12000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9" name="Google Shape;819;p17"/>
              <p:cNvSpPr/>
              <p:nvPr/>
            </p:nvSpPr>
            <p:spPr>
              <a:xfrm>
                <a:off x="-83" y="1570"/>
                <a:ext cx="113" cy="164"/>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0" name="Google Shape;820;p17"/>
              <p:cNvSpPr/>
              <p:nvPr/>
            </p:nvSpPr>
            <p:spPr>
              <a:xfrm>
                <a:off x="241" y="2656"/>
                <a:ext cx="319" cy="265"/>
              </a:xfrm>
              <a:custGeom>
                <a:rect b="b" l="l" r="r" t="t"/>
                <a:pathLst>
                  <a:path extrusionOk="0" h="120000" w="120000">
                    <a:moveTo>
                      <a:pt x="118119" y="120000"/>
                    </a:moveTo>
                    <a:lnTo>
                      <a:pt x="0" y="2716"/>
                    </a:lnTo>
                    <a:lnTo>
                      <a:pt x="1880" y="0"/>
                    </a:lnTo>
                    <a:lnTo>
                      <a:pt x="120000" y="116830"/>
                    </a:lnTo>
                    <a:lnTo>
                      <a:pt x="1181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1" name="Google Shape;821;p17"/>
              <p:cNvSpPr/>
              <p:nvPr/>
            </p:nvSpPr>
            <p:spPr>
              <a:xfrm>
                <a:off x="1414" y="1609"/>
                <a:ext cx="237" cy="137"/>
              </a:xfrm>
              <a:custGeom>
                <a:rect b="b" l="l" r="r" t="t"/>
                <a:pathLst>
                  <a:path extrusionOk="0" h="120000" w="12000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2" name="Google Shape;822;p17"/>
              <p:cNvSpPr/>
              <p:nvPr/>
            </p:nvSpPr>
            <p:spPr>
              <a:xfrm>
                <a:off x="1663" y="671"/>
                <a:ext cx="238" cy="137"/>
              </a:xfrm>
              <a:custGeom>
                <a:rect b="b" l="l" r="r" t="t"/>
                <a:pathLst>
                  <a:path extrusionOk="0" h="120000" w="12000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3" name="Google Shape;823;p17"/>
              <p:cNvSpPr/>
              <p:nvPr/>
            </p:nvSpPr>
            <p:spPr>
              <a:xfrm>
                <a:off x="107" y="1675"/>
                <a:ext cx="171"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4" name="Google Shape;824;p17"/>
              <p:cNvSpPr/>
              <p:nvPr/>
            </p:nvSpPr>
            <p:spPr>
              <a:xfrm>
                <a:off x="-288" y="1694"/>
                <a:ext cx="113" cy="164"/>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5" name="Google Shape;825;p17"/>
              <p:cNvSpPr/>
              <p:nvPr/>
            </p:nvSpPr>
            <p:spPr>
              <a:xfrm>
                <a:off x="557" y="1865"/>
                <a:ext cx="374" cy="1058"/>
              </a:xfrm>
              <a:custGeom>
                <a:rect b="b" l="l" r="r" t="t"/>
                <a:pathLst>
                  <a:path extrusionOk="0" h="120000" w="120000">
                    <a:moveTo>
                      <a:pt x="2566" y="120000"/>
                    </a:moveTo>
                    <a:lnTo>
                      <a:pt x="0" y="119546"/>
                    </a:lnTo>
                    <a:lnTo>
                      <a:pt x="117433" y="0"/>
                    </a:lnTo>
                    <a:lnTo>
                      <a:pt x="120000" y="340"/>
                    </a:lnTo>
                    <a:lnTo>
                      <a:pt x="2566"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826" name="Google Shape;826;p17"/>
            <p:cNvGrpSpPr/>
            <p:nvPr/>
          </p:nvGrpSpPr>
          <p:grpSpPr>
            <a:xfrm>
              <a:off x="-720" y="-12"/>
              <a:ext cx="8920" cy="3285"/>
              <a:chOff x="-720" y="-12"/>
              <a:chExt cx="8920" cy="3285"/>
            </a:xfrm>
          </p:grpSpPr>
          <p:sp>
            <p:nvSpPr>
              <p:cNvPr id="827" name="Google Shape;827;p17"/>
              <p:cNvSpPr/>
              <p:nvPr/>
            </p:nvSpPr>
            <p:spPr>
              <a:xfrm>
                <a:off x="3387" y="1317"/>
                <a:ext cx="917" cy="904"/>
              </a:xfrm>
              <a:custGeom>
                <a:rect b="b" l="l" r="r" t="t"/>
                <a:pathLst>
                  <a:path extrusionOk="0" h="120000" w="12000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8" name="Google Shape;828;p17"/>
              <p:cNvSpPr/>
              <p:nvPr/>
            </p:nvSpPr>
            <p:spPr>
              <a:xfrm>
                <a:off x="6915" y="2044"/>
                <a:ext cx="147"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9" name="Google Shape;829;p17"/>
              <p:cNvSpPr/>
              <p:nvPr/>
            </p:nvSpPr>
            <p:spPr>
              <a:xfrm>
                <a:off x="6915" y="2103"/>
                <a:ext cx="147"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0" name="Google Shape;830;p17"/>
              <p:cNvSpPr/>
              <p:nvPr/>
            </p:nvSpPr>
            <p:spPr>
              <a:xfrm>
                <a:off x="6915" y="2149"/>
                <a:ext cx="147" cy="45"/>
              </a:xfrm>
              <a:custGeom>
                <a:rect b="b" l="l" r="r" t="t"/>
                <a:pathLst>
                  <a:path extrusionOk="0" h="120000" w="12000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1" name="Google Shape;831;p17"/>
              <p:cNvSpPr/>
              <p:nvPr/>
            </p:nvSpPr>
            <p:spPr>
              <a:xfrm>
                <a:off x="7001" y="2512"/>
                <a:ext cx="113" cy="164"/>
              </a:xfrm>
              <a:custGeom>
                <a:rect b="b" l="l" r="r" t="t"/>
                <a:pathLst>
                  <a:path extrusionOk="0" h="120000" w="12000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2" name="Google Shape;832;p17"/>
              <p:cNvSpPr/>
              <p:nvPr/>
            </p:nvSpPr>
            <p:spPr>
              <a:xfrm>
                <a:off x="6886" y="1349"/>
                <a:ext cx="171"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3" name="Google Shape;833;p17"/>
              <p:cNvSpPr/>
              <p:nvPr/>
            </p:nvSpPr>
            <p:spPr>
              <a:xfrm>
                <a:off x="3676" y="2493"/>
                <a:ext cx="169"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4" name="Google Shape;834;p17"/>
              <p:cNvSpPr/>
              <p:nvPr/>
            </p:nvSpPr>
            <p:spPr>
              <a:xfrm>
                <a:off x="6397" y="953"/>
                <a:ext cx="146" cy="46"/>
              </a:xfrm>
              <a:custGeom>
                <a:rect b="b" l="l" r="r" t="t"/>
                <a:pathLst>
                  <a:path extrusionOk="0" h="120000" w="12000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5" name="Google Shape;835;p17"/>
              <p:cNvSpPr/>
              <p:nvPr/>
            </p:nvSpPr>
            <p:spPr>
              <a:xfrm>
                <a:off x="6397" y="1013"/>
                <a:ext cx="146"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6" name="Google Shape;836;p17"/>
              <p:cNvSpPr/>
              <p:nvPr/>
            </p:nvSpPr>
            <p:spPr>
              <a:xfrm>
                <a:off x="6397" y="1058"/>
                <a:ext cx="146" cy="46"/>
              </a:xfrm>
              <a:custGeom>
                <a:rect b="b" l="l" r="r" t="t"/>
                <a:pathLst>
                  <a:path extrusionOk="0" h="120000" w="12000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7" name="Google Shape;837;p17"/>
              <p:cNvSpPr/>
              <p:nvPr/>
            </p:nvSpPr>
            <p:spPr>
              <a:xfrm>
                <a:off x="7607" y="2860"/>
                <a:ext cx="171"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8" name="Google Shape;838;p17"/>
              <p:cNvSpPr/>
              <p:nvPr/>
            </p:nvSpPr>
            <p:spPr>
              <a:xfrm>
                <a:off x="7604" y="1469"/>
                <a:ext cx="113"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9" name="Google Shape;839;p17"/>
              <p:cNvSpPr/>
              <p:nvPr/>
            </p:nvSpPr>
            <p:spPr>
              <a:xfrm>
                <a:off x="7156" y="2744"/>
                <a:ext cx="169" cy="169"/>
              </a:xfrm>
              <a:custGeom>
                <a:rect b="b" l="l" r="r" t="t"/>
                <a:pathLst>
                  <a:path extrusionOk="0" h="120000" w="12000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0" name="Google Shape;840;p17"/>
              <p:cNvSpPr/>
              <p:nvPr/>
            </p:nvSpPr>
            <p:spPr>
              <a:xfrm>
                <a:off x="7400" y="776"/>
                <a:ext cx="170" cy="73"/>
              </a:xfrm>
              <a:custGeom>
                <a:rect b="b" l="l" r="r" t="t"/>
                <a:pathLst>
                  <a:path extrusionOk="0" h="120000" w="12000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1" name="Google Shape;841;p17"/>
              <p:cNvSpPr/>
              <p:nvPr/>
            </p:nvSpPr>
            <p:spPr>
              <a:xfrm>
                <a:off x="7400" y="871"/>
                <a:ext cx="170" cy="11"/>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2" name="Google Shape;842;p17"/>
              <p:cNvSpPr/>
              <p:nvPr/>
            </p:nvSpPr>
            <p:spPr>
              <a:xfrm>
                <a:off x="7400" y="903"/>
                <a:ext cx="170" cy="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3" name="Google Shape;843;p17"/>
              <p:cNvSpPr/>
              <p:nvPr/>
            </p:nvSpPr>
            <p:spPr>
              <a:xfrm>
                <a:off x="7400" y="935"/>
                <a:ext cx="170" cy="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4" name="Google Shape;844;p17"/>
              <p:cNvSpPr/>
              <p:nvPr/>
            </p:nvSpPr>
            <p:spPr>
              <a:xfrm>
                <a:off x="3463" y="1393"/>
                <a:ext cx="763" cy="761"/>
              </a:xfrm>
              <a:custGeom>
                <a:rect b="b" l="l" r="r" t="t"/>
                <a:pathLst>
                  <a:path extrusionOk="0" h="120000" w="12000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5" name="Google Shape;845;p17"/>
              <p:cNvSpPr/>
              <p:nvPr/>
            </p:nvSpPr>
            <p:spPr>
              <a:xfrm>
                <a:off x="3559" y="1530"/>
                <a:ext cx="571" cy="505"/>
              </a:xfrm>
              <a:custGeom>
                <a:rect b="b" l="l" r="r" t="t"/>
                <a:pathLst>
                  <a:path extrusionOk="0" h="120000" w="12000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6" name="Google Shape;846;p17"/>
              <p:cNvSpPr/>
              <p:nvPr/>
            </p:nvSpPr>
            <p:spPr>
              <a:xfrm>
                <a:off x="879" y="1834"/>
                <a:ext cx="125" cy="97"/>
              </a:xfrm>
              <a:custGeom>
                <a:rect b="b" l="l" r="r" t="t"/>
                <a:pathLst>
                  <a:path extrusionOk="0" h="120000" w="12000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7" name="Google Shape;847;p17"/>
              <p:cNvSpPr/>
              <p:nvPr/>
            </p:nvSpPr>
            <p:spPr>
              <a:xfrm>
                <a:off x="862" y="1794"/>
                <a:ext cx="54" cy="88"/>
              </a:xfrm>
              <a:custGeom>
                <a:rect b="b" l="l" r="r" t="t"/>
                <a:pathLst>
                  <a:path extrusionOk="0" h="120000" w="12000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8" name="Google Shape;848;p17"/>
              <p:cNvSpPr/>
              <p:nvPr/>
            </p:nvSpPr>
            <p:spPr>
              <a:xfrm>
                <a:off x="830" y="1819"/>
                <a:ext cx="54" cy="120"/>
              </a:xfrm>
              <a:custGeom>
                <a:rect b="b" l="l" r="r" t="t"/>
                <a:pathLst>
                  <a:path extrusionOk="0" h="120000" w="12000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9" name="Google Shape;849;p17"/>
              <p:cNvSpPr/>
              <p:nvPr/>
            </p:nvSpPr>
            <p:spPr>
              <a:xfrm>
                <a:off x="872" y="1761"/>
                <a:ext cx="159" cy="161"/>
              </a:xfrm>
              <a:custGeom>
                <a:rect b="b" l="l" r="r" t="t"/>
                <a:pathLst>
                  <a:path extrusionOk="0" h="120000" w="12000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0" name="Google Shape;850;p17"/>
              <p:cNvSpPr/>
              <p:nvPr/>
            </p:nvSpPr>
            <p:spPr>
              <a:xfrm>
                <a:off x="1328" y="776"/>
                <a:ext cx="343" cy="76"/>
              </a:xfrm>
              <a:custGeom>
                <a:rect b="b" l="l" r="r" t="t"/>
                <a:pathLst>
                  <a:path extrusionOk="0" h="120000" w="120000">
                    <a:moveTo>
                      <a:pt x="0" y="120000"/>
                    </a:moveTo>
                    <a:lnTo>
                      <a:pt x="0" y="107368"/>
                    </a:lnTo>
                    <a:lnTo>
                      <a:pt x="119300" y="0"/>
                    </a:lnTo>
                    <a:lnTo>
                      <a:pt x="120000" y="12631"/>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1" name="Google Shape;851;p17"/>
              <p:cNvSpPr/>
              <p:nvPr/>
            </p:nvSpPr>
            <p:spPr>
              <a:xfrm>
                <a:off x="1278" y="842"/>
                <a:ext cx="133" cy="83"/>
              </a:xfrm>
              <a:custGeom>
                <a:rect b="b" l="l" r="r" t="t"/>
                <a:pathLst>
                  <a:path extrusionOk="0" h="120000" w="12000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2" name="Google Shape;852;p17"/>
              <p:cNvSpPr/>
              <p:nvPr/>
            </p:nvSpPr>
            <p:spPr>
              <a:xfrm>
                <a:off x="1269" y="784"/>
                <a:ext cx="68" cy="76"/>
              </a:xfrm>
              <a:custGeom>
                <a:rect b="b" l="l" r="r" t="t"/>
                <a:pathLst>
                  <a:path extrusionOk="0" h="120000" w="12000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3" name="Google Shape;853;p17"/>
              <p:cNvSpPr/>
              <p:nvPr/>
            </p:nvSpPr>
            <p:spPr>
              <a:xfrm>
                <a:off x="1237" y="796"/>
                <a:ext cx="41" cy="124"/>
              </a:xfrm>
              <a:custGeom>
                <a:rect b="b" l="l" r="r" t="t"/>
                <a:pathLst>
                  <a:path extrusionOk="0" h="120000" w="12000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4" name="Google Shape;854;p17"/>
              <p:cNvSpPr/>
              <p:nvPr/>
            </p:nvSpPr>
            <p:spPr>
              <a:xfrm>
                <a:off x="1296" y="756"/>
                <a:ext cx="142" cy="172"/>
              </a:xfrm>
              <a:custGeom>
                <a:rect b="b" l="l" r="r" t="t"/>
                <a:pathLst>
                  <a:path extrusionOk="0" h="120000" w="12000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5" name="Google Shape;855;p17"/>
              <p:cNvSpPr/>
              <p:nvPr/>
            </p:nvSpPr>
            <p:spPr>
              <a:xfrm>
                <a:off x="568" y="2909"/>
                <a:ext cx="232" cy="284"/>
              </a:xfrm>
              <a:custGeom>
                <a:rect b="b" l="l" r="r" t="t"/>
                <a:pathLst>
                  <a:path extrusionOk="0" h="120000" w="120000">
                    <a:moveTo>
                      <a:pt x="117413" y="120000"/>
                    </a:moveTo>
                    <a:lnTo>
                      <a:pt x="0" y="2112"/>
                    </a:lnTo>
                    <a:lnTo>
                      <a:pt x="3620" y="0"/>
                    </a:lnTo>
                    <a:lnTo>
                      <a:pt x="120000" y="117887"/>
                    </a:lnTo>
                    <a:lnTo>
                      <a:pt x="11741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6" name="Google Shape;856;p17"/>
              <p:cNvSpPr/>
              <p:nvPr/>
            </p:nvSpPr>
            <p:spPr>
              <a:xfrm>
                <a:off x="308" y="2913"/>
                <a:ext cx="257" cy="169"/>
              </a:xfrm>
              <a:custGeom>
                <a:rect b="b" l="l" r="r" t="t"/>
                <a:pathLst>
                  <a:path extrusionOk="0" h="120000" w="120000">
                    <a:moveTo>
                      <a:pt x="2334" y="120000"/>
                    </a:moveTo>
                    <a:lnTo>
                      <a:pt x="0" y="115029"/>
                    </a:lnTo>
                    <a:lnTo>
                      <a:pt x="117665" y="0"/>
                    </a:lnTo>
                    <a:lnTo>
                      <a:pt x="120000" y="4260"/>
                    </a:lnTo>
                    <a:lnTo>
                      <a:pt x="233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7" name="Google Shape;857;p17"/>
              <p:cNvSpPr/>
              <p:nvPr/>
            </p:nvSpPr>
            <p:spPr>
              <a:xfrm>
                <a:off x="496" y="2886"/>
                <a:ext cx="116" cy="104"/>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8" name="Google Shape;858;p17"/>
              <p:cNvSpPr/>
              <p:nvPr/>
            </p:nvSpPr>
            <p:spPr>
              <a:xfrm>
                <a:off x="524" y="2850"/>
                <a:ext cx="100" cy="36"/>
              </a:xfrm>
              <a:custGeom>
                <a:rect b="b" l="l" r="r" t="t"/>
                <a:pathLst>
                  <a:path extrusionOk="0" h="120000" w="12000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9" name="Google Shape;859;p17"/>
              <p:cNvSpPr/>
              <p:nvPr/>
            </p:nvSpPr>
            <p:spPr>
              <a:xfrm>
                <a:off x="475" y="2826"/>
                <a:ext cx="103" cy="73"/>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0" name="Google Shape;860;p17"/>
              <p:cNvSpPr/>
              <p:nvPr/>
            </p:nvSpPr>
            <p:spPr>
              <a:xfrm>
                <a:off x="533" y="2840"/>
                <a:ext cx="128" cy="176"/>
              </a:xfrm>
              <a:custGeom>
                <a:rect b="b" l="l" r="r" t="t"/>
                <a:pathLst>
                  <a:path extrusionOk="0" h="120000" w="12000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1" name="Google Shape;861;p17"/>
              <p:cNvSpPr/>
              <p:nvPr/>
            </p:nvSpPr>
            <p:spPr>
              <a:xfrm>
                <a:off x="7807" y="1931"/>
                <a:ext cx="300" cy="240"/>
              </a:xfrm>
              <a:custGeom>
                <a:rect b="b" l="l" r="r" t="t"/>
                <a:pathLst>
                  <a:path extrusionOk="0" h="120000" w="120000">
                    <a:moveTo>
                      <a:pt x="118000" y="120000"/>
                    </a:moveTo>
                    <a:lnTo>
                      <a:pt x="0" y="3000"/>
                    </a:lnTo>
                    <a:lnTo>
                      <a:pt x="2000" y="0"/>
                    </a:lnTo>
                    <a:lnTo>
                      <a:pt x="120000" y="117500"/>
                    </a:lnTo>
                    <a:lnTo>
                      <a:pt x="118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2" name="Google Shape;862;p17"/>
              <p:cNvSpPr/>
              <p:nvPr/>
            </p:nvSpPr>
            <p:spPr>
              <a:xfrm>
                <a:off x="8041" y="2147"/>
                <a:ext cx="125" cy="96"/>
              </a:xfrm>
              <a:custGeom>
                <a:rect b="b" l="l" r="r" t="t"/>
                <a:pathLst>
                  <a:path extrusionOk="0" h="120000" w="12000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3" name="Google Shape;863;p17"/>
              <p:cNvSpPr/>
              <p:nvPr/>
            </p:nvSpPr>
            <p:spPr>
              <a:xfrm>
                <a:off x="8023" y="2106"/>
                <a:ext cx="56" cy="88"/>
              </a:xfrm>
              <a:custGeom>
                <a:rect b="b" l="l" r="r" t="t"/>
                <a:pathLst>
                  <a:path extrusionOk="0" h="120000" w="12000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4" name="Google Shape;864;p17"/>
              <p:cNvSpPr/>
              <p:nvPr/>
            </p:nvSpPr>
            <p:spPr>
              <a:xfrm>
                <a:off x="7992" y="2132"/>
                <a:ext cx="54" cy="120"/>
              </a:xfrm>
              <a:custGeom>
                <a:rect b="b" l="l" r="r" t="t"/>
                <a:pathLst>
                  <a:path extrusionOk="0" h="120000" w="12000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5" name="Google Shape;865;p17"/>
              <p:cNvSpPr/>
              <p:nvPr/>
            </p:nvSpPr>
            <p:spPr>
              <a:xfrm>
                <a:off x="8035" y="2073"/>
                <a:ext cx="165" cy="160"/>
              </a:xfrm>
              <a:custGeom>
                <a:rect b="b" l="l" r="r" t="t"/>
                <a:pathLst>
                  <a:path extrusionOk="0" h="120000" w="12000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6" name="Google Shape;866;p17"/>
              <p:cNvSpPr/>
              <p:nvPr/>
            </p:nvSpPr>
            <p:spPr>
              <a:xfrm>
                <a:off x="3887" y="590"/>
                <a:ext cx="133" cy="735"/>
              </a:xfrm>
              <a:custGeom>
                <a:rect b="b" l="l" r="r" t="t"/>
                <a:pathLst>
                  <a:path extrusionOk="0" h="120000" w="120000">
                    <a:moveTo>
                      <a:pt x="7218" y="120000"/>
                    </a:moveTo>
                    <a:lnTo>
                      <a:pt x="0" y="120000"/>
                    </a:lnTo>
                    <a:lnTo>
                      <a:pt x="114586" y="0"/>
                    </a:lnTo>
                    <a:lnTo>
                      <a:pt x="120000" y="326"/>
                    </a:lnTo>
                    <a:lnTo>
                      <a:pt x="721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7" name="Google Shape;867;p17"/>
              <p:cNvSpPr/>
              <p:nvPr/>
            </p:nvSpPr>
            <p:spPr>
              <a:xfrm>
                <a:off x="3630" y="999"/>
                <a:ext cx="117" cy="342"/>
              </a:xfrm>
              <a:custGeom>
                <a:rect b="b" l="l" r="r" t="t"/>
                <a:pathLst>
                  <a:path extrusionOk="0" h="120000" w="120000">
                    <a:moveTo>
                      <a:pt x="110769" y="120000"/>
                    </a:moveTo>
                    <a:lnTo>
                      <a:pt x="0" y="1052"/>
                    </a:lnTo>
                    <a:lnTo>
                      <a:pt x="9230" y="0"/>
                    </a:lnTo>
                    <a:lnTo>
                      <a:pt x="120000" y="118596"/>
                    </a:lnTo>
                    <a:lnTo>
                      <a:pt x="11076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8" name="Google Shape;868;p17"/>
              <p:cNvSpPr/>
              <p:nvPr/>
            </p:nvSpPr>
            <p:spPr>
              <a:xfrm>
                <a:off x="3752" y="2280"/>
                <a:ext cx="25" cy="217"/>
              </a:xfrm>
              <a:custGeom>
                <a:rect b="b" l="l" r="r" t="t"/>
                <a:pathLst>
                  <a:path extrusionOk="0" h="120000" w="120000">
                    <a:moveTo>
                      <a:pt x="38400" y="120000"/>
                    </a:moveTo>
                    <a:lnTo>
                      <a:pt x="0" y="120000"/>
                    </a:lnTo>
                    <a:lnTo>
                      <a:pt x="86400" y="0"/>
                    </a:lnTo>
                    <a:lnTo>
                      <a:pt x="120000" y="0"/>
                    </a:lnTo>
                    <a:lnTo>
                      <a:pt x="384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9" name="Google Shape;869;p17"/>
              <p:cNvSpPr/>
              <p:nvPr/>
            </p:nvSpPr>
            <p:spPr>
              <a:xfrm>
                <a:off x="6248" y="429"/>
                <a:ext cx="442" cy="186"/>
              </a:xfrm>
              <a:custGeom>
                <a:rect b="b" l="l" r="r" t="t"/>
                <a:pathLst>
                  <a:path extrusionOk="0" h="120000" w="120000">
                    <a:moveTo>
                      <a:pt x="119185" y="120000"/>
                    </a:moveTo>
                    <a:lnTo>
                      <a:pt x="0" y="4516"/>
                    </a:lnTo>
                    <a:lnTo>
                      <a:pt x="814" y="0"/>
                    </a:lnTo>
                    <a:lnTo>
                      <a:pt x="120000" y="116129"/>
                    </a:lnTo>
                    <a:lnTo>
                      <a:pt x="11918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0" name="Google Shape;870;p17"/>
              <p:cNvSpPr/>
              <p:nvPr/>
            </p:nvSpPr>
            <p:spPr>
              <a:xfrm>
                <a:off x="6694" y="419"/>
                <a:ext cx="567" cy="203"/>
              </a:xfrm>
              <a:custGeom>
                <a:rect b="b" l="l" r="r" t="t"/>
                <a:pathLst>
                  <a:path extrusionOk="0" h="120000" w="120000">
                    <a:moveTo>
                      <a:pt x="634" y="120000"/>
                    </a:moveTo>
                    <a:lnTo>
                      <a:pt x="0" y="115862"/>
                    </a:lnTo>
                    <a:lnTo>
                      <a:pt x="119365" y="0"/>
                    </a:lnTo>
                    <a:lnTo>
                      <a:pt x="120000" y="4137"/>
                    </a:lnTo>
                    <a:lnTo>
                      <a:pt x="63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1" name="Google Shape;871;p17"/>
              <p:cNvSpPr/>
              <p:nvPr/>
            </p:nvSpPr>
            <p:spPr>
              <a:xfrm>
                <a:off x="6619" y="582"/>
                <a:ext cx="117" cy="106"/>
              </a:xfrm>
              <a:custGeom>
                <a:rect b="b" l="l" r="r" t="t"/>
                <a:pathLst>
                  <a:path extrusionOk="0" h="120000" w="12000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2" name="Google Shape;872;p17"/>
              <p:cNvSpPr/>
              <p:nvPr/>
            </p:nvSpPr>
            <p:spPr>
              <a:xfrm>
                <a:off x="6648" y="548"/>
                <a:ext cx="100" cy="34"/>
              </a:xfrm>
              <a:custGeom>
                <a:rect b="b" l="l" r="r" t="t"/>
                <a:pathLst>
                  <a:path extrusionOk="0" h="120000" w="12000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3" name="Google Shape;873;p17"/>
              <p:cNvSpPr/>
              <p:nvPr/>
            </p:nvSpPr>
            <p:spPr>
              <a:xfrm>
                <a:off x="6599" y="522"/>
                <a:ext cx="103" cy="73"/>
              </a:xfrm>
              <a:custGeom>
                <a:rect b="b" l="l" r="r" t="t"/>
                <a:pathLst>
                  <a:path extrusionOk="0" h="120000" w="12000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4" name="Google Shape;874;p17"/>
              <p:cNvSpPr/>
              <p:nvPr/>
            </p:nvSpPr>
            <p:spPr>
              <a:xfrm>
                <a:off x="6655" y="538"/>
                <a:ext cx="130" cy="174"/>
              </a:xfrm>
              <a:custGeom>
                <a:rect b="b" l="l" r="r" t="t"/>
                <a:pathLst>
                  <a:path extrusionOk="0" h="120000" w="12000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5" name="Google Shape;875;p17"/>
              <p:cNvSpPr/>
              <p:nvPr/>
            </p:nvSpPr>
            <p:spPr>
              <a:xfrm>
                <a:off x="-136" y="188"/>
                <a:ext cx="149" cy="155"/>
              </a:xfrm>
              <a:custGeom>
                <a:rect b="b" l="l" r="r" t="t"/>
                <a:pathLst>
                  <a:path extrusionOk="0" h="120000" w="12000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6" name="Google Shape;876;p17"/>
              <p:cNvSpPr/>
              <p:nvPr/>
            </p:nvSpPr>
            <p:spPr>
              <a:xfrm>
                <a:off x="-85" y="267"/>
                <a:ext cx="15" cy="15"/>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7" name="Google Shape;877;p17"/>
              <p:cNvSpPr/>
              <p:nvPr/>
            </p:nvSpPr>
            <p:spPr>
              <a:xfrm>
                <a:off x="3846" y="1177"/>
                <a:ext cx="510" cy="319"/>
              </a:xfrm>
              <a:custGeom>
                <a:rect b="b" l="l" r="r" t="t"/>
                <a:pathLst>
                  <a:path extrusionOk="0" h="120000" w="12000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8" name="Google Shape;878;p17"/>
              <p:cNvSpPr/>
              <p:nvPr/>
            </p:nvSpPr>
            <p:spPr>
              <a:xfrm>
                <a:off x="3357" y="1286"/>
                <a:ext cx="976" cy="974"/>
              </a:xfrm>
              <a:custGeom>
                <a:rect b="b" l="l" r="r" t="t"/>
                <a:pathLst>
                  <a:path extrusionOk="0" h="120000" w="12000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9" name="Google Shape;879;p17"/>
              <p:cNvSpPr/>
              <p:nvPr/>
            </p:nvSpPr>
            <p:spPr>
              <a:xfrm>
                <a:off x="3311" y="1200"/>
                <a:ext cx="1034" cy="1138"/>
              </a:xfrm>
              <a:custGeom>
                <a:rect b="b" l="l" r="r" t="t"/>
                <a:pathLst>
                  <a:path extrusionOk="0" h="120000" w="12000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0" name="Google Shape;880;p17"/>
              <p:cNvSpPr/>
              <p:nvPr/>
            </p:nvSpPr>
            <p:spPr>
              <a:xfrm>
                <a:off x="3433" y="1363"/>
                <a:ext cx="824" cy="821"/>
              </a:xfrm>
              <a:custGeom>
                <a:rect b="b" l="l" r="r" t="t"/>
                <a:pathLst>
                  <a:path extrusionOk="0" h="120000" w="12000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1" name="Google Shape;881;p17"/>
              <p:cNvSpPr/>
              <p:nvPr/>
            </p:nvSpPr>
            <p:spPr>
              <a:xfrm>
                <a:off x="4279" y="1843"/>
                <a:ext cx="99" cy="27"/>
              </a:xfrm>
              <a:custGeom>
                <a:rect b="b" l="l" r="r" t="t"/>
                <a:pathLst>
                  <a:path extrusionOk="0" h="120000" w="12000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2" name="Google Shape;882;p17"/>
              <p:cNvSpPr/>
              <p:nvPr/>
            </p:nvSpPr>
            <p:spPr>
              <a:xfrm>
                <a:off x="4432" y="1873"/>
                <a:ext cx="467" cy="100"/>
              </a:xfrm>
              <a:custGeom>
                <a:rect b="b" l="l" r="r" t="t"/>
                <a:pathLst>
                  <a:path extrusionOk="0" h="120000" w="12000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3" name="Google Shape;883;p17"/>
              <p:cNvSpPr/>
              <p:nvPr/>
            </p:nvSpPr>
            <p:spPr>
              <a:xfrm>
                <a:off x="3889" y="1770"/>
                <a:ext cx="555" cy="598"/>
              </a:xfrm>
              <a:custGeom>
                <a:rect b="b" l="l" r="r" t="t"/>
                <a:pathLst>
                  <a:path extrusionOk="0" h="120000" w="12000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4" name="Google Shape;884;p17"/>
              <p:cNvSpPr/>
              <p:nvPr/>
            </p:nvSpPr>
            <p:spPr>
              <a:xfrm>
                <a:off x="4215" y="2017"/>
                <a:ext cx="310" cy="294"/>
              </a:xfrm>
              <a:custGeom>
                <a:rect b="b" l="l" r="r" t="t"/>
                <a:pathLst>
                  <a:path extrusionOk="0" h="120000" w="120000">
                    <a:moveTo>
                      <a:pt x="117677" y="120000"/>
                    </a:moveTo>
                    <a:lnTo>
                      <a:pt x="0" y="2040"/>
                    </a:lnTo>
                    <a:lnTo>
                      <a:pt x="1935" y="0"/>
                    </a:lnTo>
                    <a:lnTo>
                      <a:pt x="120000" y="117959"/>
                    </a:lnTo>
                    <a:lnTo>
                      <a:pt x="11767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5" name="Google Shape;885;p17"/>
              <p:cNvSpPr/>
              <p:nvPr/>
            </p:nvSpPr>
            <p:spPr>
              <a:xfrm>
                <a:off x="4299" y="1655"/>
                <a:ext cx="876" cy="101"/>
              </a:xfrm>
              <a:custGeom>
                <a:rect b="b" l="l" r="r" t="t"/>
                <a:pathLst>
                  <a:path extrusionOk="0" h="120000" w="120000">
                    <a:moveTo>
                      <a:pt x="0" y="120000"/>
                    </a:moveTo>
                    <a:lnTo>
                      <a:pt x="0" y="110495"/>
                    </a:lnTo>
                    <a:lnTo>
                      <a:pt x="120000" y="0"/>
                    </a:lnTo>
                    <a:lnTo>
                      <a:pt x="120000" y="8316"/>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6" name="Google Shape;886;p17"/>
              <p:cNvSpPr/>
              <p:nvPr/>
            </p:nvSpPr>
            <p:spPr>
              <a:xfrm>
                <a:off x="4323" y="1501"/>
                <a:ext cx="99" cy="127"/>
              </a:xfrm>
              <a:custGeom>
                <a:rect b="b" l="l" r="r" t="t"/>
                <a:pathLst>
                  <a:path extrusionOk="0" h="120000" w="12000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7" name="Google Shape;887;p17"/>
              <p:cNvSpPr/>
              <p:nvPr/>
            </p:nvSpPr>
            <p:spPr>
              <a:xfrm>
                <a:off x="4208" y="1019"/>
                <a:ext cx="680" cy="489"/>
              </a:xfrm>
              <a:custGeom>
                <a:rect b="b" l="l" r="r" t="t"/>
                <a:pathLst>
                  <a:path extrusionOk="0" h="120000" w="120000">
                    <a:moveTo>
                      <a:pt x="529" y="120000"/>
                    </a:moveTo>
                    <a:lnTo>
                      <a:pt x="0" y="118282"/>
                    </a:lnTo>
                    <a:lnTo>
                      <a:pt x="119117" y="0"/>
                    </a:lnTo>
                    <a:lnTo>
                      <a:pt x="120000" y="1717"/>
                    </a:lnTo>
                    <a:lnTo>
                      <a:pt x="52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8" name="Google Shape;888;p17"/>
              <p:cNvSpPr/>
              <p:nvPr/>
            </p:nvSpPr>
            <p:spPr>
              <a:xfrm>
                <a:off x="3245" y="1770"/>
                <a:ext cx="343" cy="527"/>
              </a:xfrm>
              <a:custGeom>
                <a:rect b="b" l="l" r="r" t="t"/>
                <a:pathLst>
                  <a:path extrusionOk="0" h="120000" w="12000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9" name="Google Shape;889;p17"/>
              <p:cNvSpPr/>
              <p:nvPr/>
            </p:nvSpPr>
            <p:spPr>
              <a:xfrm>
                <a:off x="3294" y="2115"/>
                <a:ext cx="335" cy="490"/>
              </a:xfrm>
              <a:custGeom>
                <a:rect b="b" l="l" r="r" t="t"/>
                <a:pathLst>
                  <a:path extrusionOk="0" h="120000" w="120000">
                    <a:moveTo>
                      <a:pt x="2507" y="120000"/>
                    </a:moveTo>
                    <a:lnTo>
                      <a:pt x="0" y="118775"/>
                    </a:lnTo>
                    <a:lnTo>
                      <a:pt x="117492" y="0"/>
                    </a:lnTo>
                    <a:lnTo>
                      <a:pt x="120000" y="734"/>
                    </a:lnTo>
                    <a:lnTo>
                      <a:pt x="250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0" name="Google Shape;890;p17"/>
              <p:cNvSpPr/>
              <p:nvPr/>
            </p:nvSpPr>
            <p:spPr>
              <a:xfrm>
                <a:off x="2950" y="1506"/>
                <a:ext cx="462" cy="149"/>
              </a:xfrm>
              <a:custGeom>
                <a:rect b="b" l="l" r="r" t="t"/>
                <a:pathLst>
                  <a:path extrusionOk="0" h="120000" w="120000">
                    <a:moveTo>
                      <a:pt x="119740" y="120000"/>
                    </a:moveTo>
                    <a:lnTo>
                      <a:pt x="0" y="5637"/>
                    </a:lnTo>
                    <a:lnTo>
                      <a:pt x="259" y="0"/>
                    </a:lnTo>
                    <a:lnTo>
                      <a:pt x="119999" y="114362"/>
                    </a:lnTo>
                    <a:lnTo>
                      <a:pt x="11974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1" name="Google Shape;891;p17"/>
              <p:cNvSpPr/>
              <p:nvPr/>
            </p:nvSpPr>
            <p:spPr>
              <a:xfrm>
                <a:off x="2049" y="1878"/>
                <a:ext cx="1299" cy="178"/>
              </a:xfrm>
              <a:custGeom>
                <a:rect b="b" l="l" r="r" t="t"/>
                <a:pathLst>
                  <a:path extrusionOk="0" h="120000" w="120000">
                    <a:moveTo>
                      <a:pt x="184" y="120000"/>
                    </a:moveTo>
                    <a:lnTo>
                      <a:pt x="0" y="113932"/>
                    </a:lnTo>
                    <a:lnTo>
                      <a:pt x="119815" y="0"/>
                    </a:lnTo>
                    <a:lnTo>
                      <a:pt x="120000" y="6067"/>
                    </a:lnTo>
                    <a:lnTo>
                      <a:pt x="18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2" name="Google Shape;892;p17"/>
              <p:cNvSpPr/>
              <p:nvPr/>
            </p:nvSpPr>
            <p:spPr>
              <a:xfrm>
                <a:off x="4253" y="1958"/>
                <a:ext cx="904" cy="400"/>
              </a:xfrm>
              <a:custGeom>
                <a:rect b="b" l="l" r="r" t="t"/>
                <a:pathLst>
                  <a:path extrusionOk="0" h="120000" w="120000">
                    <a:moveTo>
                      <a:pt x="119734" y="120000"/>
                    </a:moveTo>
                    <a:lnTo>
                      <a:pt x="0" y="1800"/>
                    </a:lnTo>
                    <a:lnTo>
                      <a:pt x="530" y="0"/>
                    </a:lnTo>
                    <a:lnTo>
                      <a:pt x="120000" y="117600"/>
                    </a:lnTo>
                    <a:lnTo>
                      <a:pt x="11973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3" name="Google Shape;893;p17"/>
              <p:cNvSpPr/>
              <p:nvPr/>
            </p:nvSpPr>
            <p:spPr>
              <a:xfrm>
                <a:off x="5157" y="2340"/>
                <a:ext cx="907" cy="18"/>
              </a:xfrm>
              <a:custGeom>
                <a:rect b="b" l="l" r="r" t="t"/>
                <a:pathLst>
                  <a:path extrusionOk="0" h="120000" w="120000">
                    <a:moveTo>
                      <a:pt x="0" y="120000"/>
                    </a:moveTo>
                    <a:lnTo>
                      <a:pt x="0" y="66666"/>
                    </a:lnTo>
                    <a:lnTo>
                      <a:pt x="119999" y="0"/>
                    </a:lnTo>
                    <a:lnTo>
                      <a:pt x="119999" y="53333"/>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4" name="Google Shape;894;p17"/>
              <p:cNvSpPr/>
              <p:nvPr/>
            </p:nvSpPr>
            <p:spPr>
              <a:xfrm>
                <a:off x="5946" y="2088"/>
                <a:ext cx="152" cy="216"/>
              </a:xfrm>
              <a:custGeom>
                <a:rect b="b" l="l" r="r" t="t"/>
                <a:pathLst>
                  <a:path extrusionOk="0" h="120000" w="120000">
                    <a:moveTo>
                      <a:pt x="114473" y="120000"/>
                    </a:moveTo>
                    <a:lnTo>
                      <a:pt x="0" y="2777"/>
                    </a:lnTo>
                    <a:lnTo>
                      <a:pt x="4736" y="0"/>
                    </a:lnTo>
                    <a:lnTo>
                      <a:pt x="120000" y="117222"/>
                    </a:lnTo>
                    <a:lnTo>
                      <a:pt x="11447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5" name="Google Shape;895;p17"/>
              <p:cNvSpPr/>
              <p:nvPr/>
            </p:nvSpPr>
            <p:spPr>
              <a:xfrm>
                <a:off x="6143" y="2088"/>
                <a:ext cx="152" cy="216"/>
              </a:xfrm>
              <a:custGeom>
                <a:rect b="b" l="l" r="r" t="t"/>
                <a:pathLst>
                  <a:path extrusionOk="0" h="120000" w="120000">
                    <a:moveTo>
                      <a:pt x="5526" y="120000"/>
                    </a:moveTo>
                    <a:lnTo>
                      <a:pt x="0" y="117222"/>
                    </a:lnTo>
                    <a:lnTo>
                      <a:pt x="114473" y="0"/>
                    </a:lnTo>
                    <a:lnTo>
                      <a:pt x="120000" y="2777"/>
                    </a:lnTo>
                    <a:lnTo>
                      <a:pt x="5526"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6" name="Google Shape;896;p17"/>
              <p:cNvSpPr/>
              <p:nvPr/>
            </p:nvSpPr>
            <p:spPr>
              <a:xfrm>
                <a:off x="6116" y="2040"/>
                <a:ext cx="9" cy="25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7" name="Google Shape;897;p17"/>
              <p:cNvSpPr/>
              <p:nvPr/>
            </p:nvSpPr>
            <p:spPr>
              <a:xfrm>
                <a:off x="5154" y="2350"/>
                <a:ext cx="99" cy="316"/>
              </a:xfrm>
              <a:custGeom>
                <a:rect b="b" l="l" r="r" t="t"/>
                <a:pathLst>
                  <a:path extrusionOk="0" h="120000" w="120000">
                    <a:moveTo>
                      <a:pt x="110303" y="120000"/>
                    </a:moveTo>
                    <a:lnTo>
                      <a:pt x="0" y="379"/>
                    </a:lnTo>
                    <a:lnTo>
                      <a:pt x="7272" y="0"/>
                    </a:lnTo>
                    <a:lnTo>
                      <a:pt x="119999" y="118481"/>
                    </a:lnTo>
                    <a:lnTo>
                      <a:pt x="11030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8" name="Google Shape;898;p17"/>
              <p:cNvSpPr/>
              <p:nvPr/>
            </p:nvSpPr>
            <p:spPr>
              <a:xfrm>
                <a:off x="5442" y="1166"/>
                <a:ext cx="411" cy="349"/>
              </a:xfrm>
              <a:custGeom>
                <a:rect b="b" l="l" r="r" t="t"/>
                <a:pathLst>
                  <a:path extrusionOk="0" h="120000" w="120000">
                    <a:moveTo>
                      <a:pt x="117956" y="120000"/>
                    </a:moveTo>
                    <a:lnTo>
                      <a:pt x="0" y="2406"/>
                    </a:lnTo>
                    <a:lnTo>
                      <a:pt x="1459" y="0"/>
                    </a:lnTo>
                    <a:lnTo>
                      <a:pt x="120000" y="117593"/>
                    </a:lnTo>
                    <a:lnTo>
                      <a:pt x="117956"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9" name="Google Shape;899;p17"/>
              <p:cNvSpPr/>
              <p:nvPr/>
            </p:nvSpPr>
            <p:spPr>
              <a:xfrm>
                <a:off x="5441" y="644"/>
                <a:ext cx="8" cy="52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0" name="Google Shape;900;p17"/>
              <p:cNvSpPr/>
              <p:nvPr/>
            </p:nvSpPr>
            <p:spPr>
              <a:xfrm>
                <a:off x="5444" y="614"/>
                <a:ext cx="1248" cy="558"/>
              </a:xfrm>
              <a:custGeom>
                <a:rect b="b" l="l" r="r" t="t"/>
                <a:pathLst>
                  <a:path extrusionOk="0" h="120000" w="120000">
                    <a:moveTo>
                      <a:pt x="192" y="120000"/>
                    </a:moveTo>
                    <a:lnTo>
                      <a:pt x="0" y="118064"/>
                    </a:lnTo>
                    <a:lnTo>
                      <a:pt x="119711" y="0"/>
                    </a:lnTo>
                    <a:lnTo>
                      <a:pt x="120000" y="1290"/>
                    </a:lnTo>
                    <a:lnTo>
                      <a:pt x="19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1" name="Google Shape;901;p17"/>
              <p:cNvSpPr/>
              <p:nvPr/>
            </p:nvSpPr>
            <p:spPr>
              <a:xfrm>
                <a:off x="5442" y="1161"/>
                <a:ext cx="699" cy="124"/>
              </a:xfrm>
              <a:custGeom>
                <a:rect b="b" l="l" r="r" t="t"/>
                <a:pathLst>
                  <a:path extrusionOk="0" h="120000" w="120000">
                    <a:moveTo>
                      <a:pt x="119828" y="120000"/>
                    </a:moveTo>
                    <a:lnTo>
                      <a:pt x="0" y="8709"/>
                    </a:lnTo>
                    <a:lnTo>
                      <a:pt x="343" y="0"/>
                    </a:lnTo>
                    <a:lnTo>
                      <a:pt x="119999" y="111290"/>
                    </a:lnTo>
                    <a:lnTo>
                      <a:pt x="11982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2" name="Google Shape;902;p17"/>
              <p:cNvSpPr/>
              <p:nvPr/>
            </p:nvSpPr>
            <p:spPr>
              <a:xfrm>
                <a:off x="6461" y="622"/>
                <a:ext cx="238" cy="360"/>
              </a:xfrm>
              <a:custGeom>
                <a:rect b="b" l="l" r="r" t="t"/>
                <a:pathLst>
                  <a:path extrusionOk="0" h="120000" w="120000">
                    <a:moveTo>
                      <a:pt x="3025" y="120000"/>
                    </a:moveTo>
                    <a:lnTo>
                      <a:pt x="0" y="118333"/>
                    </a:lnTo>
                    <a:lnTo>
                      <a:pt x="116470" y="0"/>
                    </a:lnTo>
                    <a:lnTo>
                      <a:pt x="120000" y="1333"/>
                    </a:lnTo>
                    <a:lnTo>
                      <a:pt x="302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3" name="Google Shape;903;p17"/>
              <p:cNvSpPr/>
              <p:nvPr/>
            </p:nvSpPr>
            <p:spPr>
              <a:xfrm>
                <a:off x="6680" y="620"/>
                <a:ext cx="851" cy="568"/>
              </a:xfrm>
              <a:custGeom>
                <a:rect b="b" l="l" r="r" t="t"/>
                <a:pathLst>
                  <a:path extrusionOk="0" h="120000" w="120000">
                    <a:moveTo>
                      <a:pt x="119294" y="120000"/>
                    </a:moveTo>
                    <a:lnTo>
                      <a:pt x="0" y="1478"/>
                    </a:lnTo>
                    <a:lnTo>
                      <a:pt x="705" y="0"/>
                    </a:lnTo>
                    <a:lnTo>
                      <a:pt x="120000" y="118732"/>
                    </a:lnTo>
                    <a:lnTo>
                      <a:pt x="11929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4" name="Google Shape;904;p17"/>
              <p:cNvSpPr/>
              <p:nvPr/>
            </p:nvSpPr>
            <p:spPr>
              <a:xfrm>
                <a:off x="5373" y="1133"/>
                <a:ext cx="117" cy="104"/>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5" name="Google Shape;905;p17"/>
              <p:cNvSpPr/>
              <p:nvPr/>
            </p:nvSpPr>
            <p:spPr>
              <a:xfrm>
                <a:off x="5403" y="1097"/>
                <a:ext cx="98" cy="36"/>
              </a:xfrm>
              <a:custGeom>
                <a:rect b="b" l="l" r="r" t="t"/>
                <a:pathLst>
                  <a:path extrusionOk="0" h="120000" w="12000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6" name="Google Shape;906;p17"/>
              <p:cNvSpPr/>
              <p:nvPr/>
            </p:nvSpPr>
            <p:spPr>
              <a:xfrm>
                <a:off x="5353" y="1073"/>
                <a:ext cx="103" cy="73"/>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7" name="Google Shape;907;p17"/>
              <p:cNvSpPr/>
              <p:nvPr/>
            </p:nvSpPr>
            <p:spPr>
              <a:xfrm>
                <a:off x="5410" y="1087"/>
                <a:ext cx="129" cy="176"/>
              </a:xfrm>
              <a:custGeom>
                <a:rect b="b" l="l" r="r" t="t"/>
                <a:pathLst>
                  <a:path extrusionOk="0" h="120000" w="12000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8" name="Google Shape;908;p17"/>
              <p:cNvSpPr/>
              <p:nvPr/>
            </p:nvSpPr>
            <p:spPr>
              <a:xfrm>
                <a:off x="2490" y="2022"/>
                <a:ext cx="1035" cy="622"/>
              </a:xfrm>
              <a:custGeom>
                <a:rect b="b" l="l" r="r" t="t"/>
                <a:pathLst>
                  <a:path extrusionOk="0" h="120000" w="120000">
                    <a:moveTo>
                      <a:pt x="463" y="120000"/>
                    </a:moveTo>
                    <a:lnTo>
                      <a:pt x="0" y="118649"/>
                    </a:lnTo>
                    <a:lnTo>
                      <a:pt x="119652" y="0"/>
                    </a:lnTo>
                    <a:lnTo>
                      <a:pt x="120000" y="1350"/>
                    </a:lnTo>
                    <a:lnTo>
                      <a:pt x="46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9" name="Google Shape;909;p17"/>
              <p:cNvSpPr/>
              <p:nvPr/>
            </p:nvSpPr>
            <p:spPr>
              <a:xfrm>
                <a:off x="7048" y="1187"/>
                <a:ext cx="470" cy="260"/>
              </a:xfrm>
              <a:custGeom>
                <a:rect b="b" l="l" r="r" t="t"/>
                <a:pathLst>
                  <a:path extrusionOk="0" h="120000" w="120000">
                    <a:moveTo>
                      <a:pt x="1021" y="120000"/>
                    </a:moveTo>
                    <a:lnTo>
                      <a:pt x="0" y="116769"/>
                    </a:lnTo>
                    <a:lnTo>
                      <a:pt x="119234" y="0"/>
                    </a:lnTo>
                    <a:lnTo>
                      <a:pt x="120000" y="3230"/>
                    </a:lnTo>
                    <a:lnTo>
                      <a:pt x="1021"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0" name="Google Shape;910;p17"/>
              <p:cNvSpPr/>
              <p:nvPr/>
            </p:nvSpPr>
            <p:spPr>
              <a:xfrm>
                <a:off x="7342" y="1187"/>
                <a:ext cx="179" cy="1408"/>
              </a:xfrm>
              <a:custGeom>
                <a:rect b="b" l="l" r="r" t="t"/>
                <a:pathLst>
                  <a:path extrusionOk="0" h="120000" w="120000">
                    <a:moveTo>
                      <a:pt x="6033" y="120000"/>
                    </a:moveTo>
                    <a:lnTo>
                      <a:pt x="0" y="119829"/>
                    </a:lnTo>
                    <a:lnTo>
                      <a:pt x="114636" y="0"/>
                    </a:lnTo>
                    <a:lnTo>
                      <a:pt x="120000" y="0"/>
                    </a:lnTo>
                    <a:lnTo>
                      <a:pt x="603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1" name="Google Shape;911;p17"/>
              <p:cNvSpPr/>
              <p:nvPr/>
            </p:nvSpPr>
            <p:spPr>
              <a:xfrm>
                <a:off x="7487" y="938"/>
                <a:ext cx="33" cy="249"/>
              </a:xfrm>
              <a:custGeom>
                <a:rect b="b" l="l" r="r" t="t"/>
                <a:pathLst>
                  <a:path extrusionOk="0" h="120000" w="120000">
                    <a:moveTo>
                      <a:pt x="94545" y="120000"/>
                    </a:moveTo>
                    <a:lnTo>
                      <a:pt x="0" y="0"/>
                    </a:lnTo>
                    <a:lnTo>
                      <a:pt x="32727" y="0"/>
                    </a:lnTo>
                    <a:lnTo>
                      <a:pt x="120000" y="119036"/>
                    </a:lnTo>
                    <a:lnTo>
                      <a:pt x="9454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2" name="Google Shape;912;p17"/>
              <p:cNvSpPr/>
              <p:nvPr/>
            </p:nvSpPr>
            <p:spPr>
              <a:xfrm>
                <a:off x="7513" y="1172"/>
                <a:ext cx="147" cy="300"/>
              </a:xfrm>
              <a:custGeom>
                <a:rect b="b" l="l" r="r" t="t"/>
                <a:pathLst>
                  <a:path extrusionOk="0" h="120000" w="120000">
                    <a:moveTo>
                      <a:pt x="114285" y="120000"/>
                    </a:moveTo>
                    <a:lnTo>
                      <a:pt x="0" y="1200"/>
                    </a:lnTo>
                    <a:lnTo>
                      <a:pt x="5714" y="0"/>
                    </a:lnTo>
                    <a:lnTo>
                      <a:pt x="120000" y="118800"/>
                    </a:lnTo>
                    <a:lnTo>
                      <a:pt x="11428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3" name="Google Shape;913;p17"/>
              <p:cNvSpPr/>
              <p:nvPr/>
            </p:nvSpPr>
            <p:spPr>
              <a:xfrm>
                <a:off x="6986" y="2160"/>
                <a:ext cx="365" cy="426"/>
              </a:xfrm>
              <a:custGeom>
                <a:rect b="b" l="l" r="r" t="t"/>
                <a:pathLst>
                  <a:path extrusionOk="0" h="120000" w="120000">
                    <a:moveTo>
                      <a:pt x="118356" y="119999"/>
                    </a:moveTo>
                    <a:lnTo>
                      <a:pt x="0" y="1690"/>
                    </a:lnTo>
                    <a:lnTo>
                      <a:pt x="2301" y="0"/>
                    </a:lnTo>
                    <a:lnTo>
                      <a:pt x="119999" y="118591"/>
                    </a:lnTo>
                    <a:lnTo>
                      <a:pt x="118356"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4" name="Google Shape;914;p17"/>
              <p:cNvSpPr/>
              <p:nvPr/>
            </p:nvSpPr>
            <p:spPr>
              <a:xfrm>
                <a:off x="7104" y="2588"/>
                <a:ext cx="243" cy="9"/>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5" name="Google Shape;915;p17"/>
              <p:cNvSpPr/>
              <p:nvPr/>
            </p:nvSpPr>
            <p:spPr>
              <a:xfrm>
                <a:off x="7246" y="2586"/>
                <a:ext cx="110" cy="166"/>
              </a:xfrm>
              <a:custGeom>
                <a:rect b="b" l="l" r="r" t="t"/>
                <a:pathLst>
                  <a:path extrusionOk="0" h="120000" w="120000">
                    <a:moveTo>
                      <a:pt x="7636" y="119999"/>
                    </a:moveTo>
                    <a:lnTo>
                      <a:pt x="0" y="116385"/>
                    </a:lnTo>
                    <a:lnTo>
                      <a:pt x="112363" y="0"/>
                    </a:lnTo>
                    <a:lnTo>
                      <a:pt x="120000" y="2891"/>
                    </a:lnTo>
                    <a:lnTo>
                      <a:pt x="7636"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6" name="Google Shape;916;p17"/>
              <p:cNvSpPr/>
              <p:nvPr/>
            </p:nvSpPr>
            <p:spPr>
              <a:xfrm>
                <a:off x="7342" y="2593"/>
                <a:ext cx="343" cy="276"/>
              </a:xfrm>
              <a:custGeom>
                <a:rect b="b" l="l" r="r" t="t"/>
                <a:pathLst>
                  <a:path extrusionOk="0" h="120000" w="120000">
                    <a:moveTo>
                      <a:pt x="118250" y="120000"/>
                    </a:moveTo>
                    <a:lnTo>
                      <a:pt x="0" y="3043"/>
                    </a:lnTo>
                    <a:lnTo>
                      <a:pt x="1749" y="0"/>
                    </a:lnTo>
                    <a:lnTo>
                      <a:pt x="120000" y="116956"/>
                    </a:lnTo>
                    <a:lnTo>
                      <a:pt x="11825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7" name="Google Shape;917;p17"/>
              <p:cNvSpPr/>
              <p:nvPr/>
            </p:nvSpPr>
            <p:spPr>
              <a:xfrm>
                <a:off x="5152" y="2348"/>
                <a:ext cx="849" cy="649"/>
              </a:xfrm>
              <a:custGeom>
                <a:rect b="b" l="l" r="r" t="t"/>
                <a:pathLst>
                  <a:path extrusionOk="0" h="120000" w="120000">
                    <a:moveTo>
                      <a:pt x="119293" y="120000"/>
                    </a:moveTo>
                    <a:lnTo>
                      <a:pt x="0" y="924"/>
                    </a:lnTo>
                    <a:lnTo>
                      <a:pt x="706" y="0"/>
                    </a:lnTo>
                    <a:lnTo>
                      <a:pt x="120000" y="118705"/>
                    </a:lnTo>
                    <a:lnTo>
                      <a:pt x="11929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8" name="Google Shape;918;p17"/>
              <p:cNvSpPr/>
              <p:nvPr/>
            </p:nvSpPr>
            <p:spPr>
              <a:xfrm>
                <a:off x="5086" y="2284"/>
                <a:ext cx="62" cy="138"/>
              </a:xfrm>
              <a:custGeom>
                <a:rect b="b" l="l" r="r" t="t"/>
                <a:pathLst>
                  <a:path extrusionOk="0" h="120000" w="12000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9" name="Google Shape;919;p17"/>
              <p:cNvSpPr/>
              <p:nvPr/>
            </p:nvSpPr>
            <p:spPr>
              <a:xfrm>
                <a:off x="5172" y="2284"/>
                <a:ext cx="59" cy="86"/>
              </a:xfrm>
              <a:custGeom>
                <a:rect b="b" l="l" r="r" t="t"/>
                <a:pathLst>
                  <a:path extrusionOk="0" h="120000" w="12000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0" name="Google Shape;920;p17"/>
              <p:cNvSpPr/>
              <p:nvPr/>
            </p:nvSpPr>
            <p:spPr>
              <a:xfrm>
                <a:off x="5115" y="2250"/>
                <a:ext cx="120" cy="54"/>
              </a:xfrm>
              <a:custGeom>
                <a:rect b="b" l="l" r="r" t="t"/>
                <a:pathLst>
                  <a:path extrusionOk="0" h="120000" w="12000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1" name="Google Shape;921;p17"/>
              <p:cNvSpPr/>
              <p:nvPr/>
            </p:nvSpPr>
            <p:spPr>
              <a:xfrm>
                <a:off x="5069" y="2336"/>
                <a:ext cx="188" cy="113"/>
              </a:xfrm>
              <a:custGeom>
                <a:rect b="b" l="l" r="r" t="t"/>
                <a:pathLst>
                  <a:path extrusionOk="0" h="120000" w="12000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2" name="Google Shape;922;p17"/>
              <p:cNvSpPr/>
              <p:nvPr/>
            </p:nvSpPr>
            <p:spPr>
              <a:xfrm>
                <a:off x="5996" y="2713"/>
                <a:ext cx="424" cy="284"/>
              </a:xfrm>
              <a:custGeom>
                <a:rect b="b" l="l" r="r" t="t"/>
                <a:pathLst>
                  <a:path extrusionOk="0" h="120000" w="120000">
                    <a:moveTo>
                      <a:pt x="1132" y="120000"/>
                    </a:moveTo>
                    <a:lnTo>
                      <a:pt x="0" y="117042"/>
                    </a:lnTo>
                    <a:lnTo>
                      <a:pt x="119150" y="0"/>
                    </a:lnTo>
                    <a:lnTo>
                      <a:pt x="120000" y="2957"/>
                    </a:lnTo>
                    <a:lnTo>
                      <a:pt x="113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3" name="Google Shape;923;p17"/>
              <p:cNvSpPr/>
              <p:nvPr/>
            </p:nvSpPr>
            <p:spPr>
              <a:xfrm>
                <a:off x="7351" y="2174"/>
                <a:ext cx="739" cy="417"/>
              </a:xfrm>
              <a:custGeom>
                <a:rect b="b" l="l" r="r" t="t"/>
                <a:pathLst>
                  <a:path extrusionOk="0" h="120000" w="120000">
                    <a:moveTo>
                      <a:pt x="487" y="119999"/>
                    </a:moveTo>
                    <a:lnTo>
                      <a:pt x="0" y="118273"/>
                    </a:lnTo>
                    <a:lnTo>
                      <a:pt x="119512" y="0"/>
                    </a:lnTo>
                    <a:lnTo>
                      <a:pt x="120000" y="2014"/>
                    </a:lnTo>
                    <a:lnTo>
                      <a:pt x="487"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4" name="Google Shape;924;p17"/>
              <p:cNvSpPr/>
              <p:nvPr/>
            </p:nvSpPr>
            <p:spPr>
              <a:xfrm>
                <a:off x="7295" y="2566"/>
                <a:ext cx="125" cy="100"/>
              </a:xfrm>
              <a:custGeom>
                <a:rect b="b" l="l" r="r" t="t"/>
                <a:pathLst>
                  <a:path extrusionOk="0" h="120000" w="12000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5" name="Google Shape;925;p17"/>
              <p:cNvSpPr/>
              <p:nvPr/>
            </p:nvSpPr>
            <p:spPr>
              <a:xfrm>
                <a:off x="7278" y="2526"/>
                <a:ext cx="54" cy="87"/>
              </a:xfrm>
              <a:custGeom>
                <a:rect b="b" l="l" r="r" t="t"/>
                <a:pathLst>
                  <a:path extrusionOk="0" h="120000" w="12000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6" name="Google Shape;926;p17"/>
              <p:cNvSpPr/>
              <p:nvPr/>
            </p:nvSpPr>
            <p:spPr>
              <a:xfrm>
                <a:off x="7246" y="2551"/>
                <a:ext cx="54" cy="120"/>
              </a:xfrm>
              <a:custGeom>
                <a:rect b="b" l="l" r="r" t="t"/>
                <a:pathLst>
                  <a:path extrusionOk="0" h="120000" w="12000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7" name="Google Shape;927;p17"/>
              <p:cNvSpPr/>
              <p:nvPr/>
            </p:nvSpPr>
            <p:spPr>
              <a:xfrm>
                <a:off x="7288" y="2493"/>
                <a:ext cx="159" cy="161"/>
              </a:xfrm>
              <a:custGeom>
                <a:rect b="b" l="l" r="r" t="t"/>
                <a:pathLst>
                  <a:path extrusionOk="0" h="120000" w="12000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8" name="Google Shape;928;p17"/>
              <p:cNvSpPr/>
              <p:nvPr/>
            </p:nvSpPr>
            <p:spPr>
              <a:xfrm>
                <a:off x="7455" y="1177"/>
                <a:ext cx="134" cy="82"/>
              </a:xfrm>
              <a:custGeom>
                <a:rect b="b" l="l" r="r" t="t"/>
                <a:pathLst>
                  <a:path extrusionOk="0" h="120000" w="12000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9" name="Google Shape;929;p17"/>
              <p:cNvSpPr/>
              <p:nvPr/>
            </p:nvSpPr>
            <p:spPr>
              <a:xfrm>
                <a:off x="7445" y="1119"/>
                <a:ext cx="68" cy="76"/>
              </a:xfrm>
              <a:custGeom>
                <a:rect b="b" l="l" r="r" t="t"/>
                <a:pathLst>
                  <a:path extrusionOk="0" h="120000" w="12000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0" name="Google Shape;930;p17"/>
              <p:cNvSpPr/>
              <p:nvPr/>
            </p:nvSpPr>
            <p:spPr>
              <a:xfrm>
                <a:off x="7415" y="1131"/>
                <a:ext cx="40" cy="123"/>
              </a:xfrm>
              <a:custGeom>
                <a:rect b="b" l="l" r="r" t="t"/>
                <a:pathLst>
                  <a:path extrusionOk="0" h="120000" w="12000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1" name="Google Shape;931;p17"/>
              <p:cNvSpPr/>
              <p:nvPr/>
            </p:nvSpPr>
            <p:spPr>
              <a:xfrm>
                <a:off x="7472" y="1090"/>
                <a:ext cx="152" cy="173"/>
              </a:xfrm>
              <a:custGeom>
                <a:rect b="b" l="l" r="r" t="t"/>
                <a:pathLst>
                  <a:path extrusionOk="0" h="120000" w="12000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2" name="Google Shape;932;p17"/>
              <p:cNvSpPr/>
              <p:nvPr/>
            </p:nvSpPr>
            <p:spPr>
              <a:xfrm>
                <a:off x="3044" y="871"/>
                <a:ext cx="549" cy="590"/>
              </a:xfrm>
              <a:custGeom>
                <a:rect b="b" l="l" r="r" t="t"/>
                <a:pathLst>
                  <a:path extrusionOk="0" h="120000" w="120000">
                    <a:moveTo>
                      <a:pt x="118469" y="120000"/>
                    </a:moveTo>
                    <a:lnTo>
                      <a:pt x="0" y="1016"/>
                    </a:lnTo>
                    <a:lnTo>
                      <a:pt x="1530" y="0"/>
                    </a:lnTo>
                    <a:lnTo>
                      <a:pt x="120000" y="118983"/>
                    </a:lnTo>
                    <a:lnTo>
                      <a:pt x="11846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3" name="Google Shape;933;p17"/>
              <p:cNvSpPr/>
              <p:nvPr/>
            </p:nvSpPr>
            <p:spPr>
              <a:xfrm>
                <a:off x="2544" y="1053"/>
                <a:ext cx="912" cy="507"/>
              </a:xfrm>
              <a:custGeom>
                <a:rect b="b" l="l" r="r" t="t"/>
                <a:pathLst>
                  <a:path extrusionOk="0" h="120000" w="120000">
                    <a:moveTo>
                      <a:pt x="119342" y="120000"/>
                    </a:moveTo>
                    <a:lnTo>
                      <a:pt x="0" y="2130"/>
                    </a:lnTo>
                    <a:lnTo>
                      <a:pt x="526" y="0"/>
                    </a:lnTo>
                    <a:lnTo>
                      <a:pt x="119999" y="118579"/>
                    </a:lnTo>
                    <a:lnTo>
                      <a:pt x="11934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4" name="Google Shape;934;p17"/>
              <p:cNvSpPr/>
              <p:nvPr/>
            </p:nvSpPr>
            <p:spPr>
              <a:xfrm>
                <a:off x="2087" y="1016"/>
                <a:ext cx="459" cy="42"/>
              </a:xfrm>
              <a:custGeom>
                <a:rect b="b" l="l" r="r" t="t"/>
                <a:pathLst>
                  <a:path extrusionOk="0" h="120000" w="120000">
                    <a:moveTo>
                      <a:pt x="119999" y="120000"/>
                    </a:moveTo>
                    <a:lnTo>
                      <a:pt x="0" y="22857"/>
                    </a:lnTo>
                    <a:lnTo>
                      <a:pt x="261" y="0"/>
                    </a:lnTo>
                    <a:lnTo>
                      <a:pt x="119999" y="97142"/>
                    </a:lnTo>
                    <a:lnTo>
                      <a:pt x="11999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5" name="Google Shape;935;p17"/>
              <p:cNvSpPr/>
              <p:nvPr/>
            </p:nvSpPr>
            <p:spPr>
              <a:xfrm>
                <a:off x="567" y="2635"/>
                <a:ext cx="1922" cy="286"/>
              </a:xfrm>
              <a:custGeom>
                <a:rect b="b" l="l" r="r" t="t"/>
                <a:pathLst>
                  <a:path extrusionOk="0" h="120000" w="120000">
                    <a:moveTo>
                      <a:pt x="0" y="120000"/>
                    </a:moveTo>
                    <a:lnTo>
                      <a:pt x="0" y="116643"/>
                    </a:lnTo>
                    <a:lnTo>
                      <a:pt x="119875" y="0"/>
                    </a:lnTo>
                    <a:lnTo>
                      <a:pt x="120000" y="3776"/>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6" name="Google Shape;936;p17"/>
              <p:cNvSpPr/>
              <p:nvPr/>
            </p:nvSpPr>
            <p:spPr>
              <a:xfrm>
                <a:off x="2489" y="2453"/>
                <a:ext cx="13" cy="182"/>
              </a:xfrm>
              <a:custGeom>
                <a:rect b="b" l="l" r="r" t="t"/>
                <a:pathLst>
                  <a:path extrusionOk="0" h="120000" w="120000">
                    <a:moveTo>
                      <a:pt x="55384" y="120000"/>
                    </a:moveTo>
                    <a:lnTo>
                      <a:pt x="0" y="120000"/>
                    </a:lnTo>
                    <a:lnTo>
                      <a:pt x="46153" y="0"/>
                    </a:lnTo>
                    <a:lnTo>
                      <a:pt x="120000" y="0"/>
                    </a:lnTo>
                    <a:lnTo>
                      <a:pt x="5538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7" name="Google Shape;937;p17"/>
              <p:cNvSpPr/>
              <p:nvPr/>
            </p:nvSpPr>
            <p:spPr>
              <a:xfrm>
                <a:off x="2284" y="2458"/>
                <a:ext cx="215" cy="184"/>
              </a:xfrm>
              <a:custGeom>
                <a:rect b="b" l="l" r="r" t="t"/>
                <a:pathLst>
                  <a:path extrusionOk="0" h="120000" w="120000">
                    <a:moveTo>
                      <a:pt x="117209" y="120000"/>
                    </a:moveTo>
                    <a:lnTo>
                      <a:pt x="0" y="4565"/>
                    </a:lnTo>
                    <a:lnTo>
                      <a:pt x="3906" y="0"/>
                    </a:lnTo>
                    <a:lnTo>
                      <a:pt x="120000" y="116739"/>
                    </a:lnTo>
                    <a:lnTo>
                      <a:pt x="11720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8" name="Google Shape;938;p17"/>
              <p:cNvSpPr/>
              <p:nvPr/>
            </p:nvSpPr>
            <p:spPr>
              <a:xfrm>
                <a:off x="2421" y="2644"/>
                <a:ext cx="137" cy="71"/>
              </a:xfrm>
              <a:custGeom>
                <a:rect b="b" l="l" r="r" t="t"/>
                <a:pathLst>
                  <a:path extrusionOk="0" h="120000" w="12000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9" name="Google Shape;939;p17"/>
              <p:cNvSpPr/>
              <p:nvPr/>
            </p:nvSpPr>
            <p:spPr>
              <a:xfrm>
                <a:off x="2426" y="2568"/>
                <a:ext cx="93" cy="49"/>
              </a:xfrm>
              <a:custGeom>
                <a:rect b="b" l="l" r="r" t="t"/>
                <a:pathLst>
                  <a:path extrusionOk="0" h="120000" w="12000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0" name="Google Shape;940;p17"/>
              <p:cNvSpPr/>
              <p:nvPr/>
            </p:nvSpPr>
            <p:spPr>
              <a:xfrm>
                <a:off x="2389" y="2556"/>
                <a:ext cx="66" cy="113"/>
              </a:xfrm>
              <a:custGeom>
                <a:rect b="b" l="l" r="r" t="t"/>
                <a:pathLst>
                  <a:path extrusionOk="0" h="120000" w="12000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1" name="Google Shape;941;p17"/>
              <p:cNvSpPr/>
              <p:nvPr/>
            </p:nvSpPr>
            <p:spPr>
              <a:xfrm>
                <a:off x="2490" y="2546"/>
                <a:ext cx="108" cy="187"/>
              </a:xfrm>
              <a:custGeom>
                <a:rect b="b" l="l" r="r" t="t"/>
                <a:pathLst>
                  <a:path extrusionOk="0" h="120000" w="12000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2" name="Google Shape;942;p17"/>
              <p:cNvSpPr/>
              <p:nvPr/>
            </p:nvSpPr>
            <p:spPr>
              <a:xfrm>
                <a:off x="2299" y="1055"/>
                <a:ext cx="245" cy="213"/>
              </a:xfrm>
              <a:custGeom>
                <a:rect b="b" l="l" r="r" t="t"/>
                <a:pathLst>
                  <a:path extrusionOk="0" h="120000" w="120000">
                    <a:moveTo>
                      <a:pt x="2448" y="119999"/>
                    </a:moveTo>
                    <a:lnTo>
                      <a:pt x="0" y="116056"/>
                    </a:lnTo>
                    <a:lnTo>
                      <a:pt x="117551" y="0"/>
                    </a:lnTo>
                    <a:lnTo>
                      <a:pt x="120000" y="2816"/>
                    </a:lnTo>
                    <a:lnTo>
                      <a:pt x="2448"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3" name="Google Shape;943;p17"/>
              <p:cNvSpPr/>
              <p:nvPr/>
            </p:nvSpPr>
            <p:spPr>
              <a:xfrm>
                <a:off x="2460" y="894"/>
                <a:ext cx="88" cy="163"/>
              </a:xfrm>
              <a:custGeom>
                <a:rect b="b" l="l" r="r" t="t"/>
                <a:pathLst>
                  <a:path extrusionOk="0" h="120000" w="120000">
                    <a:moveTo>
                      <a:pt x="110454" y="120000"/>
                    </a:moveTo>
                    <a:lnTo>
                      <a:pt x="0" y="3680"/>
                    </a:lnTo>
                    <a:lnTo>
                      <a:pt x="9545" y="0"/>
                    </a:lnTo>
                    <a:lnTo>
                      <a:pt x="120000" y="117055"/>
                    </a:lnTo>
                    <a:lnTo>
                      <a:pt x="11045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4" name="Google Shape;944;p17"/>
              <p:cNvSpPr/>
              <p:nvPr/>
            </p:nvSpPr>
            <p:spPr>
              <a:xfrm>
                <a:off x="2502" y="1026"/>
                <a:ext cx="115" cy="107"/>
              </a:xfrm>
              <a:custGeom>
                <a:rect b="b" l="l" r="r" t="t"/>
                <a:pathLst>
                  <a:path extrusionOk="0" h="120000" w="12000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5" name="Google Shape;945;p17"/>
              <p:cNvSpPr/>
              <p:nvPr/>
            </p:nvSpPr>
            <p:spPr>
              <a:xfrm>
                <a:off x="2475" y="1001"/>
                <a:ext cx="44" cy="94"/>
              </a:xfrm>
              <a:custGeom>
                <a:rect b="b" l="l" r="r" t="t"/>
                <a:pathLst>
                  <a:path extrusionOk="0" h="120000" w="12000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6" name="Google Shape;946;p17"/>
              <p:cNvSpPr/>
              <p:nvPr/>
            </p:nvSpPr>
            <p:spPr>
              <a:xfrm>
                <a:off x="2448" y="1036"/>
                <a:ext cx="64" cy="114"/>
              </a:xfrm>
              <a:custGeom>
                <a:rect b="b" l="l" r="r" t="t"/>
                <a:pathLst>
                  <a:path extrusionOk="0" h="120000" w="12000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7" name="Google Shape;947;p17"/>
              <p:cNvSpPr/>
              <p:nvPr/>
            </p:nvSpPr>
            <p:spPr>
              <a:xfrm>
                <a:off x="2475" y="965"/>
                <a:ext cx="172" cy="146"/>
              </a:xfrm>
              <a:custGeom>
                <a:rect b="b" l="l" r="r" t="t"/>
                <a:pathLst>
                  <a:path extrusionOk="0" h="120000" w="12000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8" name="Google Shape;948;p17"/>
              <p:cNvSpPr/>
              <p:nvPr/>
            </p:nvSpPr>
            <p:spPr>
              <a:xfrm>
                <a:off x="2649" y="1696"/>
                <a:ext cx="787" cy="60"/>
              </a:xfrm>
              <a:custGeom>
                <a:rect b="b" l="l" r="r" t="t"/>
                <a:pathLst>
                  <a:path extrusionOk="0" h="120000" w="120000">
                    <a:moveTo>
                      <a:pt x="120000" y="120000"/>
                    </a:moveTo>
                    <a:lnTo>
                      <a:pt x="0" y="16000"/>
                    </a:lnTo>
                    <a:lnTo>
                      <a:pt x="304" y="0"/>
                    </a:lnTo>
                    <a:lnTo>
                      <a:pt x="120000" y="104000"/>
                    </a:ln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9" name="Google Shape;949;p17"/>
              <p:cNvSpPr/>
              <p:nvPr/>
            </p:nvSpPr>
            <p:spPr>
              <a:xfrm>
                <a:off x="-97" y="1961"/>
                <a:ext cx="137" cy="42"/>
              </a:xfrm>
              <a:custGeom>
                <a:rect b="b" l="l" r="r" t="t"/>
                <a:pathLst>
                  <a:path extrusionOk="0" h="120000" w="12000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0" name="Google Shape;950;p17"/>
              <p:cNvSpPr/>
              <p:nvPr/>
            </p:nvSpPr>
            <p:spPr>
              <a:xfrm>
                <a:off x="-97" y="2015"/>
                <a:ext cx="137" cy="3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1" name="Google Shape;951;p17"/>
              <p:cNvSpPr/>
              <p:nvPr/>
            </p:nvSpPr>
            <p:spPr>
              <a:xfrm>
                <a:off x="-97" y="2057"/>
                <a:ext cx="137" cy="43"/>
              </a:xfrm>
              <a:custGeom>
                <a:rect b="b" l="l" r="r" t="t"/>
                <a:pathLst>
                  <a:path extrusionOk="0" h="120000" w="12000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2" name="Google Shape;952;p17"/>
              <p:cNvSpPr/>
              <p:nvPr/>
            </p:nvSpPr>
            <p:spPr>
              <a:xfrm>
                <a:off x="-433" y="2029"/>
                <a:ext cx="353" cy="66"/>
              </a:xfrm>
              <a:custGeom>
                <a:rect b="b" l="l" r="r" t="t"/>
                <a:pathLst>
                  <a:path extrusionOk="0" h="120000" w="120000">
                    <a:moveTo>
                      <a:pt x="0" y="120000"/>
                    </a:moveTo>
                    <a:lnTo>
                      <a:pt x="0" y="103636"/>
                    </a:lnTo>
                    <a:lnTo>
                      <a:pt x="119320" y="0"/>
                    </a:lnTo>
                    <a:lnTo>
                      <a:pt x="120000" y="10909"/>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3" name="Google Shape;953;p17"/>
              <p:cNvSpPr/>
              <p:nvPr/>
            </p:nvSpPr>
            <p:spPr>
              <a:xfrm>
                <a:off x="-200" y="1775"/>
                <a:ext cx="152" cy="216"/>
              </a:xfrm>
              <a:custGeom>
                <a:rect b="b" l="l" r="r" t="t"/>
                <a:pathLst>
                  <a:path extrusionOk="0" h="120000" w="120000">
                    <a:moveTo>
                      <a:pt x="114473" y="120000"/>
                    </a:moveTo>
                    <a:lnTo>
                      <a:pt x="0" y="2777"/>
                    </a:lnTo>
                    <a:lnTo>
                      <a:pt x="5526" y="0"/>
                    </a:lnTo>
                    <a:lnTo>
                      <a:pt x="120000" y="117222"/>
                    </a:lnTo>
                    <a:lnTo>
                      <a:pt x="11447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4" name="Google Shape;954;p17"/>
              <p:cNvSpPr/>
              <p:nvPr/>
            </p:nvSpPr>
            <p:spPr>
              <a:xfrm>
                <a:off x="-1" y="1839"/>
                <a:ext cx="193" cy="152"/>
              </a:xfrm>
              <a:custGeom>
                <a:rect b="b" l="l" r="r" t="t"/>
                <a:pathLst>
                  <a:path extrusionOk="0" h="120000" w="120000">
                    <a:moveTo>
                      <a:pt x="3108" y="120000"/>
                    </a:moveTo>
                    <a:lnTo>
                      <a:pt x="0" y="116052"/>
                    </a:lnTo>
                    <a:lnTo>
                      <a:pt x="116891" y="0"/>
                    </a:lnTo>
                    <a:lnTo>
                      <a:pt x="120000" y="3947"/>
                    </a:lnTo>
                    <a:lnTo>
                      <a:pt x="310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5" name="Google Shape;955;p17"/>
              <p:cNvSpPr/>
              <p:nvPr/>
            </p:nvSpPr>
            <p:spPr>
              <a:xfrm>
                <a:off x="-29" y="1728"/>
                <a:ext cx="8" cy="25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6" name="Google Shape;956;p17"/>
              <p:cNvSpPr/>
              <p:nvPr/>
            </p:nvSpPr>
            <p:spPr>
              <a:xfrm>
                <a:off x="-24" y="80"/>
                <a:ext cx="528" cy="184"/>
              </a:xfrm>
              <a:custGeom>
                <a:rect b="b" l="l" r="r" t="t"/>
                <a:pathLst>
                  <a:path extrusionOk="0" h="120000" w="120000">
                    <a:moveTo>
                      <a:pt x="681" y="120000"/>
                    </a:moveTo>
                    <a:lnTo>
                      <a:pt x="0" y="115434"/>
                    </a:lnTo>
                    <a:lnTo>
                      <a:pt x="119318" y="0"/>
                    </a:lnTo>
                    <a:lnTo>
                      <a:pt x="120000" y="3913"/>
                    </a:lnTo>
                    <a:lnTo>
                      <a:pt x="681"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7" name="Google Shape;957;p17"/>
              <p:cNvSpPr/>
              <p:nvPr/>
            </p:nvSpPr>
            <p:spPr>
              <a:xfrm>
                <a:off x="-720" y="624"/>
                <a:ext cx="365" cy="182"/>
              </a:xfrm>
              <a:custGeom>
                <a:rect b="b" l="l" r="r" t="t"/>
                <a:pathLst>
                  <a:path extrusionOk="0" h="120000" w="120000">
                    <a:moveTo>
                      <a:pt x="118684" y="120000"/>
                    </a:moveTo>
                    <a:lnTo>
                      <a:pt x="0" y="4615"/>
                    </a:lnTo>
                    <a:lnTo>
                      <a:pt x="986" y="0"/>
                    </a:lnTo>
                    <a:lnTo>
                      <a:pt x="119999" y="116043"/>
                    </a:lnTo>
                    <a:lnTo>
                      <a:pt x="11868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8" name="Google Shape;958;p17"/>
              <p:cNvSpPr/>
              <p:nvPr/>
            </p:nvSpPr>
            <p:spPr>
              <a:xfrm>
                <a:off x="273" y="88"/>
                <a:ext cx="238" cy="360"/>
              </a:xfrm>
              <a:custGeom>
                <a:rect b="b" l="l" r="r" t="t"/>
                <a:pathLst>
                  <a:path extrusionOk="0" h="120000" w="120000">
                    <a:moveTo>
                      <a:pt x="3529" y="120000"/>
                    </a:moveTo>
                    <a:lnTo>
                      <a:pt x="0" y="118333"/>
                    </a:lnTo>
                    <a:lnTo>
                      <a:pt x="115462" y="0"/>
                    </a:lnTo>
                    <a:lnTo>
                      <a:pt x="120000" y="1000"/>
                    </a:lnTo>
                    <a:lnTo>
                      <a:pt x="352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9" name="Google Shape;959;p17"/>
              <p:cNvSpPr/>
              <p:nvPr/>
            </p:nvSpPr>
            <p:spPr>
              <a:xfrm>
                <a:off x="492" y="86"/>
                <a:ext cx="862" cy="768"/>
              </a:xfrm>
              <a:custGeom>
                <a:rect b="b" l="l" r="r" t="t"/>
                <a:pathLst>
                  <a:path extrusionOk="0" h="120000" w="120000">
                    <a:moveTo>
                      <a:pt x="119303" y="120000"/>
                    </a:moveTo>
                    <a:lnTo>
                      <a:pt x="0" y="1093"/>
                    </a:lnTo>
                    <a:lnTo>
                      <a:pt x="696" y="0"/>
                    </a:lnTo>
                    <a:lnTo>
                      <a:pt x="120000" y="119218"/>
                    </a:lnTo>
                    <a:lnTo>
                      <a:pt x="11930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0" name="Google Shape;960;p17"/>
              <p:cNvSpPr/>
              <p:nvPr/>
            </p:nvSpPr>
            <p:spPr>
              <a:xfrm>
                <a:off x="432" y="47"/>
                <a:ext cx="114" cy="107"/>
              </a:xfrm>
              <a:custGeom>
                <a:rect b="b" l="l" r="r" t="t"/>
                <a:pathLst>
                  <a:path extrusionOk="0" h="120000" w="12000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1" name="Google Shape;961;p17"/>
              <p:cNvSpPr/>
              <p:nvPr/>
            </p:nvSpPr>
            <p:spPr>
              <a:xfrm>
                <a:off x="460" y="14"/>
                <a:ext cx="100" cy="33"/>
              </a:xfrm>
              <a:custGeom>
                <a:rect b="b" l="l" r="r" t="t"/>
                <a:pathLst>
                  <a:path extrusionOk="0" h="120000" w="12000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2" name="Google Shape;962;p17"/>
              <p:cNvSpPr/>
              <p:nvPr/>
            </p:nvSpPr>
            <p:spPr>
              <a:xfrm>
                <a:off x="410" y="-12"/>
                <a:ext cx="103" cy="73"/>
              </a:xfrm>
              <a:custGeom>
                <a:rect b="b" l="l" r="r" t="t"/>
                <a:pathLst>
                  <a:path extrusionOk="0" h="120000" w="12000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3" name="Google Shape;963;p17"/>
              <p:cNvSpPr/>
              <p:nvPr/>
            </p:nvSpPr>
            <p:spPr>
              <a:xfrm>
                <a:off x="467" y="3"/>
                <a:ext cx="130" cy="175"/>
              </a:xfrm>
              <a:custGeom>
                <a:rect b="b" l="l" r="r" t="t"/>
                <a:pathLst>
                  <a:path extrusionOk="0" h="120000" w="12000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4" name="Google Shape;964;p17"/>
              <p:cNvSpPr/>
              <p:nvPr/>
            </p:nvSpPr>
            <p:spPr>
              <a:xfrm>
                <a:off x="938" y="852"/>
                <a:ext cx="404" cy="240"/>
              </a:xfrm>
              <a:custGeom>
                <a:rect b="b" l="l" r="r" t="t"/>
                <a:pathLst>
                  <a:path extrusionOk="0" h="120000" w="120000">
                    <a:moveTo>
                      <a:pt x="1485" y="120000"/>
                    </a:moveTo>
                    <a:lnTo>
                      <a:pt x="0" y="116500"/>
                    </a:lnTo>
                    <a:lnTo>
                      <a:pt x="118514" y="0"/>
                    </a:lnTo>
                    <a:lnTo>
                      <a:pt x="120000" y="3500"/>
                    </a:lnTo>
                    <a:lnTo>
                      <a:pt x="148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5" name="Google Shape;965;p17"/>
              <p:cNvSpPr/>
              <p:nvPr/>
            </p:nvSpPr>
            <p:spPr>
              <a:xfrm>
                <a:off x="926" y="850"/>
                <a:ext cx="418" cy="1013"/>
              </a:xfrm>
              <a:custGeom>
                <a:rect b="b" l="l" r="r" t="t"/>
                <a:pathLst>
                  <a:path extrusionOk="0" h="120000" w="120000">
                    <a:moveTo>
                      <a:pt x="2009" y="120000"/>
                    </a:moveTo>
                    <a:lnTo>
                      <a:pt x="0" y="119644"/>
                    </a:lnTo>
                    <a:lnTo>
                      <a:pt x="117990" y="0"/>
                    </a:lnTo>
                    <a:lnTo>
                      <a:pt x="119999" y="473"/>
                    </a:lnTo>
                    <a:lnTo>
                      <a:pt x="200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6" name="Google Shape;966;p17"/>
              <p:cNvSpPr/>
              <p:nvPr/>
            </p:nvSpPr>
            <p:spPr>
              <a:xfrm>
                <a:off x="1310" y="604"/>
                <a:ext cx="34" cy="248"/>
              </a:xfrm>
              <a:custGeom>
                <a:rect b="b" l="l" r="r" t="t"/>
                <a:pathLst>
                  <a:path extrusionOk="0" h="120000" w="120000">
                    <a:moveTo>
                      <a:pt x="88235" y="120000"/>
                    </a:moveTo>
                    <a:lnTo>
                      <a:pt x="0" y="0"/>
                    </a:lnTo>
                    <a:lnTo>
                      <a:pt x="28235" y="0"/>
                    </a:lnTo>
                    <a:lnTo>
                      <a:pt x="120000" y="119032"/>
                    </a:lnTo>
                    <a:lnTo>
                      <a:pt x="8823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7" name="Google Shape;967;p17"/>
              <p:cNvSpPr/>
              <p:nvPr/>
            </p:nvSpPr>
            <p:spPr>
              <a:xfrm>
                <a:off x="570" y="1427"/>
                <a:ext cx="365" cy="427"/>
              </a:xfrm>
              <a:custGeom>
                <a:rect b="b" l="l" r="r" t="t"/>
                <a:pathLst>
                  <a:path extrusionOk="0" h="120000" w="120000">
                    <a:moveTo>
                      <a:pt x="117698" y="120000"/>
                    </a:moveTo>
                    <a:lnTo>
                      <a:pt x="0" y="1967"/>
                    </a:lnTo>
                    <a:lnTo>
                      <a:pt x="1643" y="0"/>
                    </a:lnTo>
                    <a:lnTo>
                      <a:pt x="119999" y="118594"/>
                    </a:lnTo>
                    <a:lnTo>
                      <a:pt x="11769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8" name="Google Shape;968;p17"/>
              <p:cNvSpPr/>
              <p:nvPr/>
            </p:nvSpPr>
            <p:spPr>
              <a:xfrm>
                <a:off x="688" y="1856"/>
                <a:ext cx="243" cy="9"/>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9" name="Google Shape;969;p17"/>
              <p:cNvSpPr/>
              <p:nvPr/>
            </p:nvSpPr>
            <p:spPr>
              <a:xfrm>
                <a:off x="925" y="1861"/>
                <a:ext cx="344" cy="274"/>
              </a:xfrm>
              <a:custGeom>
                <a:rect b="b" l="l" r="r" t="t"/>
                <a:pathLst>
                  <a:path extrusionOk="0" h="120000" w="120000">
                    <a:moveTo>
                      <a:pt x="118255" y="120000"/>
                    </a:moveTo>
                    <a:lnTo>
                      <a:pt x="0" y="3065"/>
                    </a:lnTo>
                    <a:lnTo>
                      <a:pt x="1744" y="0"/>
                    </a:lnTo>
                    <a:lnTo>
                      <a:pt x="120000" y="117810"/>
                    </a:lnTo>
                    <a:lnTo>
                      <a:pt x="11825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0" name="Google Shape;970;p17"/>
              <p:cNvSpPr/>
              <p:nvPr/>
            </p:nvSpPr>
            <p:spPr>
              <a:xfrm>
                <a:off x="935" y="1711"/>
                <a:ext cx="490" cy="149"/>
              </a:xfrm>
              <a:custGeom>
                <a:rect b="b" l="l" r="r" t="t"/>
                <a:pathLst>
                  <a:path extrusionOk="0" h="120000" w="120000">
                    <a:moveTo>
                      <a:pt x="489" y="120000"/>
                    </a:moveTo>
                    <a:lnTo>
                      <a:pt x="0" y="112751"/>
                    </a:lnTo>
                    <a:lnTo>
                      <a:pt x="119020" y="0"/>
                    </a:lnTo>
                    <a:lnTo>
                      <a:pt x="120000" y="6442"/>
                    </a:lnTo>
                    <a:lnTo>
                      <a:pt x="48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1" name="Google Shape;971;p17"/>
              <p:cNvSpPr/>
              <p:nvPr/>
            </p:nvSpPr>
            <p:spPr>
              <a:xfrm>
                <a:off x="5946" y="2968"/>
                <a:ext cx="125" cy="100"/>
              </a:xfrm>
              <a:custGeom>
                <a:rect b="b" l="l" r="r" t="t"/>
                <a:pathLst>
                  <a:path extrusionOk="0" h="120000" w="12000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2" name="Google Shape;972;p17"/>
              <p:cNvSpPr/>
              <p:nvPr/>
            </p:nvSpPr>
            <p:spPr>
              <a:xfrm>
                <a:off x="5929" y="2928"/>
                <a:ext cx="54" cy="88"/>
              </a:xfrm>
              <a:custGeom>
                <a:rect b="b" l="l" r="r" t="t"/>
                <a:pathLst>
                  <a:path extrusionOk="0" h="120000" w="12000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3" name="Google Shape;973;p17"/>
              <p:cNvSpPr/>
              <p:nvPr/>
            </p:nvSpPr>
            <p:spPr>
              <a:xfrm>
                <a:off x="5897" y="2953"/>
                <a:ext cx="54" cy="120"/>
              </a:xfrm>
              <a:custGeom>
                <a:rect b="b" l="l" r="r" t="t"/>
                <a:pathLst>
                  <a:path extrusionOk="0" h="120000" w="12000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4" name="Google Shape;974;p17"/>
              <p:cNvSpPr/>
              <p:nvPr/>
            </p:nvSpPr>
            <p:spPr>
              <a:xfrm>
                <a:off x="5939" y="2894"/>
                <a:ext cx="165" cy="162"/>
              </a:xfrm>
              <a:custGeom>
                <a:rect b="b" l="l" r="r" t="t"/>
                <a:pathLst>
                  <a:path extrusionOk="0" h="120000" w="12000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5" name="Google Shape;975;p17"/>
              <p:cNvSpPr/>
              <p:nvPr/>
            </p:nvSpPr>
            <p:spPr>
              <a:xfrm>
                <a:off x="2502" y="1618"/>
                <a:ext cx="164" cy="164"/>
              </a:xfrm>
              <a:custGeom>
                <a:rect b="b" l="l" r="r" t="t"/>
                <a:pathLst>
                  <a:path extrusionOk="0" h="120000" w="12000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6" name="Google Shape;976;p17"/>
              <p:cNvSpPr/>
              <p:nvPr/>
            </p:nvSpPr>
            <p:spPr>
              <a:xfrm>
                <a:off x="1990" y="2084"/>
                <a:ext cx="14"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7" name="Google Shape;977;p17"/>
              <p:cNvSpPr/>
              <p:nvPr/>
            </p:nvSpPr>
            <p:spPr>
              <a:xfrm>
                <a:off x="1965" y="2057"/>
                <a:ext cx="14"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8" name="Google Shape;978;p17"/>
              <p:cNvSpPr/>
              <p:nvPr/>
            </p:nvSpPr>
            <p:spPr>
              <a:xfrm>
                <a:off x="1965" y="2030"/>
                <a:ext cx="14"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9" name="Google Shape;979;p17"/>
              <p:cNvSpPr/>
              <p:nvPr/>
            </p:nvSpPr>
            <p:spPr>
              <a:xfrm>
                <a:off x="1990" y="2057"/>
                <a:ext cx="14"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0" name="Google Shape;980;p17"/>
              <p:cNvSpPr/>
              <p:nvPr/>
            </p:nvSpPr>
            <p:spPr>
              <a:xfrm>
                <a:off x="2016" y="2057"/>
                <a:ext cx="13"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1" name="Google Shape;981;p17"/>
              <p:cNvSpPr/>
              <p:nvPr/>
            </p:nvSpPr>
            <p:spPr>
              <a:xfrm>
                <a:off x="2016" y="2030"/>
                <a:ext cx="13"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2" name="Google Shape;982;p17"/>
              <p:cNvSpPr/>
              <p:nvPr/>
            </p:nvSpPr>
            <p:spPr>
              <a:xfrm>
                <a:off x="2016" y="2084"/>
                <a:ext cx="13"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3" name="Google Shape;983;p17"/>
              <p:cNvSpPr/>
              <p:nvPr/>
            </p:nvSpPr>
            <p:spPr>
              <a:xfrm>
                <a:off x="1990" y="2030"/>
                <a:ext cx="14"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4" name="Google Shape;984;p17"/>
              <p:cNvSpPr/>
              <p:nvPr/>
            </p:nvSpPr>
            <p:spPr>
              <a:xfrm>
                <a:off x="1965" y="2084"/>
                <a:ext cx="14"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5" name="Google Shape;985;p17"/>
              <p:cNvSpPr/>
              <p:nvPr/>
            </p:nvSpPr>
            <p:spPr>
              <a:xfrm>
                <a:off x="1913" y="2084"/>
                <a:ext cx="15"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6" name="Google Shape;986;p17"/>
              <p:cNvSpPr/>
              <p:nvPr/>
            </p:nvSpPr>
            <p:spPr>
              <a:xfrm>
                <a:off x="1913" y="2057"/>
                <a:ext cx="15"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7" name="Google Shape;987;p17"/>
              <p:cNvSpPr/>
              <p:nvPr/>
            </p:nvSpPr>
            <p:spPr>
              <a:xfrm>
                <a:off x="1938" y="2030"/>
                <a:ext cx="15"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8" name="Google Shape;988;p17"/>
              <p:cNvSpPr/>
              <p:nvPr/>
            </p:nvSpPr>
            <p:spPr>
              <a:xfrm>
                <a:off x="1938" y="2084"/>
                <a:ext cx="15"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9" name="Google Shape;989;p17"/>
              <p:cNvSpPr/>
              <p:nvPr/>
            </p:nvSpPr>
            <p:spPr>
              <a:xfrm>
                <a:off x="1913" y="2030"/>
                <a:ext cx="15"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0" name="Google Shape;990;p17"/>
              <p:cNvSpPr/>
              <p:nvPr/>
            </p:nvSpPr>
            <p:spPr>
              <a:xfrm>
                <a:off x="1938" y="2057"/>
                <a:ext cx="15"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1" name="Google Shape;991;p17"/>
              <p:cNvSpPr/>
              <p:nvPr/>
            </p:nvSpPr>
            <p:spPr>
              <a:xfrm>
                <a:off x="1928" y="1961"/>
                <a:ext cx="15" cy="2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2" name="Google Shape;992;p17"/>
              <p:cNvSpPr/>
              <p:nvPr/>
            </p:nvSpPr>
            <p:spPr>
              <a:xfrm>
                <a:off x="2000" y="1961"/>
                <a:ext cx="16" cy="2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3" name="Google Shape;993;p17"/>
              <p:cNvSpPr/>
              <p:nvPr/>
            </p:nvSpPr>
            <p:spPr>
              <a:xfrm>
                <a:off x="1889" y="1976"/>
                <a:ext cx="166" cy="151"/>
              </a:xfrm>
              <a:custGeom>
                <a:rect b="b" l="l" r="r" t="t"/>
                <a:pathLst>
                  <a:path extrusionOk="0" h="120000" w="12000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4" name="Google Shape;994;p17"/>
              <p:cNvSpPr/>
              <p:nvPr/>
            </p:nvSpPr>
            <p:spPr>
              <a:xfrm>
                <a:off x="2208" y="1261"/>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5" name="Google Shape;995;p17"/>
              <p:cNvSpPr/>
              <p:nvPr/>
            </p:nvSpPr>
            <p:spPr>
              <a:xfrm>
                <a:off x="1958" y="952"/>
                <a:ext cx="149"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6" name="Google Shape;996;p17"/>
              <p:cNvSpPr/>
              <p:nvPr/>
            </p:nvSpPr>
            <p:spPr>
              <a:xfrm>
                <a:off x="1958" y="1011"/>
                <a:ext cx="149"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7" name="Google Shape;997;p17"/>
              <p:cNvSpPr/>
              <p:nvPr/>
            </p:nvSpPr>
            <p:spPr>
              <a:xfrm>
                <a:off x="1958" y="1057"/>
                <a:ext cx="149" cy="45"/>
              </a:xfrm>
              <a:custGeom>
                <a:rect b="b" l="l" r="r" t="t"/>
                <a:pathLst>
                  <a:path extrusionOk="0" h="120000" w="12000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8" name="Google Shape;998;p17"/>
              <p:cNvSpPr/>
              <p:nvPr/>
            </p:nvSpPr>
            <p:spPr>
              <a:xfrm>
                <a:off x="2370" y="729"/>
                <a:ext cx="169" cy="169"/>
              </a:xfrm>
              <a:custGeom>
                <a:rect b="b" l="l" r="r" t="t"/>
                <a:pathLst>
                  <a:path extrusionOk="0" h="120000" w="12000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9" name="Google Shape;999;p17"/>
              <p:cNvSpPr/>
              <p:nvPr/>
            </p:nvSpPr>
            <p:spPr>
              <a:xfrm>
                <a:off x="2990" y="713"/>
                <a:ext cx="113"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0" name="Google Shape;1000;p17"/>
              <p:cNvSpPr/>
              <p:nvPr/>
            </p:nvSpPr>
            <p:spPr>
              <a:xfrm>
                <a:off x="791" y="3109"/>
                <a:ext cx="113"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1" name="Google Shape;1001;p17"/>
              <p:cNvSpPr/>
              <p:nvPr/>
            </p:nvSpPr>
            <p:spPr>
              <a:xfrm>
                <a:off x="4299" y="776"/>
                <a:ext cx="150" cy="155"/>
              </a:xfrm>
              <a:custGeom>
                <a:rect b="b" l="l" r="r" t="t"/>
                <a:pathLst>
                  <a:path extrusionOk="0" h="120000" w="12000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2" name="Google Shape;1002;p17"/>
              <p:cNvSpPr/>
              <p:nvPr/>
            </p:nvSpPr>
            <p:spPr>
              <a:xfrm>
                <a:off x="4350" y="855"/>
                <a:ext cx="15" cy="16"/>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3" name="Google Shape;1003;p17"/>
              <p:cNvSpPr/>
              <p:nvPr/>
            </p:nvSpPr>
            <p:spPr>
              <a:xfrm>
                <a:off x="4799" y="860"/>
                <a:ext cx="169" cy="73"/>
              </a:xfrm>
              <a:custGeom>
                <a:rect b="b" l="l" r="r" t="t"/>
                <a:pathLst>
                  <a:path extrusionOk="0" h="120000" w="12000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4" name="Google Shape;1004;p17"/>
              <p:cNvSpPr/>
              <p:nvPr/>
            </p:nvSpPr>
            <p:spPr>
              <a:xfrm>
                <a:off x="4799" y="953"/>
                <a:ext cx="169" cy="1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5" name="Google Shape;1005;p17"/>
              <p:cNvSpPr/>
              <p:nvPr/>
            </p:nvSpPr>
            <p:spPr>
              <a:xfrm>
                <a:off x="4799" y="986"/>
                <a:ext cx="169" cy="11"/>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6" name="Google Shape;1006;p17"/>
              <p:cNvSpPr/>
              <p:nvPr/>
            </p:nvSpPr>
            <p:spPr>
              <a:xfrm>
                <a:off x="4799" y="1019"/>
                <a:ext cx="169" cy="11"/>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7" name="Google Shape;1007;p17"/>
              <p:cNvSpPr/>
              <p:nvPr/>
            </p:nvSpPr>
            <p:spPr>
              <a:xfrm>
                <a:off x="5172" y="1550"/>
                <a:ext cx="237" cy="137"/>
              </a:xfrm>
              <a:custGeom>
                <a:rect b="b" l="l" r="r" t="t"/>
                <a:pathLst>
                  <a:path extrusionOk="0" h="120000" w="12000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8" name="Google Shape;1008;p17"/>
              <p:cNvSpPr/>
              <p:nvPr/>
            </p:nvSpPr>
            <p:spPr>
              <a:xfrm>
                <a:off x="3512" y="867"/>
                <a:ext cx="236" cy="137"/>
              </a:xfrm>
              <a:custGeom>
                <a:rect b="b" l="l" r="r" t="t"/>
                <a:pathLst>
                  <a:path extrusionOk="0" h="120000" w="12000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9" name="Google Shape;1009;p17"/>
              <p:cNvSpPr/>
              <p:nvPr/>
            </p:nvSpPr>
            <p:spPr>
              <a:xfrm>
                <a:off x="2781" y="1393"/>
                <a:ext cx="175" cy="166"/>
              </a:xfrm>
              <a:custGeom>
                <a:rect b="b" l="l" r="r" t="t"/>
                <a:pathLst>
                  <a:path extrusionOk="0" h="120000" w="12000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0" name="Google Shape;1010;p17"/>
              <p:cNvSpPr/>
              <p:nvPr/>
            </p:nvSpPr>
            <p:spPr>
              <a:xfrm>
                <a:off x="7253" y="308"/>
                <a:ext cx="175" cy="164"/>
              </a:xfrm>
              <a:custGeom>
                <a:rect b="b" l="l" r="r" t="t"/>
                <a:pathLst>
                  <a:path extrusionOk="0" h="120000" w="12000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1" name="Google Shape;1011;p17"/>
              <p:cNvSpPr/>
              <p:nvPr/>
            </p:nvSpPr>
            <p:spPr>
              <a:xfrm>
                <a:off x="141" y="2962"/>
                <a:ext cx="176" cy="165"/>
              </a:xfrm>
              <a:custGeom>
                <a:rect b="b" l="l" r="r" t="t"/>
                <a:pathLst>
                  <a:path extrusionOk="0" h="120000" w="12000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2" name="Google Shape;1012;p17"/>
              <p:cNvSpPr/>
              <p:nvPr/>
            </p:nvSpPr>
            <p:spPr>
              <a:xfrm>
                <a:off x="5000" y="1991"/>
                <a:ext cx="34"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3" name="Google Shape;1013;p17"/>
              <p:cNvSpPr/>
              <p:nvPr/>
            </p:nvSpPr>
            <p:spPr>
              <a:xfrm>
                <a:off x="5000" y="1968"/>
                <a:ext cx="51" cy="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4" name="Google Shape;1014;p17"/>
              <p:cNvSpPr/>
              <p:nvPr/>
            </p:nvSpPr>
            <p:spPr>
              <a:xfrm>
                <a:off x="5000" y="1944"/>
                <a:ext cx="51"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5" name="Google Shape;1015;p17"/>
              <p:cNvSpPr/>
              <p:nvPr/>
            </p:nvSpPr>
            <p:spPr>
              <a:xfrm>
                <a:off x="5000" y="1922"/>
                <a:ext cx="51" cy="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6" name="Google Shape;1016;p17"/>
              <p:cNvSpPr/>
              <p:nvPr/>
            </p:nvSpPr>
            <p:spPr>
              <a:xfrm>
                <a:off x="4914" y="1991"/>
                <a:ext cx="33"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7" name="Google Shape;1017;p17"/>
              <p:cNvSpPr/>
              <p:nvPr/>
            </p:nvSpPr>
            <p:spPr>
              <a:xfrm>
                <a:off x="4914" y="1968"/>
                <a:ext cx="50" cy="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8" name="Google Shape;1018;p17"/>
              <p:cNvSpPr/>
              <p:nvPr/>
            </p:nvSpPr>
            <p:spPr>
              <a:xfrm>
                <a:off x="4914" y="1944"/>
                <a:ext cx="50"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9" name="Google Shape;1019;p17"/>
              <p:cNvSpPr/>
              <p:nvPr/>
            </p:nvSpPr>
            <p:spPr>
              <a:xfrm>
                <a:off x="4914" y="1922"/>
                <a:ext cx="50" cy="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0" name="Google Shape;1020;p17"/>
              <p:cNvSpPr/>
              <p:nvPr/>
            </p:nvSpPr>
            <p:spPr>
              <a:xfrm>
                <a:off x="4892" y="1895"/>
                <a:ext cx="186" cy="140"/>
              </a:xfrm>
              <a:custGeom>
                <a:rect b="b" l="l" r="r" t="t"/>
                <a:pathLst>
                  <a:path extrusionOk="0" h="120000" w="12000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1" name="Google Shape;1021;p17"/>
              <p:cNvSpPr/>
              <p:nvPr/>
            </p:nvSpPr>
            <p:spPr>
              <a:xfrm>
                <a:off x="4539" y="2370"/>
                <a:ext cx="56" cy="8"/>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2" name="Google Shape;1022;p17"/>
              <p:cNvSpPr/>
              <p:nvPr/>
            </p:nvSpPr>
            <p:spPr>
              <a:xfrm>
                <a:off x="4530" y="2345"/>
                <a:ext cx="78" cy="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3" name="Google Shape;1023;p17"/>
              <p:cNvSpPr/>
              <p:nvPr/>
            </p:nvSpPr>
            <p:spPr>
              <a:xfrm>
                <a:off x="4544" y="2319"/>
                <a:ext cx="25"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4" name="Google Shape;1024;p17"/>
              <p:cNvSpPr/>
              <p:nvPr/>
            </p:nvSpPr>
            <p:spPr>
              <a:xfrm>
                <a:off x="4497" y="2282"/>
                <a:ext cx="174" cy="151"/>
              </a:xfrm>
              <a:custGeom>
                <a:rect b="b" l="l" r="r" t="t"/>
                <a:pathLst>
                  <a:path extrusionOk="0" h="120000" w="12000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5" name="Google Shape;1025;p17"/>
              <p:cNvSpPr/>
              <p:nvPr/>
            </p:nvSpPr>
            <p:spPr>
              <a:xfrm>
                <a:off x="4145" y="2588"/>
                <a:ext cx="171" cy="134"/>
              </a:xfrm>
              <a:custGeom>
                <a:rect b="b" l="l" r="r" t="t"/>
                <a:pathLst>
                  <a:path extrusionOk="0" h="120000" w="12000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6" name="Google Shape;1026;p17"/>
              <p:cNvSpPr/>
              <p:nvPr/>
            </p:nvSpPr>
            <p:spPr>
              <a:xfrm>
                <a:off x="4287" y="2676"/>
                <a:ext cx="15" cy="8"/>
              </a:xfrm>
              <a:custGeom>
                <a:rect b="b" l="l" r="r" t="t"/>
                <a:pathLst>
                  <a:path extrusionOk="0" h="120000" w="12000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27" name="Google Shape;1027;p17"/>
            <p:cNvSpPr/>
            <p:nvPr/>
          </p:nvSpPr>
          <p:spPr>
            <a:xfrm>
              <a:off x="4269" y="2676"/>
              <a:ext cx="13" cy="8"/>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8" name="Google Shape;1028;p17"/>
            <p:cNvSpPr/>
            <p:nvPr/>
          </p:nvSpPr>
          <p:spPr>
            <a:xfrm>
              <a:off x="4243" y="2676"/>
              <a:ext cx="21" cy="8"/>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9" name="Google Shape;1029;p17"/>
            <p:cNvSpPr/>
            <p:nvPr/>
          </p:nvSpPr>
          <p:spPr>
            <a:xfrm>
              <a:off x="4176" y="2676"/>
              <a:ext cx="55" cy="8"/>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0" name="Google Shape;1030;p17"/>
            <p:cNvSpPr/>
            <p:nvPr/>
          </p:nvSpPr>
          <p:spPr>
            <a:xfrm>
              <a:off x="4176" y="2691"/>
              <a:ext cx="55" cy="9"/>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1" name="Google Shape;1031;p17"/>
            <p:cNvSpPr/>
            <p:nvPr/>
          </p:nvSpPr>
          <p:spPr>
            <a:xfrm>
              <a:off x="3183" y="2598"/>
              <a:ext cx="180" cy="176"/>
            </a:xfrm>
            <a:custGeom>
              <a:rect b="b" l="l" r="r" t="t"/>
              <a:pathLst>
                <a:path extrusionOk="0" h="120000" w="12000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2" name="Google Shape;1032;p17"/>
            <p:cNvSpPr/>
            <p:nvPr/>
          </p:nvSpPr>
          <p:spPr>
            <a:xfrm>
              <a:off x="2683" y="2051"/>
              <a:ext cx="155" cy="155"/>
            </a:xfrm>
            <a:custGeom>
              <a:rect b="b" l="l" r="r" t="t"/>
              <a:pathLst>
                <a:path extrusionOk="0" h="120000" w="12000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3" name="Google Shape;1033;p17"/>
            <p:cNvSpPr/>
            <p:nvPr/>
          </p:nvSpPr>
          <p:spPr>
            <a:xfrm>
              <a:off x="2117" y="2365"/>
              <a:ext cx="174" cy="172"/>
            </a:xfrm>
            <a:custGeom>
              <a:rect b="b" l="l" r="r" t="t"/>
              <a:pathLst>
                <a:path extrusionOk="0" h="120000" w="12000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4" name="Google Shape;1034;p17"/>
            <p:cNvSpPr/>
            <p:nvPr/>
          </p:nvSpPr>
          <p:spPr>
            <a:xfrm>
              <a:off x="7643" y="1849"/>
              <a:ext cx="172" cy="175"/>
            </a:xfrm>
            <a:custGeom>
              <a:rect b="b" l="l" r="r" t="t"/>
              <a:pathLst>
                <a:path extrusionOk="0" h="120000" w="12000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5" name="Google Shape;1035;p17"/>
            <p:cNvSpPr/>
            <p:nvPr/>
          </p:nvSpPr>
          <p:spPr>
            <a:xfrm>
              <a:off x="2409" y="2284"/>
              <a:ext cx="169"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6" name="Google Shape;1036;p17"/>
            <p:cNvSpPr/>
            <p:nvPr/>
          </p:nvSpPr>
          <p:spPr>
            <a:xfrm>
              <a:off x="6084" y="333"/>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7" name="Google Shape;1037;p17"/>
            <p:cNvSpPr/>
            <p:nvPr/>
          </p:nvSpPr>
          <p:spPr>
            <a:xfrm>
              <a:off x="5221" y="2769"/>
              <a:ext cx="19" cy="19"/>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8" name="Google Shape;1038;p17"/>
            <p:cNvSpPr/>
            <p:nvPr/>
          </p:nvSpPr>
          <p:spPr>
            <a:xfrm>
              <a:off x="5265" y="2769"/>
              <a:ext cx="19" cy="19"/>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9" name="Google Shape;1039;p17"/>
            <p:cNvSpPr/>
            <p:nvPr/>
          </p:nvSpPr>
          <p:spPr>
            <a:xfrm>
              <a:off x="5159" y="2644"/>
              <a:ext cx="162" cy="117"/>
            </a:xfrm>
            <a:custGeom>
              <a:rect b="b" l="l" r="r" t="t"/>
              <a:pathLst>
                <a:path extrusionOk="0" h="120000" w="12000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0" name="Google Shape;1040;p17"/>
            <p:cNvSpPr/>
            <p:nvPr/>
          </p:nvSpPr>
          <p:spPr>
            <a:xfrm>
              <a:off x="5219" y="2708"/>
              <a:ext cx="66" cy="9"/>
            </a:xfrm>
            <a:custGeom>
              <a:rect b="b" l="l" r="r" t="t"/>
              <a:pathLst>
                <a:path extrusionOk="0" h="120000" w="120000">
                  <a:moveTo>
                    <a:pt x="3636" y="120000"/>
                  </a:moveTo>
                  <a:lnTo>
                    <a:pt x="118181" y="120000"/>
                  </a:lnTo>
                  <a:lnTo>
                    <a:pt x="120000" y="0"/>
                  </a:lnTo>
                  <a:lnTo>
                    <a:pt x="0" y="0"/>
                  </a:lnTo>
                  <a:lnTo>
                    <a:pt x="3636"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1" name="Google Shape;1041;p17"/>
            <p:cNvSpPr/>
            <p:nvPr/>
          </p:nvSpPr>
          <p:spPr>
            <a:xfrm>
              <a:off x="5213" y="2683"/>
              <a:ext cx="79" cy="7"/>
            </a:xfrm>
            <a:custGeom>
              <a:rect b="b" l="l" r="r" t="t"/>
              <a:pathLst>
                <a:path extrusionOk="0" h="120000" w="120000">
                  <a:moveTo>
                    <a:pt x="1518" y="119999"/>
                  </a:moveTo>
                  <a:lnTo>
                    <a:pt x="116962" y="119999"/>
                  </a:lnTo>
                  <a:lnTo>
                    <a:pt x="120000" y="0"/>
                  </a:lnTo>
                  <a:lnTo>
                    <a:pt x="0" y="0"/>
                  </a:lnTo>
                  <a:lnTo>
                    <a:pt x="1518"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2" name="Google Shape;1042;p17"/>
            <p:cNvSpPr/>
            <p:nvPr/>
          </p:nvSpPr>
          <p:spPr>
            <a:xfrm>
              <a:off x="-442" y="776"/>
              <a:ext cx="228" cy="105"/>
            </a:xfrm>
            <a:custGeom>
              <a:rect b="b" l="l" r="r" t="t"/>
              <a:pathLst>
                <a:path extrusionOk="0" h="120000" w="12000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3" name="Google Shape;1043;p17"/>
            <p:cNvSpPr/>
            <p:nvPr/>
          </p:nvSpPr>
          <p:spPr>
            <a:xfrm>
              <a:off x="-398" y="844"/>
              <a:ext cx="139" cy="76"/>
            </a:xfrm>
            <a:custGeom>
              <a:rect b="b" l="l" r="r" t="t"/>
              <a:pathLst>
                <a:path extrusionOk="0" h="120000" w="12000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4" name="Google Shape;1044;p17"/>
            <p:cNvSpPr/>
            <p:nvPr/>
          </p:nvSpPr>
          <p:spPr>
            <a:xfrm>
              <a:off x="6415" y="2608"/>
              <a:ext cx="176" cy="176"/>
            </a:xfrm>
            <a:custGeom>
              <a:rect b="b" l="l" r="r" t="t"/>
              <a:pathLst>
                <a:path extrusionOk="0" h="120000" w="12000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5" name="Google Shape;1045;p17"/>
            <p:cNvSpPr/>
            <p:nvPr/>
          </p:nvSpPr>
          <p:spPr>
            <a:xfrm>
              <a:off x="6447" y="2657"/>
              <a:ext cx="112" cy="104"/>
            </a:xfrm>
            <a:custGeom>
              <a:rect b="b" l="l" r="r" t="t"/>
              <a:pathLst>
                <a:path extrusionOk="0" h="120000" w="12000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6" name="Google Shape;1046;p17"/>
            <p:cNvSpPr/>
            <p:nvPr/>
          </p:nvSpPr>
          <p:spPr>
            <a:xfrm>
              <a:off x="6125" y="1187"/>
              <a:ext cx="152" cy="174"/>
            </a:xfrm>
            <a:custGeom>
              <a:rect b="b" l="l" r="r" t="t"/>
              <a:pathLst>
                <a:path extrusionOk="0" h="120000" w="12000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7" name="Google Shape;1047;p17"/>
            <p:cNvSpPr/>
            <p:nvPr/>
          </p:nvSpPr>
          <p:spPr>
            <a:xfrm>
              <a:off x="5763" y="1506"/>
              <a:ext cx="194" cy="171"/>
            </a:xfrm>
            <a:custGeom>
              <a:rect b="b" l="l" r="r" t="t"/>
              <a:pathLst>
                <a:path extrusionOk="0" h="120000" w="12000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8" name="Google Shape;1048;p17"/>
            <p:cNvSpPr/>
            <p:nvPr/>
          </p:nvSpPr>
          <p:spPr>
            <a:xfrm>
              <a:off x="5854" y="1625"/>
              <a:ext cx="11" cy="10"/>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9" name="Google Shape;1049;p17"/>
            <p:cNvSpPr/>
            <p:nvPr/>
          </p:nvSpPr>
          <p:spPr>
            <a:xfrm>
              <a:off x="3926" y="429"/>
              <a:ext cx="194" cy="169"/>
            </a:xfrm>
            <a:custGeom>
              <a:rect b="b" l="l" r="r" t="t"/>
              <a:pathLst>
                <a:path extrusionOk="0" h="120000" w="12000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0" name="Google Shape;1050;p17"/>
            <p:cNvSpPr/>
            <p:nvPr/>
          </p:nvSpPr>
          <p:spPr>
            <a:xfrm>
              <a:off x="4017" y="548"/>
              <a:ext cx="10" cy="10"/>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1" name="Google Shape;1051;p17"/>
            <p:cNvSpPr/>
            <p:nvPr/>
          </p:nvSpPr>
          <p:spPr>
            <a:xfrm>
              <a:off x="6044" y="2269"/>
              <a:ext cx="146"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2" name="Google Shape;1052;p17"/>
            <p:cNvSpPr/>
            <p:nvPr/>
          </p:nvSpPr>
          <p:spPr>
            <a:xfrm>
              <a:off x="6044" y="2328"/>
              <a:ext cx="146"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3" name="Google Shape;1053;p17"/>
            <p:cNvSpPr/>
            <p:nvPr/>
          </p:nvSpPr>
          <p:spPr>
            <a:xfrm>
              <a:off x="6044" y="2373"/>
              <a:ext cx="146" cy="44"/>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4" name="Google Shape;1054;p17"/>
            <p:cNvSpPr/>
            <p:nvPr/>
          </p:nvSpPr>
          <p:spPr>
            <a:xfrm>
              <a:off x="5368" y="511"/>
              <a:ext cx="157" cy="155"/>
            </a:xfrm>
            <a:custGeom>
              <a:rect b="b" l="l" r="r" t="t"/>
              <a:pathLst>
                <a:path extrusionOk="0" h="120000" w="12000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5" name="Google Shape;1055;p17"/>
            <p:cNvSpPr/>
            <p:nvPr/>
          </p:nvSpPr>
          <p:spPr>
            <a:xfrm>
              <a:off x="5859" y="1995"/>
              <a:ext cx="114"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6" name="Google Shape;1056;p17"/>
            <p:cNvSpPr/>
            <p:nvPr/>
          </p:nvSpPr>
          <p:spPr>
            <a:xfrm>
              <a:off x="6062" y="1883"/>
              <a:ext cx="112" cy="164"/>
            </a:xfrm>
            <a:custGeom>
              <a:rect b="b" l="l" r="r" t="t"/>
              <a:pathLst>
                <a:path extrusionOk="0" h="120000" w="12000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7" name="Google Shape;1057;p17"/>
            <p:cNvSpPr/>
            <p:nvPr/>
          </p:nvSpPr>
          <p:spPr>
            <a:xfrm>
              <a:off x="6268" y="1995"/>
              <a:ext cx="112" cy="164"/>
            </a:xfrm>
            <a:custGeom>
              <a:rect b="b" l="l" r="r" t="t"/>
              <a:pathLst>
                <a:path extrusionOk="0" h="120000" w="12000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8" name="Google Shape;1058;p17"/>
            <p:cNvSpPr/>
            <p:nvPr/>
          </p:nvSpPr>
          <p:spPr>
            <a:xfrm>
              <a:off x="1207" y="487"/>
              <a:ext cx="157" cy="96"/>
            </a:xfrm>
            <a:custGeom>
              <a:rect b="b" l="l" r="r" t="t"/>
              <a:pathLst>
                <a:path extrusionOk="0" h="120000" w="12000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9" name="Google Shape;1059;p17"/>
            <p:cNvSpPr/>
            <p:nvPr/>
          </p:nvSpPr>
          <p:spPr>
            <a:xfrm>
              <a:off x="1225" y="506"/>
              <a:ext cx="152" cy="91"/>
            </a:xfrm>
            <a:custGeom>
              <a:rect b="b" l="l" r="r" t="t"/>
              <a:pathLst>
                <a:path extrusionOk="0" h="120000" w="120000">
                  <a:moveTo>
                    <a:pt x="120000" y="120000"/>
                  </a:moveTo>
                  <a:lnTo>
                    <a:pt x="0" y="120000"/>
                  </a:lnTo>
                  <a:lnTo>
                    <a:pt x="0" y="108131"/>
                  </a:lnTo>
                  <a:lnTo>
                    <a:pt x="113684" y="108131"/>
                  </a:lnTo>
                  <a:lnTo>
                    <a:pt x="113684" y="0"/>
                  </a:lnTo>
                  <a:lnTo>
                    <a:pt x="120000" y="0"/>
                  </a:ln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0" name="Google Shape;1060;p17"/>
            <p:cNvSpPr/>
            <p:nvPr/>
          </p:nvSpPr>
          <p:spPr>
            <a:xfrm>
              <a:off x="1239" y="519"/>
              <a:ext cx="152" cy="93"/>
            </a:xfrm>
            <a:custGeom>
              <a:rect b="b" l="l" r="r" t="t"/>
              <a:pathLst>
                <a:path extrusionOk="0" h="120000" w="120000">
                  <a:moveTo>
                    <a:pt x="120000" y="120000"/>
                  </a:moveTo>
                  <a:lnTo>
                    <a:pt x="0" y="120000"/>
                  </a:lnTo>
                  <a:lnTo>
                    <a:pt x="0" y="109677"/>
                  </a:lnTo>
                  <a:lnTo>
                    <a:pt x="112894" y="109677"/>
                  </a:lnTo>
                  <a:lnTo>
                    <a:pt x="112894" y="0"/>
                  </a:lnTo>
                  <a:lnTo>
                    <a:pt x="120000" y="0"/>
                  </a:ln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1" name="Google Shape;1061;p17"/>
            <p:cNvSpPr/>
            <p:nvPr/>
          </p:nvSpPr>
          <p:spPr>
            <a:xfrm>
              <a:off x="1273" y="509"/>
              <a:ext cx="28" cy="54"/>
            </a:xfrm>
            <a:custGeom>
              <a:rect b="b" l="l" r="r" t="t"/>
              <a:pathLst>
                <a:path extrusionOk="0" h="120000" w="12000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2" name="Google Shape;1062;p17"/>
            <p:cNvSpPr/>
            <p:nvPr/>
          </p:nvSpPr>
          <p:spPr>
            <a:xfrm>
              <a:off x="773" y="1001"/>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3" name="Google Shape;1063;p17"/>
            <p:cNvSpPr/>
            <p:nvPr/>
          </p:nvSpPr>
          <p:spPr>
            <a:xfrm>
              <a:off x="1266" y="2064"/>
              <a:ext cx="170"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4" name="Google Shape;1064;p17"/>
            <p:cNvSpPr/>
            <p:nvPr/>
          </p:nvSpPr>
          <p:spPr>
            <a:xfrm>
              <a:off x="148" y="2490"/>
              <a:ext cx="170"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5" name="Google Shape;1065;p17"/>
            <p:cNvSpPr/>
            <p:nvPr/>
          </p:nvSpPr>
          <p:spPr>
            <a:xfrm>
              <a:off x="217" y="423"/>
              <a:ext cx="147"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6" name="Google Shape;1066;p17"/>
            <p:cNvSpPr/>
            <p:nvPr/>
          </p:nvSpPr>
          <p:spPr>
            <a:xfrm>
              <a:off x="217" y="482"/>
              <a:ext cx="147"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7" name="Google Shape;1067;p17"/>
            <p:cNvSpPr/>
            <p:nvPr/>
          </p:nvSpPr>
          <p:spPr>
            <a:xfrm>
              <a:off x="217" y="527"/>
              <a:ext cx="147" cy="46"/>
            </a:xfrm>
            <a:custGeom>
              <a:rect b="b" l="l" r="r" t="t"/>
              <a:pathLst>
                <a:path extrusionOk="0" h="120000" w="12000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8" name="Google Shape;1068;p17"/>
            <p:cNvSpPr/>
            <p:nvPr/>
          </p:nvSpPr>
          <p:spPr>
            <a:xfrm>
              <a:off x="499" y="1312"/>
              <a:ext cx="147"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9" name="Google Shape;1069;p17"/>
            <p:cNvSpPr/>
            <p:nvPr/>
          </p:nvSpPr>
          <p:spPr>
            <a:xfrm>
              <a:off x="499" y="1369"/>
              <a:ext cx="147" cy="34"/>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0" name="Google Shape;1070;p17"/>
            <p:cNvSpPr/>
            <p:nvPr/>
          </p:nvSpPr>
          <p:spPr>
            <a:xfrm>
              <a:off x="499" y="1417"/>
              <a:ext cx="147" cy="44"/>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1" name="Google Shape;1071;p17"/>
            <p:cNvSpPr/>
            <p:nvPr/>
          </p:nvSpPr>
          <p:spPr>
            <a:xfrm>
              <a:off x="543" y="1778"/>
              <a:ext cx="164" cy="164"/>
            </a:xfrm>
            <a:custGeom>
              <a:rect b="b" l="l" r="r" t="t"/>
              <a:pathLst>
                <a:path extrusionOk="0" h="120000" w="12000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2" name="Google Shape;1072;p17"/>
            <p:cNvSpPr/>
            <p:nvPr/>
          </p:nvSpPr>
          <p:spPr>
            <a:xfrm>
              <a:off x="-83" y="1570"/>
              <a:ext cx="113" cy="164"/>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3" name="Google Shape;1073;p17"/>
            <p:cNvSpPr/>
            <p:nvPr/>
          </p:nvSpPr>
          <p:spPr>
            <a:xfrm>
              <a:off x="241" y="2656"/>
              <a:ext cx="319" cy="265"/>
            </a:xfrm>
            <a:custGeom>
              <a:rect b="b" l="l" r="r" t="t"/>
              <a:pathLst>
                <a:path extrusionOk="0" h="120000" w="120000">
                  <a:moveTo>
                    <a:pt x="118119" y="120000"/>
                  </a:moveTo>
                  <a:lnTo>
                    <a:pt x="0" y="2716"/>
                  </a:lnTo>
                  <a:lnTo>
                    <a:pt x="1880" y="0"/>
                  </a:lnTo>
                  <a:lnTo>
                    <a:pt x="120000" y="116830"/>
                  </a:lnTo>
                  <a:lnTo>
                    <a:pt x="11811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4" name="Google Shape;1074;p17"/>
            <p:cNvSpPr/>
            <p:nvPr/>
          </p:nvSpPr>
          <p:spPr>
            <a:xfrm>
              <a:off x="1414" y="1609"/>
              <a:ext cx="237" cy="137"/>
            </a:xfrm>
            <a:custGeom>
              <a:rect b="b" l="l" r="r" t="t"/>
              <a:pathLst>
                <a:path extrusionOk="0" h="120000" w="12000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5" name="Google Shape;1075;p17"/>
            <p:cNvSpPr/>
            <p:nvPr/>
          </p:nvSpPr>
          <p:spPr>
            <a:xfrm>
              <a:off x="1663" y="671"/>
              <a:ext cx="238" cy="137"/>
            </a:xfrm>
            <a:custGeom>
              <a:rect b="b" l="l" r="r" t="t"/>
              <a:pathLst>
                <a:path extrusionOk="0" h="120000" w="12000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6" name="Google Shape;1076;p17"/>
            <p:cNvSpPr/>
            <p:nvPr/>
          </p:nvSpPr>
          <p:spPr>
            <a:xfrm>
              <a:off x="107" y="1675"/>
              <a:ext cx="171"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7" name="Google Shape;1077;p17"/>
            <p:cNvSpPr/>
            <p:nvPr/>
          </p:nvSpPr>
          <p:spPr>
            <a:xfrm>
              <a:off x="-288" y="1694"/>
              <a:ext cx="113" cy="164"/>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8" name="Google Shape;1078;p17"/>
            <p:cNvSpPr/>
            <p:nvPr/>
          </p:nvSpPr>
          <p:spPr>
            <a:xfrm>
              <a:off x="557" y="1865"/>
              <a:ext cx="374" cy="1058"/>
            </a:xfrm>
            <a:custGeom>
              <a:rect b="b" l="l" r="r" t="t"/>
              <a:pathLst>
                <a:path extrusionOk="0" h="120000" w="120000">
                  <a:moveTo>
                    <a:pt x="2566" y="120000"/>
                  </a:moveTo>
                  <a:lnTo>
                    <a:pt x="0" y="119546"/>
                  </a:lnTo>
                  <a:lnTo>
                    <a:pt x="117433" y="0"/>
                  </a:lnTo>
                  <a:lnTo>
                    <a:pt x="120000" y="340"/>
                  </a:lnTo>
                  <a:lnTo>
                    <a:pt x="2566"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9" name="Google Shape;1079;p17"/>
            <p:cNvSpPr/>
            <p:nvPr/>
          </p:nvSpPr>
          <p:spPr>
            <a:xfrm>
              <a:off x="3387" y="1317"/>
              <a:ext cx="917" cy="904"/>
            </a:xfrm>
            <a:custGeom>
              <a:rect b="b" l="l" r="r" t="t"/>
              <a:pathLst>
                <a:path extrusionOk="0" h="120000" w="12000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0" name="Google Shape;1080;p17"/>
            <p:cNvSpPr/>
            <p:nvPr/>
          </p:nvSpPr>
          <p:spPr>
            <a:xfrm>
              <a:off x="6915" y="2044"/>
              <a:ext cx="147"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1" name="Google Shape;1081;p17"/>
            <p:cNvSpPr/>
            <p:nvPr/>
          </p:nvSpPr>
          <p:spPr>
            <a:xfrm>
              <a:off x="6915" y="2103"/>
              <a:ext cx="147"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2" name="Google Shape;1082;p17"/>
            <p:cNvSpPr/>
            <p:nvPr/>
          </p:nvSpPr>
          <p:spPr>
            <a:xfrm>
              <a:off x="6915" y="2149"/>
              <a:ext cx="147" cy="45"/>
            </a:xfrm>
            <a:custGeom>
              <a:rect b="b" l="l" r="r" t="t"/>
              <a:pathLst>
                <a:path extrusionOk="0" h="120000" w="12000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3" name="Google Shape;1083;p17"/>
            <p:cNvSpPr/>
            <p:nvPr/>
          </p:nvSpPr>
          <p:spPr>
            <a:xfrm>
              <a:off x="7001" y="2512"/>
              <a:ext cx="113" cy="164"/>
            </a:xfrm>
            <a:custGeom>
              <a:rect b="b" l="l" r="r" t="t"/>
              <a:pathLst>
                <a:path extrusionOk="0" h="120000" w="12000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4" name="Google Shape;1084;p17"/>
            <p:cNvSpPr/>
            <p:nvPr/>
          </p:nvSpPr>
          <p:spPr>
            <a:xfrm>
              <a:off x="6886" y="1349"/>
              <a:ext cx="171"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5" name="Google Shape;1085;p17"/>
            <p:cNvSpPr/>
            <p:nvPr/>
          </p:nvSpPr>
          <p:spPr>
            <a:xfrm>
              <a:off x="3676" y="2493"/>
              <a:ext cx="169"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6" name="Google Shape;1086;p17"/>
            <p:cNvSpPr/>
            <p:nvPr/>
          </p:nvSpPr>
          <p:spPr>
            <a:xfrm>
              <a:off x="6397" y="953"/>
              <a:ext cx="146" cy="46"/>
            </a:xfrm>
            <a:custGeom>
              <a:rect b="b" l="l" r="r" t="t"/>
              <a:pathLst>
                <a:path extrusionOk="0" h="120000" w="12000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7" name="Google Shape;1087;p17"/>
            <p:cNvSpPr/>
            <p:nvPr/>
          </p:nvSpPr>
          <p:spPr>
            <a:xfrm>
              <a:off x="6397" y="1013"/>
              <a:ext cx="146"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8" name="Google Shape;1088;p17"/>
            <p:cNvSpPr/>
            <p:nvPr/>
          </p:nvSpPr>
          <p:spPr>
            <a:xfrm>
              <a:off x="6397" y="1058"/>
              <a:ext cx="146" cy="46"/>
            </a:xfrm>
            <a:custGeom>
              <a:rect b="b" l="l" r="r" t="t"/>
              <a:pathLst>
                <a:path extrusionOk="0" h="120000" w="12000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9" name="Google Shape;1089;p17"/>
            <p:cNvSpPr/>
            <p:nvPr/>
          </p:nvSpPr>
          <p:spPr>
            <a:xfrm>
              <a:off x="7607" y="2860"/>
              <a:ext cx="171"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0" name="Google Shape;1090;p17"/>
            <p:cNvSpPr/>
            <p:nvPr/>
          </p:nvSpPr>
          <p:spPr>
            <a:xfrm>
              <a:off x="7604" y="1469"/>
              <a:ext cx="113"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1" name="Google Shape;1091;p17"/>
            <p:cNvSpPr/>
            <p:nvPr/>
          </p:nvSpPr>
          <p:spPr>
            <a:xfrm>
              <a:off x="7156" y="2744"/>
              <a:ext cx="169" cy="169"/>
            </a:xfrm>
            <a:custGeom>
              <a:rect b="b" l="l" r="r" t="t"/>
              <a:pathLst>
                <a:path extrusionOk="0" h="120000" w="12000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2" name="Google Shape;1092;p17"/>
            <p:cNvSpPr/>
            <p:nvPr/>
          </p:nvSpPr>
          <p:spPr>
            <a:xfrm>
              <a:off x="7400" y="776"/>
              <a:ext cx="170" cy="73"/>
            </a:xfrm>
            <a:custGeom>
              <a:rect b="b" l="l" r="r" t="t"/>
              <a:pathLst>
                <a:path extrusionOk="0" h="120000" w="12000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3" name="Google Shape;1093;p17"/>
            <p:cNvSpPr/>
            <p:nvPr/>
          </p:nvSpPr>
          <p:spPr>
            <a:xfrm>
              <a:off x="7400" y="871"/>
              <a:ext cx="170" cy="11"/>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4" name="Google Shape;1094;p17"/>
            <p:cNvSpPr/>
            <p:nvPr/>
          </p:nvSpPr>
          <p:spPr>
            <a:xfrm>
              <a:off x="7400" y="903"/>
              <a:ext cx="170" cy="1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5" name="Google Shape;1095;p17"/>
            <p:cNvSpPr/>
            <p:nvPr/>
          </p:nvSpPr>
          <p:spPr>
            <a:xfrm>
              <a:off x="7400" y="935"/>
              <a:ext cx="170" cy="1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6" name="Google Shape;1096;p17"/>
            <p:cNvSpPr/>
            <p:nvPr/>
          </p:nvSpPr>
          <p:spPr>
            <a:xfrm>
              <a:off x="3463" y="1393"/>
              <a:ext cx="763" cy="761"/>
            </a:xfrm>
            <a:custGeom>
              <a:rect b="b" l="l" r="r" t="t"/>
              <a:pathLst>
                <a:path extrusionOk="0" h="120000" w="12000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7" name="Google Shape;1097;p17"/>
            <p:cNvSpPr/>
            <p:nvPr/>
          </p:nvSpPr>
          <p:spPr>
            <a:xfrm>
              <a:off x="3559" y="1530"/>
              <a:ext cx="571" cy="505"/>
            </a:xfrm>
            <a:custGeom>
              <a:rect b="b" l="l" r="r" t="t"/>
              <a:pathLst>
                <a:path extrusionOk="0" h="120000" w="12000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8" name="Google Shape;1098;p17"/>
            <p:cNvSpPr/>
            <p:nvPr/>
          </p:nvSpPr>
          <p:spPr>
            <a:xfrm>
              <a:off x="879" y="1834"/>
              <a:ext cx="125" cy="97"/>
            </a:xfrm>
            <a:custGeom>
              <a:rect b="b" l="l" r="r" t="t"/>
              <a:pathLst>
                <a:path extrusionOk="0" h="120000" w="12000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9" name="Google Shape;1099;p17"/>
            <p:cNvSpPr/>
            <p:nvPr/>
          </p:nvSpPr>
          <p:spPr>
            <a:xfrm>
              <a:off x="862" y="1794"/>
              <a:ext cx="54" cy="88"/>
            </a:xfrm>
            <a:custGeom>
              <a:rect b="b" l="l" r="r" t="t"/>
              <a:pathLst>
                <a:path extrusionOk="0" h="120000" w="12000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0" name="Google Shape;1100;p17"/>
            <p:cNvSpPr/>
            <p:nvPr/>
          </p:nvSpPr>
          <p:spPr>
            <a:xfrm>
              <a:off x="830" y="1819"/>
              <a:ext cx="54" cy="120"/>
            </a:xfrm>
            <a:custGeom>
              <a:rect b="b" l="l" r="r" t="t"/>
              <a:pathLst>
                <a:path extrusionOk="0" h="120000" w="12000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1" name="Google Shape;1101;p17"/>
            <p:cNvSpPr/>
            <p:nvPr/>
          </p:nvSpPr>
          <p:spPr>
            <a:xfrm>
              <a:off x="872" y="1761"/>
              <a:ext cx="166" cy="161"/>
            </a:xfrm>
            <a:custGeom>
              <a:rect b="b" l="l" r="r" t="t"/>
              <a:pathLst>
                <a:path extrusionOk="0" h="120000" w="12000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2" name="Google Shape;1102;p17"/>
            <p:cNvSpPr/>
            <p:nvPr/>
          </p:nvSpPr>
          <p:spPr>
            <a:xfrm>
              <a:off x="1328" y="776"/>
              <a:ext cx="343" cy="76"/>
            </a:xfrm>
            <a:custGeom>
              <a:rect b="b" l="l" r="r" t="t"/>
              <a:pathLst>
                <a:path extrusionOk="0" h="120000" w="120000">
                  <a:moveTo>
                    <a:pt x="0" y="120000"/>
                  </a:moveTo>
                  <a:lnTo>
                    <a:pt x="0" y="107368"/>
                  </a:lnTo>
                  <a:lnTo>
                    <a:pt x="119300" y="0"/>
                  </a:lnTo>
                  <a:lnTo>
                    <a:pt x="120000" y="12631"/>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3" name="Google Shape;1103;p17"/>
            <p:cNvSpPr/>
            <p:nvPr/>
          </p:nvSpPr>
          <p:spPr>
            <a:xfrm>
              <a:off x="1278" y="842"/>
              <a:ext cx="133" cy="83"/>
            </a:xfrm>
            <a:custGeom>
              <a:rect b="b" l="l" r="r" t="t"/>
              <a:pathLst>
                <a:path extrusionOk="0" h="120000" w="12000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4" name="Google Shape;1104;p17"/>
            <p:cNvSpPr/>
            <p:nvPr/>
          </p:nvSpPr>
          <p:spPr>
            <a:xfrm>
              <a:off x="1269" y="784"/>
              <a:ext cx="68" cy="76"/>
            </a:xfrm>
            <a:custGeom>
              <a:rect b="b" l="l" r="r" t="t"/>
              <a:pathLst>
                <a:path extrusionOk="0" h="120000" w="12000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5" name="Google Shape;1105;p17"/>
            <p:cNvSpPr/>
            <p:nvPr/>
          </p:nvSpPr>
          <p:spPr>
            <a:xfrm>
              <a:off x="1237" y="796"/>
              <a:ext cx="41" cy="124"/>
            </a:xfrm>
            <a:custGeom>
              <a:rect b="b" l="l" r="r" t="t"/>
              <a:pathLst>
                <a:path extrusionOk="0" h="120000" w="12000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6" name="Google Shape;1106;p17"/>
            <p:cNvSpPr/>
            <p:nvPr/>
          </p:nvSpPr>
          <p:spPr>
            <a:xfrm>
              <a:off x="1296" y="756"/>
              <a:ext cx="152" cy="172"/>
            </a:xfrm>
            <a:custGeom>
              <a:rect b="b" l="l" r="r" t="t"/>
              <a:pathLst>
                <a:path extrusionOk="0" h="120000" w="12000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7" name="Google Shape;1107;p17"/>
            <p:cNvSpPr/>
            <p:nvPr/>
          </p:nvSpPr>
          <p:spPr>
            <a:xfrm>
              <a:off x="568" y="2909"/>
              <a:ext cx="232" cy="284"/>
            </a:xfrm>
            <a:custGeom>
              <a:rect b="b" l="l" r="r" t="t"/>
              <a:pathLst>
                <a:path extrusionOk="0" h="120000" w="120000">
                  <a:moveTo>
                    <a:pt x="116379" y="120000"/>
                  </a:moveTo>
                  <a:lnTo>
                    <a:pt x="0" y="2112"/>
                  </a:lnTo>
                  <a:lnTo>
                    <a:pt x="3620" y="0"/>
                  </a:lnTo>
                  <a:lnTo>
                    <a:pt x="120000" y="117887"/>
                  </a:lnTo>
                  <a:lnTo>
                    <a:pt x="11637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8" name="Google Shape;1108;p17"/>
            <p:cNvSpPr/>
            <p:nvPr/>
          </p:nvSpPr>
          <p:spPr>
            <a:xfrm>
              <a:off x="308" y="2913"/>
              <a:ext cx="257" cy="169"/>
            </a:xfrm>
            <a:custGeom>
              <a:rect b="b" l="l" r="r" t="t"/>
              <a:pathLst>
                <a:path extrusionOk="0" h="120000" w="120000">
                  <a:moveTo>
                    <a:pt x="2334" y="120000"/>
                  </a:moveTo>
                  <a:lnTo>
                    <a:pt x="0" y="115029"/>
                  </a:lnTo>
                  <a:lnTo>
                    <a:pt x="117665" y="0"/>
                  </a:lnTo>
                  <a:lnTo>
                    <a:pt x="120000" y="4260"/>
                  </a:lnTo>
                  <a:lnTo>
                    <a:pt x="233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9" name="Google Shape;1109;p17"/>
            <p:cNvSpPr/>
            <p:nvPr/>
          </p:nvSpPr>
          <p:spPr>
            <a:xfrm>
              <a:off x="496" y="2886"/>
              <a:ext cx="116" cy="104"/>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0" name="Google Shape;1110;p17"/>
            <p:cNvSpPr/>
            <p:nvPr/>
          </p:nvSpPr>
          <p:spPr>
            <a:xfrm>
              <a:off x="524" y="2850"/>
              <a:ext cx="100" cy="36"/>
            </a:xfrm>
            <a:custGeom>
              <a:rect b="b" l="l" r="r" t="t"/>
              <a:pathLst>
                <a:path extrusionOk="0" h="120000" w="12000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1" name="Google Shape;1111;p17"/>
            <p:cNvSpPr/>
            <p:nvPr/>
          </p:nvSpPr>
          <p:spPr>
            <a:xfrm>
              <a:off x="475" y="2826"/>
              <a:ext cx="103" cy="73"/>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2" name="Google Shape;1112;p17"/>
            <p:cNvSpPr/>
            <p:nvPr/>
          </p:nvSpPr>
          <p:spPr>
            <a:xfrm>
              <a:off x="533" y="2840"/>
              <a:ext cx="130" cy="176"/>
            </a:xfrm>
            <a:custGeom>
              <a:rect b="b" l="l" r="r" t="t"/>
              <a:pathLst>
                <a:path extrusionOk="0" h="120000" w="12000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3" name="Google Shape;1113;p17"/>
            <p:cNvSpPr/>
            <p:nvPr/>
          </p:nvSpPr>
          <p:spPr>
            <a:xfrm>
              <a:off x="7807" y="1931"/>
              <a:ext cx="300" cy="240"/>
            </a:xfrm>
            <a:custGeom>
              <a:rect b="b" l="l" r="r" t="t"/>
              <a:pathLst>
                <a:path extrusionOk="0" h="120000" w="120000">
                  <a:moveTo>
                    <a:pt x="118000" y="120000"/>
                  </a:moveTo>
                  <a:lnTo>
                    <a:pt x="0" y="3000"/>
                  </a:lnTo>
                  <a:lnTo>
                    <a:pt x="2000" y="0"/>
                  </a:lnTo>
                  <a:lnTo>
                    <a:pt x="120000" y="117500"/>
                  </a:lnTo>
                  <a:lnTo>
                    <a:pt x="118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4" name="Google Shape;1114;p17"/>
            <p:cNvSpPr/>
            <p:nvPr/>
          </p:nvSpPr>
          <p:spPr>
            <a:xfrm>
              <a:off x="8041" y="2147"/>
              <a:ext cx="125" cy="100"/>
            </a:xfrm>
            <a:custGeom>
              <a:rect b="b" l="l" r="r" t="t"/>
              <a:pathLst>
                <a:path extrusionOk="0" h="120000" w="12000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5" name="Google Shape;1115;p17"/>
            <p:cNvSpPr/>
            <p:nvPr/>
          </p:nvSpPr>
          <p:spPr>
            <a:xfrm>
              <a:off x="8023" y="2106"/>
              <a:ext cx="56" cy="88"/>
            </a:xfrm>
            <a:custGeom>
              <a:rect b="b" l="l" r="r" t="t"/>
              <a:pathLst>
                <a:path extrusionOk="0" h="120000" w="12000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6" name="Google Shape;1116;p17"/>
            <p:cNvSpPr/>
            <p:nvPr/>
          </p:nvSpPr>
          <p:spPr>
            <a:xfrm>
              <a:off x="7992" y="2132"/>
              <a:ext cx="54" cy="120"/>
            </a:xfrm>
            <a:custGeom>
              <a:rect b="b" l="l" r="r" t="t"/>
              <a:pathLst>
                <a:path extrusionOk="0" h="120000" w="12000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7" name="Google Shape;1117;p17"/>
            <p:cNvSpPr/>
            <p:nvPr/>
          </p:nvSpPr>
          <p:spPr>
            <a:xfrm>
              <a:off x="8035" y="2073"/>
              <a:ext cx="157" cy="160"/>
            </a:xfrm>
            <a:custGeom>
              <a:rect b="b" l="l" r="r" t="t"/>
              <a:pathLst>
                <a:path extrusionOk="0" h="120000" w="12000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8" name="Google Shape;1118;p17"/>
            <p:cNvSpPr/>
            <p:nvPr/>
          </p:nvSpPr>
          <p:spPr>
            <a:xfrm>
              <a:off x="3887" y="590"/>
              <a:ext cx="133" cy="735"/>
            </a:xfrm>
            <a:custGeom>
              <a:rect b="b" l="l" r="r" t="t"/>
              <a:pathLst>
                <a:path extrusionOk="0" h="120000" w="120000">
                  <a:moveTo>
                    <a:pt x="7218" y="120000"/>
                  </a:moveTo>
                  <a:lnTo>
                    <a:pt x="0" y="120000"/>
                  </a:lnTo>
                  <a:lnTo>
                    <a:pt x="114586" y="0"/>
                  </a:lnTo>
                  <a:lnTo>
                    <a:pt x="120000" y="326"/>
                  </a:lnTo>
                  <a:lnTo>
                    <a:pt x="721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9" name="Google Shape;1119;p17"/>
            <p:cNvSpPr/>
            <p:nvPr/>
          </p:nvSpPr>
          <p:spPr>
            <a:xfrm>
              <a:off x="3630" y="999"/>
              <a:ext cx="117" cy="342"/>
            </a:xfrm>
            <a:custGeom>
              <a:rect b="b" l="l" r="r" t="t"/>
              <a:pathLst>
                <a:path extrusionOk="0" h="120000" w="120000">
                  <a:moveTo>
                    <a:pt x="110769" y="120000"/>
                  </a:moveTo>
                  <a:lnTo>
                    <a:pt x="0" y="1052"/>
                  </a:lnTo>
                  <a:lnTo>
                    <a:pt x="9230" y="0"/>
                  </a:lnTo>
                  <a:lnTo>
                    <a:pt x="120000" y="118596"/>
                  </a:lnTo>
                  <a:lnTo>
                    <a:pt x="11076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0" name="Google Shape;1120;p17"/>
            <p:cNvSpPr/>
            <p:nvPr/>
          </p:nvSpPr>
          <p:spPr>
            <a:xfrm>
              <a:off x="3752" y="2280"/>
              <a:ext cx="25" cy="217"/>
            </a:xfrm>
            <a:custGeom>
              <a:rect b="b" l="l" r="r" t="t"/>
              <a:pathLst>
                <a:path extrusionOk="0" h="120000" w="120000">
                  <a:moveTo>
                    <a:pt x="38400" y="120000"/>
                  </a:moveTo>
                  <a:lnTo>
                    <a:pt x="0" y="120000"/>
                  </a:lnTo>
                  <a:lnTo>
                    <a:pt x="86400" y="0"/>
                  </a:lnTo>
                  <a:lnTo>
                    <a:pt x="120000" y="0"/>
                  </a:lnTo>
                  <a:lnTo>
                    <a:pt x="384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1" name="Google Shape;1121;p17"/>
            <p:cNvSpPr/>
            <p:nvPr/>
          </p:nvSpPr>
          <p:spPr>
            <a:xfrm>
              <a:off x="6248" y="429"/>
              <a:ext cx="442" cy="186"/>
            </a:xfrm>
            <a:custGeom>
              <a:rect b="b" l="l" r="r" t="t"/>
              <a:pathLst>
                <a:path extrusionOk="0" h="120000" w="120000">
                  <a:moveTo>
                    <a:pt x="119185" y="120000"/>
                  </a:moveTo>
                  <a:lnTo>
                    <a:pt x="0" y="4516"/>
                  </a:lnTo>
                  <a:lnTo>
                    <a:pt x="814" y="0"/>
                  </a:lnTo>
                  <a:lnTo>
                    <a:pt x="120000" y="116129"/>
                  </a:lnTo>
                  <a:lnTo>
                    <a:pt x="11918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2" name="Google Shape;1122;p17"/>
            <p:cNvSpPr/>
            <p:nvPr/>
          </p:nvSpPr>
          <p:spPr>
            <a:xfrm>
              <a:off x="6694" y="419"/>
              <a:ext cx="567" cy="203"/>
            </a:xfrm>
            <a:custGeom>
              <a:rect b="b" l="l" r="r" t="t"/>
              <a:pathLst>
                <a:path extrusionOk="0" h="120000" w="120000">
                  <a:moveTo>
                    <a:pt x="634" y="120000"/>
                  </a:moveTo>
                  <a:lnTo>
                    <a:pt x="0" y="115862"/>
                  </a:lnTo>
                  <a:lnTo>
                    <a:pt x="119365" y="0"/>
                  </a:lnTo>
                  <a:lnTo>
                    <a:pt x="120000" y="4137"/>
                  </a:lnTo>
                  <a:lnTo>
                    <a:pt x="63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3" name="Google Shape;1123;p17"/>
            <p:cNvSpPr/>
            <p:nvPr/>
          </p:nvSpPr>
          <p:spPr>
            <a:xfrm>
              <a:off x="6619" y="582"/>
              <a:ext cx="117" cy="106"/>
            </a:xfrm>
            <a:custGeom>
              <a:rect b="b" l="l" r="r" t="t"/>
              <a:pathLst>
                <a:path extrusionOk="0" h="120000" w="12000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4" name="Google Shape;1124;p17"/>
            <p:cNvSpPr/>
            <p:nvPr/>
          </p:nvSpPr>
          <p:spPr>
            <a:xfrm>
              <a:off x="6648" y="548"/>
              <a:ext cx="100" cy="34"/>
            </a:xfrm>
            <a:custGeom>
              <a:rect b="b" l="l" r="r" t="t"/>
              <a:pathLst>
                <a:path extrusionOk="0" h="120000" w="12000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5" name="Google Shape;1125;p17"/>
            <p:cNvSpPr/>
            <p:nvPr/>
          </p:nvSpPr>
          <p:spPr>
            <a:xfrm>
              <a:off x="6599" y="522"/>
              <a:ext cx="103" cy="73"/>
            </a:xfrm>
            <a:custGeom>
              <a:rect b="b" l="l" r="r" t="t"/>
              <a:pathLst>
                <a:path extrusionOk="0" h="120000" w="12000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6" name="Google Shape;1126;p17"/>
            <p:cNvSpPr/>
            <p:nvPr/>
          </p:nvSpPr>
          <p:spPr>
            <a:xfrm>
              <a:off x="6655" y="538"/>
              <a:ext cx="130" cy="174"/>
            </a:xfrm>
            <a:custGeom>
              <a:rect b="b" l="l" r="r" t="t"/>
              <a:pathLst>
                <a:path extrusionOk="0" h="120000" w="12000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7" name="Google Shape;1127;p17"/>
            <p:cNvSpPr/>
            <p:nvPr/>
          </p:nvSpPr>
          <p:spPr>
            <a:xfrm>
              <a:off x="-136" y="188"/>
              <a:ext cx="149" cy="155"/>
            </a:xfrm>
            <a:custGeom>
              <a:rect b="b" l="l" r="r" t="t"/>
              <a:pathLst>
                <a:path extrusionOk="0" h="120000" w="12000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8" name="Google Shape;1128;p17"/>
            <p:cNvSpPr/>
            <p:nvPr/>
          </p:nvSpPr>
          <p:spPr>
            <a:xfrm>
              <a:off x="-85" y="267"/>
              <a:ext cx="15" cy="15"/>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9" name="Google Shape;1129;p17"/>
            <p:cNvSpPr/>
            <p:nvPr/>
          </p:nvSpPr>
          <p:spPr>
            <a:xfrm>
              <a:off x="5108" y="2302"/>
              <a:ext cx="100" cy="102"/>
            </a:xfrm>
            <a:custGeom>
              <a:rect b="b" l="l" r="r" t="t"/>
              <a:pathLst>
                <a:path extrusionOk="0" h="120000" w="12000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0" name="Google Shape;1130;p17"/>
            <p:cNvSpPr/>
            <p:nvPr/>
          </p:nvSpPr>
          <p:spPr>
            <a:xfrm>
              <a:off x="7298" y="2542"/>
              <a:ext cx="102" cy="102"/>
            </a:xfrm>
            <a:custGeom>
              <a:rect b="b" l="l" r="r" t="t"/>
              <a:pathLst>
                <a:path extrusionOk="0" h="120000" w="12000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1" name="Google Shape;1131;p17"/>
            <p:cNvSpPr/>
            <p:nvPr/>
          </p:nvSpPr>
          <p:spPr>
            <a:xfrm>
              <a:off x="7466" y="1136"/>
              <a:ext cx="103" cy="105"/>
            </a:xfrm>
            <a:custGeom>
              <a:rect b="b" l="l" r="r" t="t"/>
              <a:pathLst>
                <a:path extrusionOk="0" h="120000" w="12000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2" name="Google Shape;1132;p17"/>
            <p:cNvSpPr/>
            <p:nvPr/>
          </p:nvSpPr>
          <p:spPr>
            <a:xfrm>
              <a:off x="2440" y="2590"/>
              <a:ext cx="103" cy="103"/>
            </a:xfrm>
            <a:custGeom>
              <a:rect b="b" l="l" r="r" t="t"/>
              <a:pathLst>
                <a:path extrusionOk="0" h="120000" w="12000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3" name="Google Shape;1133;p17"/>
            <p:cNvSpPr/>
            <p:nvPr/>
          </p:nvSpPr>
          <p:spPr>
            <a:xfrm>
              <a:off x="2499" y="1014"/>
              <a:ext cx="96" cy="97"/>
            </a:xfrm>
            <a:custGeom>
              <a:rect b="b" l="l" r="r" t="t"/>
              <a:pathLst>
                <a:path extrusionOk="0" h="120000" w="12000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4" name="Google Shape;1134;p17"/>
            <p:cNvSpPr/>
            <p:nvPr/>
          </p:nvSpPr>
          <p:spPr>
            <a:xfrm>
              <a:off x="455" y="37"/>
              <a:ext cx="93" cy="93"/>
            </a:xfrm>
            <a:custGeom>
              <a:rect b="b" l="l" r="r" t="t"/>
              <a:pathLst>
                <a:path extrusionOk="0" h="120000" w="12000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5" name="Google Shape;1135;p17"/>
            <p:cNvSpPr/>
            <p:nvPr/>
          </p:nvSpPr>
          <p:spPr>
            <a:xfrm>
              <a:off x="5949" y="2945"/>
              <a:ext cx="101" cy="100"/>
            </a:xfrm>
            <a:custGeom>
              <a:rect b="b" l="l" r="r" t="t"/>
              <a:pathLst>
                <a:path extrusionOk="0" h="120000" w="12000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6" name="Google Shape;1136;p17"/>
            <p:cNvSpPr/>
            <p:nvPr/>
          </p:nvSpPr>
          <p:spPr>
            <a:xfrm>
              <a:off x="882" y="1811"/>
              <a:ext cx="102" cy="101"/>
            </a:xfrm>
            <a:custGeom>
              <a:rect b="b" l="l" r="r" t="t"/>
              <a:pathLst>
                <a:path extrusionOk="0" h="120000" w="12000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7" name="Google Shape;1137;p17"/>
            <p:cNvSpPr/>
            <p:nvPr/>
          </p:nvSpPr>
          <p:spPr>
            <a:xfrm>
              <a:off x="1288" y="803"/>
              <a:ext cx="103" cy="103"/>
            </a:xfrm>
            <a:custGeom>
              <a:rect b="b" l="l" r="r" t="t"/>
              <a:pathLst>
                <a:path extrusionOk="0" h="120000" w="12000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8" name="Google Shape;1138;p17"/>
            <p:cNvSpPr/>
            <p:nvPr/>
          </p:nvSpPr>
          <p:spPr>
            <a:xfrm>
              <a:off x="521" y="2875"/>
              <a:ext cx="91" cy="92"/>
            </a:xfrm>
            <a:custGeom>
              <a:rect b="b" l="l" r="r" t="t"/>
              <a:pathLst>
                <a:path extrusionOk="0" h="120000" w="12000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9" name="Google Shape;1139;p17"/>
            <p:cNvSpPr/>
            <p:nvPr/>
          </p:nvSpPr>
          <p:spPr>
            <a:xfrm>
              <a:off x="8045" y="2122"/>
              <a:ext cx="99" cy="101"/>
            </a:xfrm>
            <a:custGeom>
              <a:rect b="b" l="l" r="r" t="t"/>
              <a:pathLst>
                <a:path extrusionOk="0" h="120000" w="12000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0" name="Google Shape;1140;p17"/>
            <p:cNvSpPr/>
            <p:nvPr/>
          </p:nvSpPr>
          <p:spPr>
            <a:xfrm>
              <a:off x="6645" y="571"/>
              <a:ext cx="91" cy="93"/>
            </a:xfrm>
            <a:custGeom>
              <a:rect b="b" l="l" r="r" t="t"/>
              <a:pathLst>
                <a:path extrusionOk="0" h="120000" w="12000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1" name="Google Shape;1141;p17"/>
            <p:cNvSpPr/>
            <p:nvPr/>
          </p:nvSpPr>
          <p:spPr>
            <a:xfrm>
              <a:off x="4068" y="2321"/>
              <a:ext cx="162" cy="306"/>
            </a:xfrm>
            <a:custGeom>
              <a:rect b="b" l="l" r="r" t="t"/>
              <a:pathLst>
                <a:path extrusionOk="0" h="120000" w="12000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2" name="Google Shape;1142;p17"/>
            <p:cNvSpPr/>
            <p:nvPr/>
          </p:nvSpPr>
          <p:spPr>
            <a:xfrm>
              <a:off x="3998" y="2184"/>
              <a:ext cx="53" cy="90"/>
            </a:xfrm>
            <a:custGeom>
              <a:rect b="b" l="l" r="r" t="t"/>
              <a:pathLst>
                <a:path extrusionOk="0" h="120000" w="12000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3" name="Google Shape;1143;p17"/>
            <p:cNvSpPr/>
            <p:nvPr/>
          </p:nvSpPr>
          <p:spPr>
            <a:xfrm>
              <a:off x="4404" y="1166"/>
              <a:ext cx="1040" cy="406"/>
            </a:xfrm>
            <a:custGeom>
              <a:rect b="b" l="l" r="r" t="t"/>
              <a:pathLst>
                <a:path extrusionOk="0" h="120000" w="12000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4" name="Google Shape;1144;p17"/>
            <p:cNvSpPr/>
            <p:nvPr/>
          </p:nvSpPr>
          <p:spPr>
            <a:xfrm>
              <a:off x="4270" y="1584"/>
              <a:ext cx="83" cy="39"/>
            </a:xfrm>
            <a:custGeom>
              <a:rect b="b" l="l" r="r" t="t"/>
              <a:pathLst>
                <a:path extrusionOk="0" h="120000" w="12000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5" name="Google Shape;1145;p17"/>
            <p:cNvSpPr/>
            <p:nvPr/>
          </p:nvSpPr>
          <p:spPr>
            <a:xfrm>
              <a:off x="4160" y="918"/>
              <a:ext cx="218" cy="355"/>
            </a:xfrm>
            <a:custGeom>
              <a:rect b="b" l="l" r="r" t="t"/>
              <a:pathLst>
                <a:path extrusionOk="0" h="120000" w="12000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6" name="Google Shape;1146;p17"/>
            <p:cNvSpPr/>
            <p:nvPr/>
          </p:nvSpPr>
          <p:spPr>
            <a:xfrm>
              <a:off x="4117" y="1317"/>
              <a:ext cx="20" cy="25"/>
            </a:xfrm>
            <a:custGeom>
              <a:rect b="b" l="l" r="r" t="t"/>
              <a:pathLst>
                <a:path extrusionOk="0" h="120000" w="12000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7" name="Google Shape;1147;p17"/>
            <p:cNvSpPr/>
            <p:nvPr/>
          </p:nvSpPr>
          <p:spPr>
            <a:xfrm>
              <a:off x="3348" y="1953"/>
              <a:ext cx="132" cy="37"/>
            </a:xfrm>
            <a:custGeom>
              <a:rect b="b" l="l" r="r" t="t"/>
              <a:pathLst>
                <a:path extrusionOk="0" h="120000" w="12000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8" name="Google Shape;1148;p17"/>
            <p:cNvSpPr/>
            <p:nvPr/>
          </p:nvSpPr>
          <p:spPr>
            <a:xfrm>
              <a:off x="2816" y="1995"/>
              <a:ext cx="478" cy="116"/>
            </a:xfrm>
            <a:custGeom>
              <a:rect b="b" l="l" r="r" t="t"/>
              <a:pathLst>
                <a:path extrusionOk="0" h="120000" w="12000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9" name="Google Shape;1149;p17"/>
            <p:cNvSpPr/>
            <p:nvPr/>
          </p:nvSpPr>
          <p:spPr>
            <a:xfrm>
              <a:off x="5398" y="1123"/>
              <a:ext cx="92" cy="91"/>
            </a:xfrm>
            <a:custGeom>
              <a:rect b="b" l="l" r="r" t="t"/>
              <a:pathLst>
                <a:path extrusionOk="0" h="120000" w="12000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150" name="Shape 1150"/>
        <p:cNvGrpSpPr/>
        <p:nvPr/>
      </p:nvGrpSpPr>
      <p:grpSpPr>
        <a:xfrm>
          <a:off x="0" y="0"/>
          <a:ext cx="0" cy="0"/>
          <a:chOff x="0" y="0"/>
          <a:chExt cx="0" cy="0"/>
        </a:xfrm>
      </p:grpSpPr>
      <p:sp>
        <p:nvSpPr>
          <p:cNvPr id="1151" name="Google Shape;1151;p18"/>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noAutofit/>
          </a:bodyPr>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1152" name="Google Shape;1152;p18"/>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sz="1300">
                <a:solidFill>
                  <a:srgbClr val="BFBFBF"/>
                </a:solidFill>
                <a:latin typeface="Verdana"/>
                <a:ea typeface="Verdana"/>
                <a:cs typeface="Verdana"/>
                <a:sym typeface="Verdana"/>
              </a:defRPr>
            </a:lvl1pPr>
            <a:lvl2pPr indent="0" lvl="1" marL="0" marR="0" rtl="0" algn="r">
              <a:spcBef>
                <a:spcPts val="0"/>
              </a:spcBef>
              <a:spcAft>
                <a:spcPts val="0"/>
              </a:spcAft>
              <a:buNone/>
              <a:defRPr sz="1300">
                <a:solidFill>
                  <a:srgbClr val="BFBFBF"/>
                </a:solidFill>
                <a:latin typeface="Verdana"/>
                <a:ea typeface="Verdana"/>
                <a:cs typeface="Verdana"/>
                <a:sym typeface="Verdana"/>
              </a:defRPr>
            </a:lvl2pPr>
            <a:lvl3pPr indent="0" lvl="2" marL="0" marR="0" rtl="0" algn="r">
              <a:spcBef>
                <a:spcPts val="0"/>
              </a:spcBef>
              <a:spcAft>
                <a:spcPts val="0"/>
              </a:spcAft>
              <a:buNone/>
              <a:defRPr sz="1300">
                <a:solidFill>
                  <a:srgbClr val="BFBFBF"/>
                </a:solidFill>
                <a:latin typeface="Verdana"/>
                <a:ea typeface="Verdana"/>
                <a:cs typeface="Verdana"/>
                <a:sym typeface="Verdana"/>
              </a:defRPr>
            </a:lvl3pPr>
            <a:lvl4pPr indent="0" lvl="3" marL="0" marR="0" rtl="0" algn="r">
              <a:spcBef>
                <a:spcPts val="0"/>
              </a:spcBef>
              <a:spcAft>
                <a:spcPts val="0"/>
              </a:spcAft>
              <a:buNone/>
              <a:defRPr sz="1300">
                <a:solidFill>
                  <a:srgbClr val="BFBFBF"/>
                </a:solidFill>
                <a:latin typeface="Verdana"/>
                <a:ea typeface="Verdana"/>
                <a:cs typeface="Verdana"/>
                <a:sym typeface="Verdana"/>
              </a:defRPr>
            </a:lvl4pPr>
            <a:lvl5pPr indent="0" lvl="4" marL="0" marR="0" rtl="0" algn="r">
              <a:spcBef>
                <a:spcPts val="0"/>
              </a:spcBef>
              <a:spcAft>
                <a:spcPts val="0"/>
              </a:spcAft>
              <a:buNone/>
              <a:defRPr sz="1300">
                <a:solidFill>
                  <a:srgbClr val="BFBFBF"/>
                </a:solidFill>
                <a:latin typeface="Verdana"/>
                <a:ea typeface="Verdana"/>
                <a:cs typeface="Verdana"/>
                <a:sym typeface="Verdana"/>
              </a:defRPr>
            </a:lvl5pPr>
            <a:lvl6pPr indent="0" lvl="5" marL="0" marR="0" rtl="0" algn="r">
              <a:spcBef>
                <a:spcPts val="0"/>
              </a:spcBef>
              <a:spcAft>
                <a:spcPts val="0"/>
              </a:spcAft>
              <a:buNone/>
              <a:defRPr sz="1300">
                <a:solidFill>
                  <a:srgbClr val="BFBFBF"/>
                </a:solidFill>
                <a:latin typeface="Verdana"/>
                <a:ea typeface="Verdana"/>
                <a:cs typeface="Verdana"/>
                <a:sym typeface="Verdana"/>
              </a:defRPr>
            </a:lvl6pPr>
            <a:lvl7pPr indent="0" lvl="6" marL="0" marR="0" rtl="0" algn="r">
              <a:spcBef>
                <a:spcPts val="0"/>
              </a:spcBef>
              <a:spcAft>
                <a:spcPts val="0"/>
              </a:spcAft>
              <a:buNone/>
              <a:defRPr sz="1300">
                <a:solidFill>
                  <a:srgbClr val="BFBFBF"/>
                </a:solidFill>
                <a:latin typeface="Verdana"/>
                <a:ea typeface="Verdana"/>
                <a:cs typeface="Verdana"/>
                <a:sym typeface="Verdana"/>
              </a:defRPr>
            </a:lvl7pPr>
            <a:lvl8pPr indent="0" lvl="7" marL="0" marR="0" rtl="0" algn="r">
              <a:spcBef>
                <a:spcPts val="0"/>
              </a:spcBef>
              <a:spcAft>
                <a:spcPts val="0"/>
              </a:spcAft>
              <a:buNone/>
              <a:defRPr sz="1300">
                <a:solidFill>
                  <a:srgbClr val="BFBFBF"/>
                </a:solidFill>
                <a:latin typeface="Verdana"/>
                <a:ea typeface="Verdana"/>
                <a:cs typeface="Verdana"/>
                <a:sym typeface="Verdana"/>
              </a:defRPr>
            </a:lvl8pPr>
            <a:lvl9pPr indent="0" lvl="8" marL="0" marR="0" rtl="0" algn="r">
              <a:spcBef>
                <a:spcPts val="0"/>
              </a:spcBef>
              <a:spcAft>
                <a:spcPts val="0"/>
              </a:spcAft>
              <a:buNone/>
              <a:defRPr sz="1300">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bg>
      <p:bgPr>
        <a:solidFill>
          <a:schemeClr val="lt1"/>
        </a:solidFill>
      </p:bgPr>
    </p:bg>
    <p:spTree>
      <p:nvGrpSpPr>
        <p:cNvPr id="1153" name="Shape 1153"/>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showMasterSp="0">
  <p:cSld name="Cover">
    <p:bg>
      <p:bgPr>
        <a:solidFill>
          <a:schemeClr val="dk2"/>
        </a:solidFill>
      </p:bgPr>
    </p:bg>
    <p:spTree>
      <p:nvGrpSpPr>
        <p:cNvPr id="1161" name="Shape 1161"/>
        <p:cNvGrpSpPr/>
        <p:nvPr/>
      </p:nvGrpSpPr>
      <p:grpSpPr>
        <a:xfrm>
          <a:off x="0" y="0"/>
          <a:ext cx="0" cy="0"/>
          <a:chOff x="0" y="0"/>
          <a:chExt cx="0" cy="0"/>
        </a:xfrm>
      </p:grpSpPr>
      <p:sp>
        <p:nvSpPr>
          <p:cNvPr id="1162" name="Google Shape;1162;p21"/>
          <p:cNvSpPr txBox="1"/>
          <p:nvPr>
            <p:ph idx="1" type="body"/>
          </p:nvPr>
        </p:nvSpPr>
        <p:spPr>
          <a:xfrm>
            <a:off x="624255" y="3754967"/>
            <a:ext cx="10944600" cy="1265700"/>
          </a:xfrm>
          <a:prstGeom prst="rect">
            <a:avLst/>
          </a:prstGeom>
          <a:noFill/>
          <a:ln>
            <a:noFill/>
          </a:ln>
        </p:spPr>
        <p:txBody>
          <a:bodyPr anchorCtr="0" anchor="t" bIns="0" lIns="0" spcFirstLastPara="1" rIns="0" wrap="square" tIns="0">
            <a:noAutofit/>
          </a:bodyPr>
          <a:lstStyle>
            <a:lvl1pPr indent="-228600" lvl="0" marL="457200" rtl="0" algn="l">
              <a:lnSpc>
                <a:spcPct val="150000"/>
              </a:lnSpc>
              <a:spcBef>
                <a:spcPts val="1200"/>
              </a:spcBef>
              <a:spcAft>
                <a:spcPts val="0"/>
              </a:spcAft>
              <a:buSzPts val="2400"/>
              <a:buNone/>
              <a:defRPr>
                <a:solidFill>
                  <a:schemeClr val="lt1"/>
                </a:solidFill>
              </a:defRPr>
            </a:lvl1pPr>
            <a:lvl2pPr indent="-355600" lvl="1" marL="914400" rtl="0" algn="l">
              <a:spcBef>
                <a:spcPts val="600"/>
              </a:spcBef>
              <a:spcAft>
                <a:spcPts val="0"/>
              </a:spcAft>
              <a:buSzPts val="2000"/>
              <a:buChar char="–"/>
              <a:defRPr>
                <a:solidFill>
                  <a:schemeClr val="lt1"/>
                </a:solidFill>
              </a:defRPr>
            </a:lvl2pPr>
            <a:lvl3pPr indent="-342900" lvl="2" marL="1371600" rtl="0" algn="l">
              <a:spcBef>
                <a:spcPts val="533"/>
              </a:spcBef>
              <a:spcAft>
                <a:spcPts val="0"/>
              </a:spcAft>
              <a:buSzPts val="1800"/>
              <a:buChar char="•"/>
              <a:defRPr>
                <a:solidFill>
                  <a:schemeClr val="lt1"/>
                </a:solidFill>
              </a:defRPr>
            </a:lvl3pPr>
            <a:lvl4pPr indent="-330200" lvl="3" marL="1828800" rtl="0" algn="l">
              <a:lnSpc>
                <a:spcPct val="100000"/>
              </a:lnSpc>
              <a:spcBef>
                <a:spcPts val="533"/>
              </a:spcBef>
              <a:spcAft>
                <a:spcPts val="0"/>
              </a:spcAft>
              <a:buSzPts val="1600"/>
              <a:buChar char="–"/>
              <a:defRPr>
                <a:solidFill>
                  <a:schemeClr val="lt1"/>
                </a:solidFill>
              </a:defRPr>
            </a:lvl4pPr>
            <a:lvl5pPr indent="-330200" lvl="4" marL="2286000" rtl="0" algn="l">
              <a:spcBef>
                <a:spcPts val="533"/>
              </a:spcBef>
              <a:spcAft>
                <a:spcPts val="0"/>
              </a:spcAft>
              <a:buSzPts val="1600"/>
              <a:buChar char="•"/>
              <a:defRPr>
                <a:solidFill>
                  <a:schemeClr val="lt1"/>
                </a:solidFill>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163" name="Google Shape;1163;p21"/>
          <p:cNvSpPr txBox="1"/>
          <p:nvPr>
            <p:ph type="title"/>
          </p:nvPr>
        </p:nvSpPr>
        <p:spPr>
          <a:xfrm>
            <a:off x="609442" y="2088333"/>
            <a:ext cx="10959300" cy="13407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sz="53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pic>
        <p:nvPicPr>
          <p:cNvPr id="1164" name="Google Shape;1164;p21"/>
          <p:cNvPicPr preferRelativeResize="0"/>
          <p:nvPr/>
        </p:nvPicPr>
        <p:blipFill rotWithShape="1">
          <a:blip r:embed="rId2">
            <a:alphaModFix/>
          </a:blip>
          <a:srcRect b="0" l="0" r="0" t="0"/>
          <a:stretch/>
        </p:blipFill>
        <p:spPr>
          <a:xfrm>
            <a:off x="624255" y="649033"/>
            <a:ext cx="2739054" cy="807544"/>
          </a:xfrm>
          <a:prstGeom prst="rect">
            <a:avLst/>
          </a:prstGeom>
          <a:noFill/>
          <a:ln>
            <a:noFill/>
          </a:ln>
        </p:spPr>
      </p:pic>
      <p:pic>
        <p:nvPicPr>
          <p:cNvPr id="1165" name="Google Shape;1165;p21"/>
          <p:cNvPicPr preferRelativeResize="0"/>
          <p:nvPr/>
        </p:nvPicPr>
        <p:blipFill rotWithShape="1">
          <a:blip r:embed="rId3">
            <a:alphaModFix amt="20000"/>
          </a:blip>
          <a:srcRect b="4827" l="0" r="44787" t="4263"/>
          <a:stretch/>
        </p:blipFill>
        <p:spPr>
          <a:xfrm>
            <a:off x="8045884" y="0"/>
            <a:ext cx="4142941" cy="6857998"/>
          </a:xfrm>
          <a:prstGeom prst="rect">
            <a:avLst/>
          </a:prstGeom>
          <a:noFill/>
          <a:ln>
            <a:noFill/>
          </a:ln>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2" name="Shape 22"/>
        <p:cNvGrpSpPr/>
        <p:nvPr/>
      </p:nvGrpSpPr>
      <p:grpSpPr>
        <a:xfrm>
          <a:off x="0" y="0"/>
          <a:ext cx="0" cy="0"/>
          <a:chOff x="0" y="0"/>
          <a:chExt cx="0" cy="0"/>
        </a:xfrm>
      </p:grpSpPr>
      <p:sp>
        <p:nvSpPr>
          <p:cNvPr id="23" name="Google Shape;23;p3"/>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noAutofit/>
          </a:bodyPr>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24" name="Google Shape;24;p3"/>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3"/>
          <p:cNvSpPr txBox="1"/>
          <p:nvPr>
            <p:ph idx="1" type="body"/>
          </p:nvPr>
        </p:nvSpPr>
        <p:spPr>
          <a:xfrm>
            <a:off x="609600" y="1189038"/>
            <a:ext cx="10958513" cy="502285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1200"/>
              </a:spcBef>
              <a:spcAft>
                <a:spcPts val="0"/>
              </a:spcAft>
              <a:buClr>
                <a:srgbClr val="00A0DF"/>
              </a:buClr>
              <a:buSzPts val="2400"/>
              <a:buFont typeface="Arial"/>
              <a:buChar char="•"/>
              <a:defRPr b="0" i="0" sz="2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with image" showMasterSp="0">
  <p:cSld name="Cover with image">
    <p:bg>
      <p:bgPr>
        <a:solidFill>
          <a:schemeClr val="dk2"/>
        </a:solidFill>
      </p:bgPr>
    </p:bg>
    <p:spTree>
      <p:nvGrpSpPr>
        <p:cNvPr id="1166" name="Shape 1166"/>
        <p:cNvGrpSpPr/>
        <p:nvPr/>
      </p:nvGrpSpPr>
      <p:grpSpPr>
        <a:xfrm>
          <a:off x="0" y="0"/>
          <a:ext cx="0" cy="0"/>
          <a:chOff x="0" y="0"/>
          <a:chExt cx="0" cy="0"/>
        </a:xfrm>
      </p:grpSpPr>
      <p:sp>
        <p:nvSpPr>
          <p:cNvPr id="1167" name="Google Shape;1167;p22"/>
          <p:cNvSpPr txBox="1"/>
          <p:nvPr>
            <p:ph idx="1" type="body"/>
          </p:nvPr>
        </p:nvSpPr>
        <p:spPr>
          <a:xfrm>
            <a:off x="624256" y="3754967"/>
            <a:ext cx="7172100" cy="1265700"/>
          </a:xfrm>
          <a:prstGeom prst="rect">
            <a:avLst/>
          </a:prstGeom>
          <a:noFill/>
          <a:ln>
            <a:noFill/>
          </a:ln>
        </p:spPr>
        <p:txBody>
          <a:bodyPr anchorCtr="0" anchor="t" bIns="0" lIns="0" spcFirstLastPara="1" rIns="0" wrap="square" tIns="0">
            <a:noAutofit/>
          </a:bodyPr>
          <a:lstStyle>
            <a:lvl1pPr indent="-228600" lvl="0" marL="457200" rtl="0" algn="l">
              <a:lnSpc>
                <a:spcPct val="150000"/>
              </a:lnSpc>
              <a:spcBef>
                <a:spcPts val="1200"/>
              </a:spcBef>
              <a:spcAft>
                <a:spcPts val="0"/>
              </a:spcAft>
              <a:buSzPts val="2400"/>
              <a:buNone/>
              <a:defRPr>
                <a:solidFill>
                  <a:schemeClr val="lt1"/>
                </a:solidFill>
              </a:defRPr>
            </a:lvl1pPr>
            <a:lvl2pPr indent="-355600" lvl="1" marL="914400" rtl="0" algn="l">
              <a:spcBef>
                <a:spcPts val="600"/>
              </a:spcBef>
              <a:spcAft>
                <a:spcPts val="0"/>
              </a:spcAft>
              <a:buSzPts val="2000"/>
              <a:buChar char="–"/>
              <a:defRPr>
                <a:solidFill>
                  <a:schemeClr val="lt1"/>
                </a:solidFill>
              </a:defRPr>
            </a:lvl2pPr>
            <a:lvl3pPr indent="-342900" lvl="2" marL="1371600" rtl="0" algn="l">
              <a:spcBef>
                <a:spcPts val="533"/>
              </a:spcBef>
              <a:spcAft>
                <a:spcPts val="0"/>
              </a:spcAft>
              <a:buSzPts val="1800"/>
              <a:buChar char="•"/>
              <a:defRPr>
                <a:solidFill>
                  <a:schemeClr val="lt1"/>
                </a:solidFill>
              </a:defRPr>
            </a:lvl3pPr>
            <a:lvl4pPr indent="-330200" lvl="3" marL="1828800" rtl="0" algn="l">
              <a:lnSpc>
                <a:spcPct val="100000"/>
              </a:lnSpc>
              <a:spcBef>
                <a:spcPts val="533"/>
              </a:spcBef>
              <a:spcAft>
                <a:spcPts val="0"/>
              </a:spcAft>
              <a:buSzPts val="1600"/>
              <a:buChar char="–"/>
              <a:defRPr>
                <a:solidFill>
                  <a:schemeClr val="lt1"/>
                </a:solidFill>
              </a:defRPr>
            </a:lvl4pPr>
            <a:lvl5pPr indent="-330200" lvl="4" marL="2286000" rtl="0" algn="l">
              <a:spcBef>
                <a:spcPts val="533"/>
              </a:spcBef>
              <a:spcAft>
                <a:spcPts val="0"/>
              </a:spcAft>
              <a:buSzPts val="1600"/>
              <a:buChar char="•"/>
              <a:defRPr>
                <a:solidFill>
                  <a:schemeClr val="lt1"/>
                </a:solidFill>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168" name="Google Shape;1168;p22"/>
          <p:cNvSpPr txBox="1"/>
          <p:nvPr>
            <p:ph type="title"/>
          </p:nvPr>
        </p:nvSpPr>
        <p:spPr>
          <a:xfrm>
            <a:off x="609442" y="2088333"/>
            <a:ext cx="7187100" cy="13407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sz="53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69" name="Google Shape;1169;p22"/>
          <p:cNvSpPr/>
          <p:nvPr>
            <p:ph idx="2" type="pic"/>
          </p:nvPr>
        </p:nvSpPr>
        <p:spPr>
          <a:xfrm>
            <a:off x="7982585" y="0"/>
            <a:ext cx="4206300" cy="6858000"/>
          </a:xfrm>
          <a:prstGeom prst="rect">
            <a:avLst/>
          </a:prstGeom>
          <a:solidFill>
            <a:srgbClr val="999899">
              <a:alpha val="49800"/>
            </a:srgbClr>
          </a:solidFill>
          <a:ln>
            <a:noFill/>
          </a:ln>
        </p:spPr>
        <p:txBody>
          <a:bodyPr anchorCtr="0" anchor="ctr" bIns="0" lIns="0" spcFirstLastPara="1" rIns="0" wrap="square" tIns="0">
            <a:noAutofit/>
          </a:bodyPr>
          <a:lstStyle>
            <a:lvl1pPr lvl="0" marR="0" rtl="0" algn="ctr">
              <a:lnSpc>
                <a:spcPct val="100000"/>
              </a:lnSpc>
              <a:spcBef>
                <a:spcPts val="1200"/>
              </a:spcBef>
              <a:spcAft>
                <a:spcPts val="0"/>
              </a:spcAft>
              <a:buClr>
                <a:srgbClr val="00A0DF"/>
              </a:buClr>
              <a:buSzPts val="1400"/>
              <a:buFont typeface="Arial"/>
              <a:buNone/>
              <a:defRPr b="0" i="0" sz="1400" u="none" cap="none" strike="noStrike">
                <a:solidFill>
                  <a:schemeClr val="lt1"/>
                </a:solidFill>
                <a:latin typeface="Verdana"/>
                <a:ea typeface="Verdana"/>
                <a:cs typeface="Verdana"/>
                <a:sym typeface="Verdana"/>
              </a:defRPr>
            </a:lvl1pPr>
            <a:lvl2pPr lvl="1"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lvl="2"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lvl="3"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lvl="4"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lvl="5"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lvl="6"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lvl="7"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lvl="8"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pic>
        <p:nvPicPr>
          <p:cNvPr id="1170" name="Google Shape;1170;p22"/>
          <p:cNvPicPr preferRelativeResize="0"/>
          <p:nvPr/>
        </p:nvPicPr>
        <p:blipFill rotWithShape="1">
          <a:blip r:embed="rId2">
            <a:alphaModFix/>
          </a:blip>
          <a:srcRect b="0" l="0" r="0" t="0"/>
          <a:stretch/>
        </p:blipFill>
        <p:spPr>
          <a:xfrm>
            <a:off x="624255" y="649033"/>
            <a:ext cx="2739054" cy="807544"/>
          </a:xfrm>
          <a:prstGeom prst="rect">
            <a:avLst/>
          </a:prstGeom>
          <a:noFill/>
          <a:ln>
            <a:noFill/>
          </a:ln>
        </p:spPr>
      </p:pic>
      <p:pic>
        <p:nvPicPr>
          <p:cNvPr id="1171" name="Google Shape;1171;p22"/>
          <p:cNvPicPr preferRelativeResize="0"/>
          <p:nvPr/>
        </p:nvPicPr>
        <p:blipFill rotWithShape="1">
          <a:blip r:embed="rId3">
            <a:alphaModFix amt="20000"/>
          </a:blip>
          <a:srcRect b="62527" l="-6691" r="51479" t="-53436"/>
          <a:stretch/>
        </p:blipFill>
        <p:spPr>
          <a:xfrm>
            <a:off x="3857342" y="0"/>
            <a:ext cx="4142941" cy="6857998"/>
          </a:xfrm>
          <a:prstGeom prst="rect">
            <a:avLst/>
          </a:prstGeom>
          <a:noFill/>
          <a:ln>
            <a:noFill/>
          </a:ln>
        </p:spPr>
      </p:pic>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divider blue" showMasterSp="0">
  <p:cSld name="Section divider blue">
    <p:bg>
      <p:bgPr>
        <a:solidFill>
          <a:schemeClr val="lt2"/>
        </a:solidFill>
      </p:bgPr>
    </p:bg>
    <p:spTree>
      <p:nvGrpSpPr>
        <p:cNvPr id="1172" name="Shape 1172"/>
        <p:cNvGrpSpPr/>
        <p:nvPr/>
      </p:nvGrpSpPr>
      <p:grpSpPr>
        <a:xfrm>
          <a:off x="0" y="0"/>
          <a:ext cx="0" cy="0"/>
          <a:chOff x="0" y="0"/>
          <a:chExt cx="0" cy="0"/>
        </a:xfrm>
      </p:grpSpPr>
      <p:sp>
        <p:nvSpPr>
          <p:cNvPr id="1173" name="Google Shape;1173;p23"/>
          <p:cNvSpPr txBox="1"/>
          <p:nvPr>
            <p:ph type="title"/>
          </p:nvPr>
        </p:nvSpPr>
        <p:spPr>
          <a:xfrm>
            <a:off x="609442" y="2088333"/>
            <a:ext cx="10959300" cy="1340700"/>
          </a:xfrm>
          <a:prstGeom prst="rect">
            <a:avLst/>
          </a:prstGeom>
          <a:noFill/>
          <a:ln>
            <a:noFill/>
          </a:ln>
        </p:spPr>
        <p:txBody>
          <a:bodyPr anchorCtr="0" anchor="b" bIns="0" lIns="0" spcFirstLastPara="1" rIns="0" wrap="square" tIns="0">
            <a:noAutofit/>
          </a:bodyPr>
          <a:lstStyle>
            <a:lvl1pPr lvl="0" rtl="0" algn="l">
              <a:lnSpc>
                <a:spcPct val="60377"/>
              </a:lnSpc>
              <a:spcBef>
                <a:spcPts val="0"/>
              </a:spcBef>
              <a:spcAft>
                <a:spcPts val="0"/>
              </a:spcAft>
              <a:buSzPts val="1400"/>
              <a:buNone/>
              <a:defRPr sz="53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pic>
        <p:nvPicPr>
          <p:cNvPr id="1174" name="Google Shape;1174;p23"/>
          <p:cNvPicPr preferRelativeResize="0"/>
          <p:nvPr/>
        </p:nvPicPr>
        <p:blipFill rotWithShape="1">
          <a:blip r:embed="rId2">
            <a:alphaModFix amt="40000"/>
          </a:blip>
          <a:srcRect b="4827" l="0" r="44787" t="4263"/>
          <a:stretch/>
        </p:blipFill>
        <p:spPr>
          <a:xfrm>
            <a:off x="8045884" y="0"/>
            <a:ext cx="4142941" cy="6857998"/>
          </a:xfrm>
          <a:prstGeom prst="rect">
            <a:avLst/>
          </a:prstGeom>
          <a:noFill/>
          <a:ln>
            <a:noFill/>
          </a:ln>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divider dark" showMasterSp="0">
  <p:cSld name="Section divider dark">
    <p:bg>
      <p:bgPr>
        <a:solidFill>
          <a:schemeClr val="dk2"/>
        </a:solidFill>
      </p:bgPr>
    </p:bg>
    <p:spTree>
      <p:nvGrpSpPr>
        <p:cNvPr id="1175" name="Shape 1175"/>
        <p:cNvGrpSpPr/>
        <p:nvPr/>
      </p:nvGrpSpPr>
      <p:grpSpPr>
        <a:xfrm>
          <a:off x="0" y="0"/>
          <a:ext cx="0" cy="0"/>
          <a:chOff x="0" y="0"/>
          <a:chExt cx="0" cy="0"/>
        </a:xfrm>
      </p:grpSpPr>
      <p:sp>
        <p:nvSpPr>
          <p:cNvPr id="1176" name="Google Shape;1176;p24"/>
          <p:cNvSpPr txBox="1"/>
          <p:nvPr>
            <p:ph type="title"/>
          </p:nvPr>
        </p:nvSpPr>
        <p:spPr>
          <a:xfrm>
            <a:off x="609442" y="2088333"/>
            <a:ext cx="10959300" cy="1340700"/>
          </a:xfrm>
          <a:prstGeom prst="rect">
            <a:avLst/>
          </a:prstGeom>
          <a:noFill/>
          <a:ln>
            <a:noFill/>
          </a:ln>
        </p:spPr>
        <p:txBody>
          <a:bodyPr anchorCtr="0" anchor="b" bIns="0" lIns="0" spcFirstLastPara="1" rIns="0" wrap="square" tIns="0">
            <a:noAutofit/>
          </a:bodyPr>
          <a:lstStyle>
            <a:lvl1pPr lvl="0" rtl="0" algn="l">
              <a:lnSpc>
                <a:spcPct val="60377"/>
              </a:lnSpc>
              <a:spcBef>
                <a:spcPts val="0"/>
              </a:spcBef>
              <a:spcAft>
                <a:spcPts val="0"/>
              </a:spcAft>
              <a:buSzPts val="1400"/>
              <a:buNone/>
              <a:defRPr sz="53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pic>
        <p:nvPicPr>
          <p:cNvPr id="1177" name="Google Shape;1177;p24"/>
          <p:cNvPicPr preferRelativeResize="0"/>
          <p:nvPr/>
        </p:nvPicPr>
        <p:blipFill rotWithShape="1">
          <a:blip r:embed="rId2">
            <a:alphaModFix amt="20000"/>
          </a:blip>
          <a:srcRect b="4827" l="0" r="44787" t="4263"/>
          <a:stretch/>
        </p:blipFill>
        <p:spPr>
          <a:xfrm>
            <a:off x="8045884" y="0"/>
            <a:ext cx="4142941" cy="6857998"/>
          </a:xfrm>
          <a:prstGeom prst="rect">
            <a:avLst/>
          </a:prstGeom>
          <a:noFill/>
          <a:ln>
            <a:noFill/>
          </a:ln>
        </p:spPr>
      </p:pic>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split">
  <p:cSld name="Vertical split">
    <p:spTree>
      <p:nvGrpSpPr>
        <p:cNvPr id="1178" name="Shape 1178"/>
        <p:cNvGrpSpPr/>
        <p:nvPr/>
      </p:nvGrpSpPr>
      <p:grpSpPr>
        <a:xfrm>
          <a:off x="0" y="0"/>
          <a:ext cx="0" cy="0"/>
          <a:chOff x="0" y="0"/>
          <a:chExt cx="0" cy="0"/>
        </a:xfrm>
      </p:grpSpPr>
      <p:sp>
        <p:nvSpPr>
          <p:cNvPr id="1179" name="Google Shape;1179;p25"/>
          <p:cNvSpPr txBox="1"/>
          <p:nvPr>
            <p:ph idx="12" type="sldNum"/>
          </p:nvPr>
        </p:nvSpPr>
        <p:spPr>
          <a:xfrm>
            <a:off x="10883338" y="6339100"/>
            <a:ext cx="684900" cy="365100"/>
          </a:xfrm>
          <a:prstGeom prst="rect">
            <a:avLst/>
          </a:prstGeom>
          <a:noFill/>
          <a:ln>
            <a:noFill/>
          </a:ln>
        </p:spPr>
        <p:txBody>
          <a:bodyPr anchorCtr="0" anchor="ctr"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180" name="Google Shape;1180;p25"/>
          <p:cNvSpPr/>
          <p:nvPr/>
        </p:nvSpPr>
        <p:spPr>
          <a:xfrm>
            <a:off x="8178786" y="0"/>
            <a:ext cx="40101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81" name="Google Shape;1181;p25"/>
          <p:cNvSpPr txBox="1"/>
          <p:nvPr>
            <p:ph idx="1" type="body"/>
          </p:nvPr>
        </p:nvSpPr>
        <p:spPr>
          <a:xfrm>
            <a:off x="8178786" y="0"/>
            <a:ext cx="4010100" cy="68580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800"/>
              </a:spcBef>
              <a:spcAft>
                <a:spcPts val="0"/>
              </a:spcAft>
              <a:buClr>
                <a:srgbClr val="00A0DF"/>
              </a:buClr>
              <a:buSzPts val="2700"/>
              <a:buFont typeface="Arial"/>
              <a:buNone/>
              <a:defRPr sz="2700">
                <a:solidFill>
                  <a:srgbClr val="FFFFFF"/>
                </a:solidFill>
              </a:defRPr>
            </a:lvl1pPr>
            <a:lvl2pPr indent="-228600" lvl="1" marL="914400" rtl="0" algn="l">
              <a:spcBef>
                <a:spcPts val="600"/>
              </a:spcBef>
              <a:spcAft>
                <a:spcPts val="0"/>
              </a:spcAft>
              <a:buSzPts val="1600"/>
              <a:buNone/>
              <a:defRPr sz="1600"/>
            </a:lvl2pPr>
            <a:lvl3pPr indent="-228600" lvl="2" marL="1371600" rtl="0" algn="l">
              <a:spcBef>
                <a:spcPts val="533"/>
              </a:spcBef>
              <a:spcAft>
                <a:spcPts val="0"/>
              </a:spcAft>
              <a:buSzPts val="1300"/>
              <a:buNone/>
              <a:defRPr sz="1300"/>
            </a:lvl3pPr>
            <a:lvl4pPr indent="-228600" lvl="3" marL="1828800" rtl="0" algn="l">
              <a:lnSpc>
                <a:spcPct val="100000"/>
              </a:lnSpc>
              <a:spcBef>
                <a:spcPts val="533"/>
              </a:spcBef>
              <a:spcAft>
                <a:spcPts val="0"/>
              </a:spcAft>
              <a:buSzPts val="1200"/>
              <a:buNone/>
              <a:defRPr sz="1200"/>
            </a:lvl4pPr>
            <a:lvl5pPr indent="-228600" lvl="4" marL="2286000" rtl="0" algn="l">
              <a:spcBef>
                <a:spcPts val="533"/>
              </a:spcBef>
              <a:spcAft>
                <a:spcPts val="0"/>
              </a:spcAft>
              <a:buSzPts val="1200"/>
              <a:buNone/>
              <a:defRPr sz="1200"/>
            </a:lvl5pPr>
            <a:lvl6pPr indent="-228600" lvl="5" marL="2743200" rtl="0" algn="l">
              <a:spcBef>
                <a:spcPts val="240"/>
              </a:spcBef>
              <a:spcAft>
                <a:spcPts val="0"/>
              </a:spcAft>
              <a:buClr>
                <a:schemeClr val="dk1"/>
              </a:buClr>
              <a:buSzPts val="1200"/>
              <a:buNone/>
              <a:defRPr sz="1200"/>
            </a:lvl6pPr>
            <a:lvl7pPr indent="-228600" lvl="6" marL="3200400" rtl="0" algn="l">
              <a:spcBef>
                <a:spcPts val="240"/>
              </a:spcBef>
              <a:spcAft>
                <a:spcPts val="0"/>
              </a:spcAft>
              <a:buClr>
                <a:schemeClr val="dk1"/>
              </a:buClr>
              <a:buSzPts val="1200"/>
              <a:buNone/>
              <a:defRPr sz="1200"/>
            </a:lvl7pPr>
            <a:lvl8pPr indent="-228600" lvl="7" marL="3657600" rtl="0" algn="l">
              <a:spcBef>
                <a:spcPts val="240"/>
              </a:spcBef>
              <a:spcAft>
                <a:spcPts val="0"/>
              </a:spcAft>
              <a:buClr>
                <a:schemeClr val="dk1"/>
              </a:buClr>
              <a:buSzPts val="1200"/>
              <a:buNone/>
              <a:defRPr sz="1200"/>
            </a:lvl8pPr>
            <a:lvl9pPr indent="-228600" lvl="8" marL="4114800" rtl="0" algn="l">
              <a:spcBef>
                <a:spcPts val="240"/>
              </a:spcBef>
              <a:spcAft>
                <a:spcPts val="0"/>
              </a:spcAft>
              <a:buClr>
                <a:schemeClr val="dk1"/>
              </a:buClr>
              <a:buSzPts val="1200"/>
              <a:buNone/>
              <a:defRPr sz="1200"/>
            </a:lvl9pPr>
          </a:lstStyle>
          <a:p/>
        </p:txBody>
      </p:sp>
      <p:sp>
        <p:nvSpPr>
          <p:cNvPr id="1182" name="Google Shape;1182;p25"/>
          <p:cNvSpPr txBox="1"/>
          <p:nvPr>
            <p:ph idx="2" type="body"/>
          </p:nvPr>
        </p:nvSpPr>
        <p:spPr>
          <a:xfrm>
            <a:off x="611856" y="1189038"/>
            <a:ext cx="7401300" cy="5022900"/>
          </a:xfrm>
          <a:prstGeom prst="rect">
            <a:avLst/>
          </a:prstGeom>
          <a:noFill/>
          <a:ln>
            <a:noFill/>
          </a:ln>
        </p:spPr>
        <p:txBody>
          <a:bodyPr anchorCtr="0" anchor="t" bIns="0" lIns="0" spcFirstLastPara="1" rIns="0" wrap="square" tIns="0">
            <a:noAutofit/>
          </a:bodyPr>
          <a:lstStyle>
            <a:lvl1pPr indent="-342900" lvl="0" marL="457200" rtl="0" algn="l">
              <a:spcBef>
                <a:spcPts val="1200"/>
              </a:spcBef>
              <a:spcAft>
                <a:spcPts val="0"/>
              </a:spcAft>
              <a:buSzPts val="1800"/>
              <a:buChar char="•"/>
              <a:defRPr/>
            </a:lvl1pPr>
            <a:lvl2pPr indent="-342900" lvl="1" marL="914400" rtl="0" algn="l">
              <a:spcBef>
                <a:spcPts val="600"/>
              </a:spcBef>
              <a:spcAft>
                <a:spcPts val="0"/>
              </a:spcAft>
              <a:buSzPts val="1800"/>
              <a:buChar char="–"/>
              <a:defRPr/>
            </a:lvl2pPr>
            <a:lvl3pPr indent="-342900" lvl="2" marL="1371600" rtl="0" algn="l">
              <a:spcBef>
                <a:spcPts val="533"/>
              </a:spcBef>
              <a:spcAft>
                <a:spcPts val="0"/>
              </a:spcAft>
              <a:buSzPts val="1800"/>
              <a:buChar char="•"/>
              <a:defRPr/>
            </a:lvl3pPr>
            <a:lvl4pPr indent="-342900" lvl="3" marL="1828800" rtl="0" algn="l">
              <a:lnSpc>
                <a:spcPct val="100000"/>
              </a:lnSpc>
              <a:spcBef>
                <a:spcPts val="533"/>
              </a:spcBef>
              <a:spcAft>
                <a:spcPts val="0"/>
              </a:spcAft>
              <a:buSzPts val="1800"/>
              <a:buChar char="–"/>
              <a:defRPr/>
            </a:lvl4pPr>
            <a:lvl5pPr indent="-342900" lvl="4" marL="2286000" rtl="0" algn="l">
              <a:spcBef>
                <a:spcPts val="533"/>
              </a:spcBef>
              <a:spcAft>
                <a:spcPts val="0"/>
              </a:spcAft>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183" name="Google Shape;1183;p25"/>
          <p:cNvSpPr txBox="1"/>
          <p:nvPr>
            <p:ph type="title"/>
          </p:nvPr>
        </p:nvSpPr>
        <p:spPr>
          <a:xfrm>
            <a:off x="609443" y="0"/>
            <a:ext cx="7569300" cy="902400"/>
          </a:xfrm>
          <a:prstGeom prst="rect">
            <a:avLst/>
          </a:prstGeom>
          <a:noFill/>
          <a:ln>
            <a:noFill/>
          </a:ln>
        </p:spPr>
        <p:txBody>
          <a:bodyPr anchorCtr="0" anchor="ctr" bIns="0" lIns="0" spcFirstLastPara="1" rIns="0" wrap="square" tIns="0">
            <a:noAutofit/>
          </a:bodyPr>
          <a:lstStyle>
            <a:lvl1pPr lvl="0" rtl="0" algn="l">
              <a:lnSpc>
                <a:spcPct val="177777"/>
              </a:lnSpc>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pic>
        <p:nvPicPr>
          <p:cNvPr id="1184" name="Google Shape;1184;p25"/>
          <p:cNvPicPr preferRelativeResize="0"/>
          <p:nvPr/>
        </p:nvPicPr>
        <p:blipFill rotWithShape="1">
          <a:blip r:embed="rId2">
            <a:alphaModFix amt="20000"/>
          </a:blip>
          <a:srcRect b="4827" l="1608" r="44789" t="4263"/>
          <a:stretch/>
        </p:blipFill>
        <p:spPr>
          <a:xfrm>
            <a:off x="8166538" y="0"/>
            <a:ext cx="4022287" cy="6857998"/>
          </a:xfrm>
          <a:prstGeom prst="rect">
            <a:avLst/>
          </a:prstGeom>
          <a:noFill/>
          <a:ln>
            <a:noFill/>
          </a:ln>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ue" showMasterSp="0">
  <p:cSld name="Blank blue">
    <p:bg>
      <p:bgPr>
        <a:solidFill>
          <a:schemeClr val="lt2"/>
        </a:solidFill>
      </p:bgPr>
    </p:bg>
    <p:spTree>
      <p:nvGrpSpPr>
        <p:cNvPr id="1185" name="Shape 1185"/>
        <p:cNvGrpSpPr/>
        <p:nvPr/>
      </p:nvGrpSpPr>
      <p:grpSpPr>
        <a:xfrm>
          <a:off x="0" y="0"/>
          <a:ext cx="0" cy="0"/>
          <a:chOff x="0" y="0"/>
          <a:chExt cx="0" cy="0"/>
        </a:xfrm>
      </p:grpSpPr>
      <p:pic>
        <p:nvPicPr>
          <p:cNvPr id="1186" name="Google Shape;1186;p26"/>
          <p:cNvPicPr preferRelativeResize="0"/>
          <p:nvPr/>
        </p:nvPicPr>
        <p:blipFill rotWithShape="1">
          <a:blip r:embed="rId2">
            <a:alphaModFix amt="40000"/>
          </a:blip>
          <a:srcRect b="4827" l="0" r="44787" t="4263"/>
          <a:stretch/>
        </p:blipFill>
        <p:spPr>
          <a:xfrm>
            <a:off x="8045884" y="0"/>
            <a:ext cx="4142941" cy="6857998"/>
          </a:xfrm>
          <a:prstGeom prst="rect">
            <a:avLst/>
          </a:prstGeom>
          <a:noFill/>
          <a:ln>
            <a:noFill/>
          </a:ln>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blue" showMasterSp="0">
  <p:cSld name="Thank You blue">
    <p:bg>
      <p:bgPr>
        <a:solidFill>
          <a:schemeClr val="lt2"/>
        </a:solidFill>
      </p:bgPr>
    </p:bg>
    <p:spTree>
      <p:nvGrpSpPr>
        <p:cNvPr id="1187" name="Shape 1187"/>
        <p:cNvGrpSpPr/>
        <p:nvPr/>
      </p:nvGrpSpPr>
      <p:grpSpPr>
        <a:xfrm>
          <a:off x="0" y="0"/>
          <a:ext cx="0" cy="0"/>
          <a:chOff x="0" y="0"/>
          <a:chExt cx="0" cy="0"/>
        </a:xfrm>
      </p:grpSpPr>
      <p:pic>
        <p:nvPicPr>
          <p:cNvPr id="1188" name="Google Shape;1188;p27"/>
          <p:cNvPicPr preferRelativeResize="0"/>
          <p:nvPr/>
        </p:nvPicPr>
        <p:blipFill rotWithShape="1">
          <a:blip r:embed="rId2">
            <a:alphaModFix amt="20000"/>
          </a:blip>
          <a:srcRect b="0" l="0" r="0" t="0"/>
          <a:stretch/>
        </p:blipFill>
        <p:spPr>
          <a:xfrm>
            <a:off x="-2291146" y="4099377"/>
            <a:ext cx="19630224" cy="6765477"/>
          </a:xfrm>
          <a:prstGeom prst="rect">
            <a:avLst/>
          </a:prstGeom>
          <a:noFill/>
          <a:ln>
            <a:noFill/>
          </a:ln>
        </p:spPr>
      </p:pic>
      <p:sp>
        <p:nvSpPr>
          <p:cNvPr id="1189" name="Google Shape;1189;p27"/>
          <p:cNvSpPr txBox="1"/>
          <p:nvPr>
            <p:ph type="title"/>
          </p:nvPr>
        </p:nvSpPr>
        <p:spPr>
          <a:xfrm>
            <a:off x="609442" y="2758663"/>
            <a:ext cx="10959300" cy="1340700"/>
          </a:xfrm>
          <a:prstGeom prst="rect">
            <a:avLst/>
          </a:prstGeom>
          <a:noFill/>
          <a:ln>
            <a:noFill/>
          </a:ln>
        </p:spPr>
        <p:txBody>
          <a:bodyPr anchorCtr="0" anchor="ctr" bIns="0" lIns="0" spcFirstLastPara="1" rIns="0" wrap="square" tIns="0">
            <a:noAutofit/>
          </a:bodyPr>
          <a:lstStyle>
            <a:lvl1pPr lvl="0" rtl="0" algn="ctr">
              <a:lnSpc>
                <a:spcPct val="60377"/>
              </a:lnSpc>
              <a:spcBef>
                <a:spcPts val="0"/>
              </a:spcBef>
              <a:spcAft>
                <a:spcPts val="0"/>
              </a:spcAft>
              <a:buSzPts val="1400"/>
              <a:buNone/>
              <a:defRPr sz="53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dark" showMasterSp="0">
  <p:cSld name="Thank You dark">
    <p:bg>
      <p:bgPr>
        <a:solidFill>
          <a:schemeClr val="dk2"/>
        </a:solidFill>
      </p:bgPr>
    </p:bg>
    <p:spTree>
      <p:nvGrpSpPr>
        <p:cNvPr id="1190" name="Shape 1190"/>
        <p:cNvGrpSpPr/>
        <p:nvPr/>
      </p:nvGrpSpPr>
      <p:grpSpPr>
        <a:xfrm>
          <a:off x="0" y="0"/>
          <a:ext cx="0" cy="0"/>
          <a:chOff x="0" y="0"/>
          <a:chExt cx="0" cy="0"/>
        </a:xfrm>
      </p:grpSpPr>
      <p:pic>
        <p:nvPicPr>
          <p:cNvPr id="1191" name="Google Shape;1191;p28"/>
          <p:cNvPicPr preferRelativeResize="0"/>
          <p:nvPr/>
        </p:nvPicPr>
        <p:blipFill rotWithShape="1">
          <a:blip r:embed="rId2">
            <a:alphaModFix amt="20000"/>
          </a:blip>
          <a:srcRect b="0" l="0" r="0" t="0"/>
          <a:stretch/>
        </p:blipFill>
        <p:spPr>
          <a:xfrm>
            <a:off x="-2291146" y="4099377"/>
            <a:ext cx="19630224" cy="6765477"/>
          </a:xfrm>
          <a:prstGeom prst="rect">
            <a:avLst/>
          </a:prstGeom>
          <a:noFill/>
          <a:ln>
            <a:noFill/>
          </a:ln>
        </p:spPr>
      </p:pic>
      <p:sp>
        <p:nvSpPr>
          <p:cNvPr id="1192" name="Google Shape;1192;p28"/>
          <p:cNvSpPr txBox="1"/>
          <p:nvPr>
            <p:ph type="title"/>
          </p:nvPr>
        </p:nvSpPr>
        <p:spPr>
          <a:xfrm>
            <a:off x="609442" y="2758663"/>
            <a:ext cx="10959300" cy="1340700"/>
          </a:xfrm>
          <a:prstGeom prst="rect">
            <a:avLst/>
          </a:prstGeom>
          <a:noFill/>
          <a:ln>
            <a:noFill/>
          </a:ln>
        </p:spPr>
        <p:txBody>
          <a:bodyPr anchorCtr="0" anchor="ctr" bIns="0" lIns="0" spcFirstLastPara="1" rIns="0" wrap="square" tIns="0">
            <a:noAutofit/>
          </a:bodyPr>
          <a:lstStyle>
            <a:lvl1pPr lvl="0" rtl="0" algn="ctr">
              <a:lnSpc>
                <a:spcPct val="60377"/>
              </a:lnSpc>
              <a:spcBef>
                <a:spcPts val="0"/>
              </a:spcBef>
              <a:spcAft>
                <a:spcPts val="0"/>
              </a:spcAft>
              <a:buSzPts val="1400"/>
              <a:buNone/>
              <a:defRPr sz="53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fe Harbor">
  <p:cSld name="Safe Harbor">
    <p:spTree>
      <p:nvGrpSpPr>
        <p:cNvPr id="1193" name="Shape 1193"/>
        <p:cNvGrpSpPr/>
        <p:nvPr/>
      </p:nvGrpSpPr>
      <p:grpSpPr>
        <a:xfrm>
          <a:off x="0" y="0"/>
          <a:ext cx="0" cy="0"/>
          <a:chOff x="0" y="0"/>
          <a:chExt cx="0" cy="0"/>
        </a:xfrm>
      </p:grpSpPr>
      <p:sp>
        <p:nvSpPr>
          <p:cNvPr id="1194" name="Google Shape;1194;p29"/>
          <p:cNvSpPr txBox="1"/>
          <p:nvPr/>
        </p:nvSpPr>
        <p:spPr>
          <a:xfrm>
            <a:off x="609442" y="1"/>
            <a:ext cx="10959300" cy="9144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2800" u="none" cap="none" strike="noStrike">
                <a:solidFill>
                  <a:schemeClr val="lt1"/>
                </a:solidFill>
                <a:latin typeface="Verdana"/>
                <a:ea typeface="Verdana"/>
                <a:cs typeface="Verdana"/>
                <a:sym typeface="Verdana"/>
              </a:rPr>
              <a:t>Safe harbor statement</a:t>
            </a:r>
            <a:endParaRPr/>
          </a:p>
        </p:txBody>
      </p:sp>
      <p:sp>
        <p:nvSpPr>
          <p:cNvPr id="1195" name="Google Shape;1195;p29"/>
          <p:cNvSpPr/>
          <p:nvPr/>
        </p:nvSpPr>
        <p:spPr>
          <a:xfrm>
            <a:off x="609441" y="1210189"/>
            <a:ext cx="10969800" cy="4928100"/>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rPr b="0" i="0" lang="en-US" sz="1700" u="none" cap="none" strike="noStrike">
                <a:solidFill>
                  <a:schemeClr val="dk1"/>
                </a:solidFill>
                <a:latin typeface="Verdana"/>
                <a:ea typeface="Verdana"/>
                <a:cs typeface="Verdana"/>
                <a:sym typeface="Verdana"/>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MuleSoft's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endParaRPr/>
          </a:p>
          <a:p>
            <a:pPr indent="0" lvl="0" marL="0" marR="0" rtl="0" algn="just">
              <a:spcBef>
                <a:spcPts val="0"/>
              </a:spcBef>
              <a:spcAft>
                <a:spcPts val="0"/>
              </a:spcAft>
              <a:buNone/>
            </a:pPr>
            <a:r>
              <a:t/>
            </a:r>
            <a:endParaRPr b="0" i="0" sz="1700" u="none" cap="none" strike="noStrik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chemeClr val="dk1"/>
              </a:buClr>
              <a:buSzPts val="1700"/>
              <a:buFont typeface="Verdana"/>
              <a:buNone/>
            </a:pPr>
            <a:r>
              <a:rPr b="0" i="0" lang="en-US" sz="1700" u="none" cap="none" strike="noStrike">
                <a:solidFill>
                  <a:schemeClr val="dk1"/>
                </a:solidFill>
                <a:latin typeface="Verdana"/>
                <a:ea typeface="Verdana"/>
                <a:cs typeface="Verdana"/>
                <a:sym typeface="Verdana"/>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endParaRPr/>
          </a:p>
        </p:txBody>
      </p:sp>
      <p:sp>
        <p:nvSpPr>
          <p:cNvPr id="1196" name="Google Shape;1196;p29"/>
          <p:cNvSpPr txBox="1"/>
          <p:nvPr>
            <p:ph idx="12" type="sldNum"/>
          </p:nvPr>
        </p:nvSpPr>
        <p:spPr>
          <a:xfrm>
            <a:off x="10883338" y="6339100"/>
            <a:ext cx="684900" cy="365100"/>
          </a:xfrm>
          <a:prstGeom prst="rect">
            <a:avLst/>
          </a:prstGeom>
          <a:noFill/>
          <a:ln>
            <a:noFill/>
          </a:ln>
        </p:spPr>
        <p:txBody>
          <a:bodyPr anchorCtr="0" anchor="ctr"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p:cSld name="Agenda">
    <p:bg>
      <p:bgPr>
        <a:solidFill>
          <a:schemeClr val="dk2"/>
        </a:solidFill>
      </p:bgPr>
    </p:bg>
    <p:spTree>
      <p:nvGrpSpPr>
        <p:cNvPr id="1197" name="Shape 1197"/>
        <p:cNvGrpSpPr/>
        <p:nvPr/>
      </p:nvGrpSpPr>
      <p:grpSpPr>
        <a:xfrm>
          <a:off x="0" y="0"/>
          <a:ext cx="0" cy="0"/>
          <a:chOff x="0" y="0"/>
          <a:chExt cx="0" cy="0"/>
        </a:xfrm>
      </p:grpSpPr>
      <p:sp>
        <p:nvSpPr>
          <p:cNvPr id="1198" name="Google Shape;1198;p30"/>
          <p:cNvSpPr txBox="1"/>
          <p:nvPr>
            <p:ph type="title"/>
          </p:nvPr>
        </p:nvSpPr>
        <p:spPr>
          <a:xfrm>
            <a:off x="609442" y="0"/>
            <a:ext cx="9485100" cy="902400"/>
          </a:xfrm>
          <a:prstGeom prst="rect">
            <a:avLst/>
          </a:prstGeom>
          <a:noFill/>
          <a:ln>
            <a:noFill/>
          </a:ln>
        </p:spPr>
        <p:txBody>
          <a:bodyPr anchorCtr="0" anchor="ctr" bIns="0" lIns="0" spcFirstLastPara="1" rIns="0" wrap="square" tIns="0">
            <a:noAutofit/>
          </a:bodyPr>
          <a:lstStyle>
            <a:lvl1pPr lvl="0" rtl="0" algn="l">
              <a:lnSpc>
                <a:spcPct val="114285"/>
              </a:lnSpc>
              <a:spcBef>
                <a:spcPts val="0"/>
              </a:spcBef>
              <a:spcAft>
                <a:spcPts val="0"/>
              </a:spcAft>
              <a:buSzPts val="1400"/>
              <a:buNone/>
              <a:defRPr>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99" name="Google Shape;1199;p30"/>
          <p:cNvSpPr txBox="1"/>
          <p:nvPr>
            <p:ph idx="12" type="sldNum"/>
          </p:nvPr>
        </p:nvSpPr>
        <p:spPr>
          <a:xfrm>
            <a:off x="10883338" y="6339100"/>
            <a:ext cx="684900" cy="365100"/>
          </a:xfrm>
          <a:prstGeom prst="rect">
            <a:avLst/>
          </a:prstGeom>
          <a:noFill/>
          <a:ln>
            <a:noFill/>
          </a:ln>
        </p:spPr>
        <p:txBody>
          <a:bodyPr anchorCtr="0" anchor="ctr" bIns="0" lIns="0" spcFirstLastPara="1" rIns="0" wrap="square" tIns="0">
            <a:noAutofit/>
          </a:bodyPr>
          <a:lstStyle>
            <a:lvl1pPr indent="0" lvl="0" marL="0" rtl="0" algn="r">
              <a:spcBef>
                <a:spcPts val="0"/>
              </a:spcBef>
              <a:spcAft>
                <a:spcPts val="0"/>
              </a:spcAft>
              <a:buNone/>
              <a:defRPr b="0" i="0" sz="1300" u="none" cap="none" strike="noStrike">
                <a:solidFill>
                  <a:schemeClr val="accent1"/>
                </a:solidFill>
                <a:latin typeface="Verdana"/>
                <a:ea typeface="Verdana"/>
                <a:cs typeface="Verdana"/>
                <a:sym typeface="Verdana"/>
              </a:defRPr>
            </a:lvl1pPr>
            <a:lvl2pPr indent="0" lvl="1" marL="0" rtl="0" algn="r">
              <a:spcBef>
                <a:spcPts val="0"/>
              </a:spcBef>
              <a:spcAft>
                <a:spcPts val="0"/>
              </a:spcAft>
              <a:buNone/>
              <a:defRPr b="0" i="0" sz="1300" u="none" cap="none" strike="noStrike">
                <a:solidFill>
                  <a:schemeClr val="accent1"/>
                </a:solidFill>
                <a:latin typeface="Verdana"/>
                <a:ea typeface="Verdana"/>
                <a:cs typeface="Verdana"/>
                <a:sym typeface="Verdana"/>
              </a:defRPr>
            </a:lvl2pPr>
            <a:lvl3pPr indent="0" lvl="2" marL="0" rtl="0" algn="r">
              <a:spcBef>
                <a:spcPts val="0"/>
              </a:spcBef>
              <a:spcAft>
                <a:spcPts val="0"/>
              </a:spcAft>
              <a:buNone/>
              <a:defRPr b="0" i="0" sz="1300" u="none" cap="none" strike="noStrike">
                <a:solidFill>
                  <a:schemeClr val="accent1"/>
                </a:solidFill>
                <a:latin typeface="Verdana"/>
                <a:ea typeface="Verdana"/>
                <a:cs typeface="Verdana"/>
                <a:sym typeface="Verdana"/>
              </a:defRPr>
            </a:lvl3pPr>
            <a:lvl4pPr indent="0" lvl="3" marL="0" rtl="0" algn="r">
              <a:spcBef>
                <a:spcPts val="0"/>
              </a:spcBef>
              <a:spcAft>
                <a:spcPts val="0"/>
              </a:spcAft>
              <a:buNone/>
              <a:defRPr b="0" i="0" sz="1300" u="none" cap="none" strike="noStrike">
                <a:solidFill>
                  <a:schemeClr val="accent1"/>
                </a:solidFill>
                <a:latin typeface="Verdana"/>
                <a:ea typeface="Verdana"/>
                <a:cs typeface="Verdana"/>
                <a:sym typeface="Verdana"/>
              </a:defRPr>
            </a:lvl4pPr>
            <a:lvl5pPr indent="0" lvl="4" marL="0" rtl="0" algn="r">
              <a:spcBef>
                <a:spcPts val="0"/>
              </a:spcBef>
              <a:spcAft>
                <a:spcPts val="0"/>
              </a:spcAft>
              <a:buNone/>
              <a:defRPr b="0" i="0" sz="1300" u="none" cap="none" strike="noStrike">
                <a:solidFill>
                  <a:schemeClr val="accent1"/>
                </a:solidFill>
                <a:latin typeface="Verdana"/>
                <a:ea typeface="Verdana"/>
                <a:cs typeface="Verdana"/>
                <a:sym typeface="Verdana"/>
              </a:defRPr>
            </a:lvl5pPr>
            <a:lvl6pPr indent="0" lvl="5" marL="0" rtl="0" algn="r">
              <a:spcBef>
                <a:spcPts val="0"/>
              </a:spcBef>
              <a:spcAft>
                <a:spcPts val="0"/>
              </a:spcAft>
              <a:buNone/>
              <a:defRPr b="0" i="0" sz="1300" u="none" cap="none" strike="noStrike">
                <a:solidFill>
                  <a:schemeClr val="accent1"/>
                </a:solidFill>
                <a:latin typeface="Verdana"/>
                <a:ea typeface="Verdana"/>
                <a:cs typeface="Verdana"/>
                <a:sym typeface="Verdana"/>
              </a:defRPr>
            </a:lvl6pPr>
            <a:lvl7pPr indent="0" lvl="6" marL="0" rtl="0" algn="r">
              <a:spcBef>
                <a:spcPts val="0"/>
              </a:spcBef>
              <a:spcAft>
                <a:spcPts val="0"/>
              </a:spcAft>
              <a:buNone/>
              <a:defRPr b="0" i="0" sz="1300" u="none" cap="none" strike="noStrike">
                <a:solidFill>
                  <a:schemeClr val="accent1"/>
                </a:solidFill>
                <a:latin typeface="Verdana"/>
                <a:ea typeface="Verdana"/>
                <a:cs typeface="Verdana"/>
                <a:sym typeface="Verdana"/>
              </a:defRPr>
            </a:lvl7pPr>
            <a:lvl8pPr indent="0" lvl="7" marL="0" rtl="0" algn="r">
              <a:spcBef>
                <a:spcPts val="0"/>
              </a:spcBef>
              <a:spcAft>
                <a:spcPts val="0"/>
              </a:spcAft>
              <a:buNone/>
              <a:defRPr b="0" i="0" sz="1300" u="none" cap="none" strike="noStrike">
                <a:solidFill>
                  <a:schemeClr val="accent1"/>
                </a:solidFill>
                <a:latin typeface="Verdana"/>
                <a:ea typeface="Verdana"/>
                <a:cs typeface="Verdana"/>
                <a:sym typeface="Verdana"/>
              </a:defRPr>
            </a:lvl8pPr>
            <a:lvl9pPr indent="0" lvl="8" marL="0" rtl="0" algn="r">
              <a:spcBef>
                <a:spcPts val="0"/>
              </a:spcBef>
              <a:spcAft>
                <a:spcPts val="0"/>
              </a:spcAft>
              <a:buNone/>
              <a:defRPr b="0" i="0" sz="1300" u="none" cap="none" strike="noStrike">
                <a:solidFill>
                  <a:schemeClr val="accent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1200" name="Google Shape;1200;p30"/>
          <p:cNvSpPr txBox="1"/>
          <p:nvPr/>
        </p:nvSpPr>
        <p:spPr>
          <a:xfrm>
            <a:off x="624256" y="6339100"/>
            <a:ext cx="3384600" cy="36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900" u="none" cap="none" strike="noStrike">
                <a:solidFill>
                  <a:schemeClr val="accent1"/>
                </a:solidFill>
                <a:latin typeface="Verdana"/>
                <a:ea typeface="Verdana"/>
                <a:cs typeface="Verdana"/>
                <a:sym typeface="Verdana"/>
              </a:rPr>
              <a:t>All contents © MuleSoft Inc.</a:t>
            </a:r>
            <a:endParaRPr b="0" i="0" sz="900" u="none" cap="none" strike="noStrike">
              <a:solidFill>
                <a:schemeClr val="accent1"/>
              </a:solidFill>
              <a:latin typeface="Verdana"/>
              <a:ea typeface="Verdana"/>
              <a:cs typeface="Verdana"/>
              <a:sym typeface="Verdana"/>
            </a:endParaRPr>
          </a:p>
        </p:txBody>
      </p:sp>
      <p:sp>
        <p:nvSpPr>
          <p:cNvPr id="1201" name="Google Shape;1201;p30"/>
          <p:cNvSpPr txBox="1"/>
          <p:nvPr>
            <p:ph idx="1" type="body"/>
          </p:nvPr>
        </p:nvSpPr>
        <p:spPr>
          <a:xfrm>
            <a:off x="609600" y="1189038"/>
            <a:ext cx="10958400" cy="5022900"/>
          </a:xfrm>
          <a:prstGeom prst="rect">
            <a:avLst/>
          </a:prstGeom>
          <a:noFill/>
          <a:ln>
            <a:noFill/>
          </a:ln>
        </p:spPr>
        <p:txBody>
          <a:bodyPr anchorCtr="0" anchor="t" bIns="0" lIns="0" spcFirstLastPara="1" rIns="0" wrap="square" tIns="0">
            <a:noAutofit/>
          </a:bodyPr>
          <a:lstStyle>
            <a:lvl1pPr indent="-381000" lvl="0" marL="457200" rtl="0" algn="l">
              <a:lnSpc>
                <a:spcPct val="200000"/>
              </a:lnSpc>
              <a:spcBef>
                <a:spcPts val="1200"/>
              </a:spcBef>
              <a:spcAft>
                <a:spcPts val="0"/>
              </a:spcAft>
              <a:buSzPts val="2400"/>
              <a:buFont typeface="Verdana"/>
              <a:buAutoNum type="arabicPeriod"/>
              <a:defRPr>
                <a:solidFill>
                  <a:schemeClr val="accent1"/>
                </a:solidFill>
              </a:defRPr>
            </a:lvl1pPr>
            <a:lvl2pPr indent="-355600" lvl="1" marL="914400" rtl="0" algn="l">
              <a:spcBef>
                <a:spcPts val="600"/>
              </a:spcBef>
              <a:spcAft>
                <a:spcPts val="0"/>
              </a:spcAft>
              <a:buSzPts val="2000"/>
              <a:buChar char="–"/>
              <a:defRPr>
                <a:solidFill>
                  <a:schemeClr val="lt1"/>
                </a:solidFill>
              </a:defRPr>
            </a:lvl2pPr>
            <a:lvl3pPr indent="-342900" lvl="2" marL="1371600" rtl="0" algn="l">
              <a:spcBef>
                <a:spcPts val="533"/>
              </a:spcBef>
              <a:spcAft>
                <a:spcPts val="0"/>
              </a:spcAft>
              <a:buSzPts val="1800"/>
              <a:buChar char="•"/>
              <a:defRPr>
                <a:solidFill>
                  <a:schemeClr val="lt1"/>
                </a:solidFill>
              </a:defRPr>
            </a:lvl3pPr>
            <a:lvl4pPr indent="-330200" lvl="3" marL="1828800" rtl="0" algn="l">
              <a:lnSpc>
                <a:spcPct val="100000"/>
              </a:lnSpc>
              <a:spcBef>
                <a:spcPts val="533"/>
              </a:spcBef>
              <a:spcAft>
                <a:spcPts val="0"/>
              </a:spcAft>
              <a:buSzPts val="1600"/>
              <a:buChar char="–"/>
              <a:defRPr>
                <a:solidFill>
                  <a:schemeClr val="lt1"/>
                </a:solidFill>
              </a:defRPr>
            </a:lvl4pPr>
            <a:lvl5pPr indent="-330200" lvl="4" marL="2286000" rtl="0" algn="l">
              <a:spcBef>
                <a:spcPts val="533"/>
              </a:spcBef>
              <a:spcAft>
                <a:spcPts val="0"/>
              </a:spcAft>
              <a:buSzPts val="1600"/>
              <a:buChar char="•"/>
              <a:defRPr>
                <a:solidFill>
                  <a:schemeClr val="lt1"/>
                </a:solidFill>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pic>
        <p:nvPicPr>
          <p:cNvPr id="1202" name="Google Shape;1202;p30"/>
          <p:cNvPicPr preferRelativeResize="0"/>
          <p:nvPr/>
        </p:nvPicPr>
        <p:blipFill rotWithShape="1">
          <a:blip r:embed="rId2">
            <a:alphaModFix/>
          </a:blip>
          <a:srcRect b="0" l="0" r="0" t="0"/>
          <a:stretch/>
        </p:blipFill>
        <p:spPr>
          <a:xfrm>
            <a:off x="10388765" y="279634"/>
            <a:ext cx="1205510" cy="355415"/>
          </a:xfrm>
          <a:prstGeom prst="rect">
            <a:avLst/>
          </a:prstGeom>
          <a:noFill/>
          <a:ln>
            <a:noFill/>
          </a:ln>
        </p:spPr>
      </p:pic>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203" name="Shape 1203"/>
        <p:cNvGrpSpPr/>
        <p:nvPr/>
      </p:nvGrpSpPr>
      <p:grpSpPr>
        <a:xfrm>
          <a:off x="0" y="0"/>
          <a:ext cx="0" cy="0"/>
          <a:chOff x="0" y="0"/>
          <a:chExt cx="0" cy="0"/>
        </a:xfrm>
      </p:grpSpPr>
      <p:sp>
        <p:nvSpPr>
          <p:cNvPr id="1204" name="Google Shape;1204;p31"/>
          <p:cNvSpPr txBox="1"/>
          <p:nvPr>
            <p:ph type="title"/>
          </p:nvPr>
        </p:nvSpPr>
        <p:spPr>
          <a:xfrm>
            <a:off x="609442" y="0"/>
            <a:ext cx="9485100" cy="902400"/>
          </a:xfrm>
          <a:prstGeom prst="rect">
            <a:avLst/>
          </a:prstGeom>
          <a:noFill/>
          <a:ln>
            <a:noFill/>
          </a:ln>
        </p:spPr>
        <p:txBody>
          <a:bodyPr anchorCtr="0" anchor="ctr" bIns="0" lIns="0" spcFirstLastPara="1" rIns="0" wrap="square" tIns="0">
            <a:noAutofit/>
          </a:bodyPr>
          <a:lstStyle>
            <a:lvl1pPr lvl="0" rtl="0" algn="l">
              <a:lnSpc>
                <a:spcPct val="114285"/>
              </a:lnSpc>
              <a:spcBef>
                <a:spcPts val="0"/>
              </a:spcBef>
              <a:spcAft>
                <a:spcPts val="0"/>
              </a:spcAft>
              <a:buSzPts val="1400"/>
              <a:buNone/>
              <a:defRPr sz="2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05" name="Google Shape;1205;p31"/>
          <p:cNvSpPr txBox="1"/>
          <p:nvPr>
            <p:ph idx="12" type="sldNum"/>
          </p:nvPr>
        </p:nvSpPr>
        <p:spPr>
          <a:xfrm>
            <a:off x="10883338" y="6339100"/>
            <a:ext cx="684900" cy="365100"/>
          </a:xfrm>
          <a:prstGeom prst="rect">
            <a:avLst/>
          </a:prstGeom>
          <a:noFill/>
          <a:ln>
            <a:noFill/>
          </a:ln>
        </p:spPr>
        <p:txBody>
          <a:bodyPr anchorCtr="0" anchor="ctr"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206" name="Google Shape;1206;p31"/>
          <p:cNvSpPr txBox="1"/>
          <p:nvPr>
            <p:ph idx="1" type="body"/>
          </p:nvPr>
        </p:nvSpPr>
        <p:spPr>
          <a:xfrm>
            <a:off x="609600" y="1189038"/>
            <a:ext cx="10958400" cy="5022900"/>
          </a:xfrm>
          <a:prstGeom prst="rect">
            <a:avLst/>
          </a:prstGeom>
          <a:noFill/>
          <a:ln>
            <a:noFill/>
          </a:ln>
        </p:spPr>
        <p:txBody>
          <a:bodyPr anchorCtr="0" anchor="t" bIns="0" lIns="0" spcFirstLastPara="1" rIns="0" wrap="square" tIns="0">
            <a:noAutofit/>
          </a:bodyPr>
          <a:lstStyle>
            <a:lvl1pPr indent="-342900" lvl="0" marL="457200" rtl="0" algn="l">
              <a:spcBef>
                <a:spcPts val="1200"/>
              </a:spcBef>
              <a:spcAft>
                <a:spcPts val="0"/>
              </a:spcAft>
              <a:buSzPts val="1800"/>
              <a:buChar char="•"/>
              <a:defRPr/>
            </a:lvl1pPr>
            <a:lvl2pPr indent="-342900" lvl="1" marL="914400" rtl="0" algn="l">
              <a:spcBef>
                <a:spcPts val="600"/>
              </a:spcBef>
              <a:spcAft>
                <a:spcPts val="0"/>
              </a:spcAft>
              <a:buSzPts val="1800"/>
              <a:buChar char="–"/>
              <a:defRPr/>
            </a:lvl2pPr>
            <a:lvl3pPr indent="-342900" lvl="2" marL="1371600" rtl="0" algn="l">
              <a:spcBef>
                <a:spcPts val="533"/>
              </a:spcBef>
              <a:spcAft>
                <a:spcPts val="0"/>
              </a:spcAft>
              <a:buSzPts val="1800"/>
              <a:buChar char="•"/>
              <a:defRPr/>
            </a:lvl3pPr>
            <a:lvl4pPr indent="-342900" lvl="3" marL="1828800" rtl="0" algn="l">
              <a:lnSpc>
                <a:spcPct val="100000"/>
              </a:lnSpc>
              <a:spcBef>
                <a:spcPts val="533"/>
              </a:spcBef>
              <a:spcAft>
                <a:spcPts val="0"/>
              </a:spcAft>
              <a:buSzPts val="1800"/>
              <a:buChar char="–"/>
              <a:defRPr/>
            </a:lvl4pPr>
            <a:lvl5pPr indent="-342900" lvl="4" marL="2286000" rtl="0" algn="l">
              <a:spcBef>
                <a:spcPts val="533"/>
              </a:spcBef>
              <a:spcAft>
                <a:spcPts val="0"/>
              </a:spcAft>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showMasterSp="0">
  <p:cSld name="Cover">
    <p:bg>
      <p:bgPr>
        <a:solidFill>
          <a:schemeClr val="dk2"/>
        </a:solidFill>
      </p:bgPr>
    </p:bg>
    <p:spTree>
      <p:nvGrpSpPr>
        <p:cNvPr id="26" name="Shape 26"/>
        <p:cNvGrpSpPr/>
        <p:nvPr/>
      </p:nvGrpSpPr>
      <p:grpSpPr>
        <a:xfrm>
          <a:off x="0" y="0"/>
          <a:ext cx="0" cy="0"/>
          <a:chOff x="0" y="0"/>
          <a:chExt cx="0" cy="0"/>
        </a:xfrm>
      </p:grpSpPr>
      <p:pic>
        <p:nvPicPr>
          <p:cNvPr id="27" name="Google Shape;27;p4"/>
          <p:cNvPicPr preferRelativeResize="0"/>
          <p:nvPr/>
        </p:nvPicPr>
        <p:blipFill rotWithShape="1">
          <a:blip r:embed="rId2">
            <a:alphaModFix amt="6000"/>
          </a:blip>
          <a:srcRect b="7039" l="0" r="9746" t="0"/>
          <a:stretch/>
        </p:blipFill>
        <p:spPr>
          <a:xfrm>
            <a:off x="6225127" y="2612874"/>
            <a:ext cx="5963699" cy="4245127"/>
          </a:xfrm>
          <a:prstGeom prst="rect">
            <a:avLst/>
          </a:prstGeom>
          <a:noFill/>
          <a:ln>
            <a:noFill/>
          </a:ln>
        </p:spPr>
      </p:pic>
      <p:sp>
        <p:nvSpPr>
          <p:cNvPr id="28" name="Google Shape;28;p4"/>
          <p:cNvSpPr txBox="1"/>
          <p:nvPr>
            <p:ph idx="1" type="body"/>
          </p:nvPr>
        </p:nvSpPr>
        <p:spPr>
          <a:xfrm>
            <a:off x="624255" y="3754967"/>
            <a:ext cx="10944549" cy="1265767"/>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200"/>
              </a:spcBef>
              <a:spcAft>
                <a:spcPts val="0"/>
              </a:spcAft>
              <a:buClr>
                <a:srgbClr val="00A0DF"/>
              </a:buClr>
              <a:buSzPts val="2400"/>
              <a:buFont typeface="Arial"/>
              <a:buNone/>
              <a:defRPr b="0" i="0" sz="2400" u="none" cap="none" strike="noStrike">
                <a:solidFill>
                  <a:schemeClr val="lt1"/>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lt1"/>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lt1"/>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lt1"/>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lt1"/>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29" name="Google Shape;29;p4"/>
          <p:cNvSpPr txBox="1"/>
          <p:nvPr>
            <p:ph type="title"/>
          </p:nvPr>
        </p:nvSpPr>
        <p:spPr>
          <a:xfrm>
            <a:off x="609442" y="2088333"/>
            <a:ext cx="10959363" cy="134066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53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pic>
        <p:nvPicPr>
          <p:cNvPr id="30" name="Google Shape;30;p4"/>
          <p:cNvPicPr preferRelativeResize="0"/>
          <p:nvPr/>
        </p:nvPicPr>
        <p:blipFill rotWithShape="1">
          <a:blip r:embed="rId3">
            <a:alphaModFix/>
          </a:blip>
          <a:srcRect b="0" l="0" r="0" t="0"/>
          <a:stretch/>
        </p:blipFill>
        <p:spPr>
          <a:xfrm>
            <a:off x="624255" y="649033"/>
            <a:ext cx="3444605" cy="1015558"/>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207" name="Shape 1207"/>
        <p:cNvGrpSpPr/>
        <p:nvPr/>
      </p:nvGrpSpPr>
      <p:grpSpPr>
        <a:xfrm>
          <a:off x="0" y="0"/>
          <a:ext cx="0" cy="0"/>
          <a:chOff x="0" y="0"/>
          <a:chExt cx="0" cy="0"/>
        </a:xfrm>
      </p:grpSpPr>
      <p:sp>
        <p:nvSpPr>
          <p:cNvPr id="1208" name="Google Shape;1208;p32"/>
          <p:cNvSpPr txBox="1"/>
          <p:nvPr>
            <p:ph type="title"/>
          </p:nvPr>
        </p:nvSpPr>
        <p:spPr>
          <a:xfrm>
            <a:off x="609442" y="0"/>
            <a:ext cx="9485100" cy="902400"/>
          </a:xfrm>
          <a:prstGeom prst="rect">
            <a:avLst/>
          </a:prstGeom>
          <a:noFill/>
          <a:ln>
            <a:noFill/>
          </a:ln>
        </p:spPr>
        <p:txBody>
          <a:bodyPr anchorCtr="0" anchor="ctr" bIns="0" lIns="0" spcFirstLastPara="1" rIns="0" wrap="square" tIns="0">
            <a:noAutofit/>
          </a:bodyPr>
          <a:lstStyle>
            <a:lvl1pPr lvl="0" rtl="0" algn="l">
              <a:lnSpc>
                <a:spcPct val="114285"/>
              </a:lnSpc>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09" name="Google Shape;1209;p32"/>
          <p:cNvSpPr txBox="1"/>
          <p:nvPr>
            <p:ph idx="12" type="sldNum"/>
          </p:nvPr>
        </p:nvSpPr>
        <p:spPr>
          <a:xfrm>
            <a:off x="10883338" y="6339100"/>
            <a:ext cx="684900" cy="365100"/>
          </a:xfrm>
          <a:prstGeom prst="rect">
            <a:avLst/>
          </a:prstGeom>
          <a:noFill/>
          <a:ln>
            <a:noFill/>
          </a:ln>
        </p:spPr>
        <p:txBody>
          <a:bodyPr anchorCtr="0" anchor="ctr"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1210" name="Shape 1210"/>
        <p:cNvGrpSpPr/>
        <p:nvPr/>
      </p:nvGrpSpPr>
      <p:grpSpPr>
        <a:xfrm>
          <a:off x="0" y="0"/>
          <a:ext cx="0" cy="0"/>
          <a:chOff x="0" y="0"/>
          <a:chExt cx="0" cy="0"/>
        </a:xfrm>
      </p:grpSpPr>
      <p:sp>
        <p:nvSpPr>
          <p:cNvPr id="1211" name="Google Shape;1211;p33"/>
          <p:cNvSpPr txBox="1"/>
          <p:nvPr>
            <p:ph idx="1" type="body"/>
          </p:nvPr>
        </p:nvSpPr>
        <p:spPr>
          <a:xfrm>
            <a:off x="609441" y="1177232"/>
            <a:ext cx="4923600" cy="467100"/>
          </a:xfrm>
          <a:prstGeom prst="rect">
            <a:avLst/>
          </a:prstGeom>
          <a:noFill/>
          <a:ln>
            <a:noFill/>
          </a:ln>
        </p:spPr>
        <p:txBody>
          <a:bodyPr anchorCtr="0" anchor="b" bIns="0" lIns="0" spcFirstLastPara="1" rIns="0" wrap="square" tIns="0">
            <a:noAutofit/>
          </a:bodyPr>
          <a:lstStyle>
            <a:lvl1pPr indent="-228600" lvl="0" marL="457200" rtl="0" algn="l">
              <a:spcBef>
                <a:spcPts val="1200"/>
              </a:spcBef>
              <a:spcAft>
                <a:spcPts val="0"/>
              </a:spcAft>
              <a:buSzPts val="2400"/>
              <a:buNone/>
              <a:defRPr b="0" i="0" sz="2400">
                <a:solidFill>
                  <a:schemeClr val="lt2"/>
                </a:solidFill>
                <a:latin typeface="Verdana"/>
                <a:ea typeface="Verdana"/>
                <a:cs typeface="Verdana"/>
                <a:sym typeface="Verdana"/>
              </a:defRPr>
            </a:lvl1pPr>
            <a:lvl2pPr indent="-228600" lvl="1" marL="914400" rtl="0" algn="l">
              <a:spcBef>
                <a:spcPts val="600"/>
              </a:spcBef>
              <a:spcAft>
                <a:spcPts val="0"/>
              </a:spcAft>
              <a:buSzPts val="2700"/>
              <a:buNone/>
              <a:defRPr b="1" sz="2700"/>
            </a:lvl2pPr>
            <a:lvl3pPr indent="-228600" lvl="2" marL="1371600" rtl="0" algn="l">
              <a:spcBef>
                <a:spcPts val="533"/>
              </a:spcBef>
              <a:spcAft>
                <a:spcPts val="0"/>
              </a:spcAft>
              <a:buSzPts val="2400"/>
              <a:buNone/>
              <a:defRPr b="1" sz="2400"/>
            </a:lvl3pPr>
            <a:lvl4pPr indent="-228600" lvl="3" marL="1828800" rtl="0" algn="l">
              <a:lnSpc>
                <a:spcPct val="100000"/>
              </a:lnSpc>
              <a:spcBef>
                <a:spcPts val="533"/>
              </a:spcBef>
              <a:spcAft>
                <a:spcPts val="0"/>
              </a:spcAft>
              <a:buSzPts val="2100"/>
              <a:buNone/>
              <a:defRPr b="1" sz="2100"/>
            </a:lvl4pPr>
            <a:lvl5pPr indent="-228600" lvl="4" marL="2286000" rtl="0" algn="l">
              <a:spcBef>
                <a:spcPts val="533"/>
              </a:spcBef>
              <a:spcAft>
                <a:spcPts val="0"/>
              </a:spcAft>
              <a:buSzPts val="2100"/>
              <a:buNone/>
              <a:defRPr b="1" sz="2100"/>
            </a:lvl5pPr>
            <a:lvl6pPr indent="-228600" lvl="5" marL="2743200" rtl="0" algn="l">
              <a:spcBef>
                <a:spcPts val="420"/>
              </a:spcBef>
              <a:spcAft>
                <a:spcPts val="0"/>
              </a:spcAft>
              <a:buClr>
                <a:schemeClr val="dk1"/>
              </a:buClr>
              <a:buSzPts val="2100"/>
              <a:buNone/>
              <a:defRPr b="1" sz="2100"/>
            </a:lvl6pPr>
            <a:lvl7pPr indent="-228600" lvl="6" marL="3200400" rtl="0" algn="l">
              <a:spcBef>
                <a:spcPts val="420"/>
              </a:spcBef>
              <a:spcAft>
                <a:spcPts val="0"/>
              </a:spcAft>
              <a:buClr>
                <a:schemeClr val="dk1"/>
              </a:buClr>
              <a:buSzPts val="2100"/>
              <a:buNone/>
              <a:defRPr b="1" sz="2100"/>
            </a:lvl7pPr>
            <a:lvl8pPr indent="-228600" lvl="7" marL="3657600" rtl="0" algn="l">
              <a:spcBef>
                <a:spcPts val="420"/>
              </a:spcBef>
              <a:spcAft>
                <a:spcPts val="0"/>
              </a:spcAft>
              <a:buClr>
                <a:schemeClr val="dk1"/>
              </a:buClr>
              <a:buSzPts val="2100"/>
              <a:buNone/>
              <a:defRPr b="1" sz="2100"/>
            </a:lvl8pPr>
            <a:lvl9pPr indent="-228600" lvl="8" marL="4114800" rtl="0" algn="l">
              <a:spcBef>
                <a:spcPts val="420"/>
              </a:spcBef>
              <a:spcAft>
                <a:spcPts val="0"/>
              </a:spcAft>
              <a:buClr>
                <a:schemeClr val="dk1"/>
              </a:buClr>
              <a:buSzPts val="2100"/>
              <a:buNone/>
              <a:defRPr b="1" sz="2100"/>
            </a:lvl9pPr>
          </a:lstStyle>
          <a:p/>
        </p:txBody>
      </p:sp>
      <p:sp>
        <p:nvSpPr>
          <p:cNvPr id="1212" name="Google Shape;1212;p33"/>
          <p:cNvSpPr txBox="1"/>
          <p:nvPr>
            <p:ph idx="2" type="body"/>
          </p:nvPr>
        </p:nvSpPr>
        <p:spPr>
          <a:xfrm>
            <a:off x="6644565" y="1177232"/>
            <a:ext cx="4923600" cy="467100"/>
          </a:xfrm>
          <a:prstGeom prst="rect">
            <a:avLst/>
          </a:prstGeom>
          <a:noFill/>
          <a:ln>
            <a:noFill/>
          </a:ln>
        </p:spPr>
        <p:txBody>
          <a:bodyPr anchorCtr="0" anchor="b" bIns="0" lIns="0" spcFirstLastPara="1" rIns="0" wrap="square" tIns="0">
            <a:noAutofit/>
          </a:bodyPr>
          <a:lstStyle>
            <a:lvl1pPr indent="-228600" lvl="0" marL="457200" rtl="0" algn="l">
              <a:spcBef>
                <a:spcPts val="1200"/>
              </a:spcBef>
              <a:spcAft>
                <a:spcPts val="0"/>
              </a:spcAft>
              <a:buSzPts val="2400"/>
              <a:buNone/>
              <a:defRPr b="0" i="0" sz="2400">
                <a:solidFill>
                  <a:schemeClr val="lt2"/>
                </a:solidFill>
                <a:latin typeface="Verdana"/>
                <a:ea typeface="Verdana"/>
                <a:cs typeface="Verdana"/>
                <a:sym typeface="Verdana"/>
              </a:defRPr>
            </a:lvl1pPr>
            <a:lvl2pPr indent="-228600" lvl="1" marL="914400" rtl="0" algn="l">
              <a:spcBef>
                <a:spcPts val="600"/>
              </a:spcBef>
              <a:spcAft>
                <a:spcPts val="0"/>
              </a:spcAft>
              <a:buSzPts val="2700"/>
              <a:buNone/>
              <a:defRPr b="1" sz="2700"/>
            </a:lvl2pPr>
            <a:lvl3pPr indent="-228600" lvl="2" marL="1371600" rtl="0" algn="l">
              <a:spcBef>
                <a:spcPts val="533"/>
              </a:spcBef>
              <a:spcAft>
                <a:spcPts val="0"/>
              </a:spcAft>
              <a:buSzPts val="2400"/>
              <a:buNone/>
              <a:defRPr b="1" sz="2400"/>
            </a:lvl3pPr>
            <a:lvl4pPr indent="-228600" lvl="3" marL="1828800" rtl="0" algn="l">
              <a:lnSpc>
                <a:spcPct val="100000"/>
              </a:lnSpc>
              <a:spcBef>
                <a:spcPts val="533"/>
              </a:spcBef>
              <a:spcAft>
                <a:spcPts val="0"/>
              </a:spcAft>
              <a:buSzPts val="2100"/>
              <a:buNone/>
              <a:defRPr b="1" sz="2100"/>
            </a:lvl4pPr>
            <a:lvl5pPr indent="-228600" lvl="4" marL="2286000" rtl="0" algn="l">
              <a:spcBef>
                <a:spcPts val="533"/>
              </a:spcBef>
              <a:spcAft>
                <a:spcPts val="0"/>
              </a:spcAft>
              <a:buSzPts val="2100"/>
              <a:buNone/>
              <a:defRPr b="1" sz="2100"/>
            </a:lvl5pPr>
            <a:lvl6pPr indent="-228600" lvl="5" marL="2743200" rtl="0" algn="l">
              <a:spcBef>
                <a:spcPts val="420"/>
              </a:spcBef>
              <a:spcAft>
                <a:spcPts val="0"/>
              </a:spcAft>
              <a:buClr>
                <a:schemeClr val="dk1"/>
              </a:buClr>
              <a:buSzPts val="2100"/>
              <a:buNone/>
              <a:defRPr b="1" sz="2100"/>
            </a:lvl6pPr>
            <a:lvl7pPr indent="-228600" lvl="6" marL="3200400" rtl="0" algn="l">
              <a:spcBef>
                <a:spcPts val="420"/>
              </a:spcBef>
              <a:spcAft>
                <a:spcPts val="0"/>
              </a:spcAft>
              <a:buClr>
                <a:schemeClr val="dk1"/>
              </a:buClr>
              <a:buSzPts val="2100"/>
              <a:buNone/>
              <a:defRPr b="1" sz="2100"/>
            </a:lvl7pPr>
            <a:lvl8pPr indent="-228600" lvl="7" marL="3657600" rtl="0" algn="l">
              <a:spcBef>
                <a:spcPts val="420"/>
              </a:spcBef>
              <a:spcAft>
                <a:spcPts val="0"/>
              </a:spcAft>
              <a:buClr>
                <a:schemeClr val="dk1"/>
              </a:buClr>
              <a:buSzPts val="2100"/>
              <a:buNone/>
              <a:defRPr b="1" sz="2100"/>
            </a:lvl8pPr>
            <a:lvl9pPr indent="-228600" lvl="8" marL="4114800" rtl="0" algn="l">
              <a:spcBef>
                <a:spcPts val="420"/>
              </a:spcBef>
              <a:spcAft>
                <a:spcPts val="0"/>
              </a:spcAft>
              <a:buClr>
                <a:schemeClr val="dk1"/>
              </a:buClr>
              <a:buSzPts val="2100"/>
              <a:buNone/>
              <a:defRPr b="1" sz="2100"/>
            </a:lvl9pPr>
          </a:lstStyle>
          <a:p/>
        </p:txBody>
      </p:sp>
      <p:sp>
        <p:nvSpPr>
          <p:cNvPr id="1213" name="Google Shape;1213;p33"/>
          <p:cNvSpPr txBox="1"/>
          <p:nvPr>
            <p:ph type="title"/>
          </p:nvPr>
        </p:nvSpPr>
        <p:spPr>
          <a:xfrm>
            <a:off x="609442" y="0"/>
            <a:ext cx="9485100" cy="902400"/>
          </a:xfrm>
          <a:prstGeom prst="rect">
            <a:avLst/>
          </a:prstGeom>
          <a:noFill/>
          <a:ln>
            <a:noFill/>
          </a:ln>
        </p:spPr>
        <p:txBody>
          <a:bodyPr anchorCtr="0" anchor="ctr" bIns="0" lIns="0" spcFirstLastPara="1" rIns="0" wrap="square" tIns="0">
            <a:noAutofit/>
          </a:bodyPr>
          <a:lstStyle>
            <a:lvl1pPr lvl="0" rtl="0" algn="l">
              <a:lnSpc>
                <a:spcPct val="114285"/>
              </a:lnSpc>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14" name="Google Shape;1214;p33"/>
          <p:cNvSpPr txBox="1"/>
          <p:nvPr>
            <p:ph idx="12" type="sldNum"/>
          </p:nvPr>
        </p:nvSpPr>
        <p:spPr>
          <a:xfrm>
            <a:off x="10883338" y="6339100"/>
            <a:ext cx="684900" cy="365100"/>
          </a:xfrm>
          <a:prstGeom prst="rect">
            <a:avLst/>
          </a:prstGeom>
          <a:noFill/>
          <a:ln>
            <a:noFill/>
          </a:ln>
        </p:spPr>
        <p:txBody>
          <a:bodyPr anchorCtr="0" anchor="ctr"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215" name="Google Shape;1215;p33"/>
          <p:cNvSpPr txBox="1"/>
          <p:nvPr>
            <p:ph idx="3" type="body"/>
          </p:nvPr>
        </p:nvSpPr>
        <p:spPr>
          <a:xfrm>
            <a:off x="609441" y="1766888"/>
            <a:ext cx="4923600" cy="4445100"/>
          </a:xfrm>
          <a:prstGeom prst="rect">
            <a:avLst/>
          </a:prstGeom>
          <a:noFill/>
          <a:ln>
            <a:noFill/>
          </a:ln>
        </p:spPr>
        <p:txBody>
          <a:bodyPr anchorCtr="0" anchor="t" bIns="0" lIns="0" spcFirstLastPara="1" rIns="0" wrap="square" tIns="0">
            <a:noAutofit/>
          </a:bodyPr>
          <a:lstStyle>
            <a:lvl1pPr indent="-355600" lvl="0" marL="457200" rtl="0" algn="l">
              <a:spcBef>
                <a:spcPts val="1200"/>
              </a:spcBef>
              <a:spcAft>
                <a:spcPts val="0"/>
              </a:spcAft>
              <a:buSzPts val="2000"/>
              <a:buChar char="•"/>
              <a:defRPr sz="2000"/>
            </a:lvl1pPr>
            <a:lvl2pPr indent="-342900" lvl="1" marL="914400" rtl="0" algn="l">
              <a:spcBef>
                <a:spcPts val="600"/>
              </a:spcBef>
              <a:spcAft>
                <a:spcPts val="0"/>
              </a:spcAft>
              <a:buSzPts val="1800"/>
              <a:buChar char="–"/>
              <a:defRPr sz="1800"/>
            </a:lvl2pPr>
            <a:lvl3pPr indent="-330200" lvl="2" marL="1371600" rtl="0" algn="l">
              <a:spcBef>
                <a:spcPts val="533"/>
              </a:spcBef>
              <a:spcAft>
                <a:spcPts val="0"/>
              </a:spcAft>
              <a:buSzPts val="1600"/>
              <a:buChar char="•"/>
              <a:defRPr sz="1600"/>
            </a:lvl3pPr>
            <a:lvl4pPr indent="-317500" lvl="3" marL="1828800" rtl="0" algn="l">
              <a:lnSpc>
                <a:spcPct val="100000"/>
              </a:lnSpc>
              <a:spcBef>
                <a:spcPts val="533"/>
              </a:spcBef>
              <a:spcAft>
                <a:spcPts val="0"/>
              </a:spcAft>
              <a:buSzPts val="1400"/>
              <a:buChar char="–"/>
              <a:defRPr sz="1400"/>
            </a:lvl4pPr>
            <a:lvl5pPr indent="-317500" lvl="4" marL="2286000" rtl="0" algn="l">
              <a:spcBef>
                <a:spcPts val="533"/>
              </a:spcBef>
              <a:spcAft>
                <a:spcPts val="0"/>
              </a:spcAft>
              <a:buSzPts val="1400"/>
              <a:buChar char="•"/>
              <a:defRPr sz="1400"/>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216" name="Google Shape;1216;p33"/>
          <p:cNvSpPr txBox="1"/>
          <p:nvPr>
            <p:ph idx="4" type="body"/>
          </p:nvPr>
        </p:nvSpPr>
        <p:spPr>
          <a:xfrm>
            <a:off x="6644565" y="1766888"/>
            <a:ext cx="4923600" cy="4445100"/>
          </a:xfrm>
          <a:prstGeom prst="rect">
            <a:avLst/>
          </a:prstGeom>
          <a:noFill/>
          <a:ln>
            <a:noFill/>
          </a:ln>
        </p:spPr>
        <p:txBody>
          <a:bodyPr anchorCtr="0" anchor="t" bIns="0" lIns="0" spcFirstLastPara="1" rIns="0" wrap="square" tIns="0">
            <a:noAutofit/>
          </a:bodyPr>
          <a:lstStyle>
            <a:lvl1pPr indent="-355600" lvl="0" marL="457200" rtl="0" algn="l">
              <a:spcBef>
                <a:spcPts val="1200"/>
              </a:spcBef>
              <a:spcAft>
                <a:spcPts val="0"/>
              </a:spcAft>
              <a:buSzPts val="2000"/>
              <a:buChar char="•"/>
              <a:defRPr sz="2000"/>
            </a:lvl1pPr>
            <a:lvl2pPr indent="-342900" lvl="1" marL="914400" rtl="0" algn="l">
              <a:spcBef>
                <a:spcPts val="600"/>
              </a:spcBef>
              <a:spcAft>
                <a:spcPts val="0"/>
              </a:spcAft>
              <a:buSzPts val="1800"/>
              <a:buChar char="–"/>
              <a:defRPr sz="1800"/>
            </a:lvl2pPr>
            <a:lvl3pPr indent="-330200" lvl="2" marL="1371600" rtl="0" algn="l">
              <a:spcBef>
                <a:spcPts val="533"/>
              </a:spcBef>
              <a:spcAft>
                <a:spcPts val="0"/>
              </a:spcAft>
              <a:buSzPts val="1600"/>
              <a:buChar char="•"/>
              <a:defRPr sz="1600"/>
            </a:lvl3pPr>
            <a:lvl4pPr indent="-317500" lvl="3" marL="1828800" rtl="0" algn="l">
              <a:lnSpc>
                <a:spcPct val="100000"/>
              </a:lnSpc>
              <a:spcBef>
                <a:spcPts val="533"/>
              </a:spcBef>
              <a:spcAft>
                <a:spcPts val="0"/>
              </a:spcAft>
              <a:buSzPts val="1400"/>
              <a:buChar char="–"/>
              <a:defRPr sz="1400"/>
            </a:lvl4pPr>
            <a:lvl5pPr indent="-317500" lvl="4" marL="2286000" rtl="0" algn="l">
              <a:spcBef>
                <a:spcPts val="533"/>
              </a:spcBef>
              <a:spcAft>
                <a:spcPts val="0"/>
              </a:spcAft>
              <a:buSzPts val="1400"/>
              <a:buChar char="•"/>
              <a:defRPr sz="1400"/>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217" name="Shape 1217"/>
        <p:cNvGrpSpPr/>
        <p:nvPr/>
      </p:nvGrpSpPr>
      <p:grpSpPr>
        <a:xfrm>
          <a:off x="0" y="0"/>
          <a:ext cx="0" cy="0"/>
          <a:chOff x="0" y="0"/>
          <a:chExt cx="0" cy="0"/>
        </a:xfrm>
      </p:grpSpPr>
      <p:sp>
        <p:nvSpPr>
          <p:cNvPr id="1218" name="Google Shape;1218;p34"/>
          <p:cNvSpPr txBox="1"/>
          <p:nvPr>
            <p:ph type="title"/>
          </p:nvPr>
        </p:nvSpPr>
        <p:spPr>
          <a:xfrm>
            <a:off x="609442" y="0"/>
            <a:ext cx="9485100" cy="902400"/>
          </a:xfrm>
          <a:prstGeom prst="rect">
            <a:avLst/>
          </a:prstGeom>
          <a:noFill/>
          <a:ln>
            <a:noFill/>
          </a:ln>
        </p:spPr>
        <p:txBody>
          <a:bodyPr anchorCtr="0" anchor="ctr" bIns="0" lIns="0" spcFirstLastPara="1" rIns="0" wrap="square" tIns="0">
            <a:noAutofit/>
          </a:bodyPr>
          <a:lstStyle>
            <a:lvl1pPr lvl="0" rtl="0" algn="l">
              <a:lnSpc>
                <a:spcPct val="114285"/>
              </a:lnSpc>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19" name="Google Shape;1219;p34"/>
          <p:cNvSpPr txBox="1"/>
          <p:nvPr>
            <p:ph idx="12" type="sldNum"/>
          </p:nvPr>
        </p:nvSpPr>
        <p:spPr>
          <a:xfrm>
            <a:off x="10883338" y="6339100"/>
            <a:ext cx="684900" cy="365100"/>
          </a:xfrm>
          <a:prstGeom prst="rect">
            <a:avLst/>
          </a:prstGeom>
          <a:noFill/>
          <a:ln>
            <a:noFill/>
          </a:ln>
        </p:spPr>
        <p:txBody>
          <a:bodyPr anchorCtr="0" anchor="ctr"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220" name="Google Shape;1220;p34"/>
          <p:cNvSpPr txBox="1"/>
          <p:nvPr>
            <p:ph idx="1" type="body"/>
          </p:nvPr>
        </p:nvSpPr>
        <p:spPr>
          <a:xfrm>
            <a:off x="609599" y="1189038"/>
            <a:ext cx="3200400" cy="5022900"/>
          </a:xfrm>
          <a:prstGeom prst="rect">
            <a:avLst/>
          </a:prstGeom>
          <a:noFill/>
          <a:ln>
            <a:noFill/>
          </a:ln>
        </p:spPr>
        <p:txBody>
          <a:bodyPr anchorCtr="0" anchor="t" bIns="0" lIns="0" spcFirstLastPara="1" rIns="0" wrap="square" tIns="0">
            <a:noAutofit/>
          </a:bodyPr>
          <a:lstStyle>
            <a:lvl1pPr indent="-228600" lvl="0" marL="457200" rtl="0" algn="l">
              <a:spcBef>
                <a:spcPts val="1200"/>
              </a:spcBef>
              <a:spcAft>
                <a:spcPts val="0"/>
              </a:spcAft>
              <a:buSzPts val="2000"/>
              <a:buFont typeface="Arial"/>
              <a:buNone/>
              <a:defRPr sz="2000"/>
            </a:lvl1pPr>
            <a:lvl2pPr indent="-342900" lvl="1" marL="914400" rtl="0" algn="l">
              <a:spcBef>
                <a:spcPts val="600"/>
              </a:spcBef>
              <a:spcAft>
                <a:spcPts val="0"/>
              </a:spcAft>
              <a:buSzPts val="1800"/>
              <a:buChar char="–"/>
              <a:defRPr sz="1800"/>
            </a:lvl2pPr>
            <a:lvl3pPr indent="-330200" lvl="2" marL="1371600" rtl="0" algn="l">
              <a:spcBef>
                <a:spcPts val="533"/>
              </a:spcBef>
              <a:spcAft>
                <a:spcPts val="0"/>
              </a:spcAft>
              <a:buSzPts val="1600"/>
              <a:buChar char="•"/>
              <a:defRPr sz="1600"/>
            </a:lvl3pPr>
            <a:lvl4pPr indent="-317500" lvl="3" marL="1828800" rtl="0" algn="l">
              <a:lnSpc>
                <a:spcPct val="100000"/>
              </a:lnSpc>
              <a:spcBef>
                <a:spcPts val="533"/>
              </a:spcBef>
              <a:spcAft>
                <a:spcPts val="0"/>
              </a:spcAft>
              <a:buSzPts val="1400"/>
              <a:buChar char="–"/>
              <a:defRPr sz="1400"/>
            </a:lvl4pPr>
            <a:lvl5pPr indent="-317500" lvl="4" marL="2286000" rtl="0" algn="l">
              <a:spcBef>
                <a:spcPts val="533"/>
              </a:spcBef>
              <a:spcAft>
                <a:spcPts val="0"/>
              </a:spcAft>
              <a:buSzPts val="1400"/>
              <a:buChar char="•"/>
              <a:defRPr sz="1400"/>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221" name="Google Shape;1221;p34"/>
          <p:cNvSpPr txBox="1"/>
          <p:nvPr>
            <p:ph idx="2" type="body"/>
          </p:nvPr>
        </p:nvSpPr>
        <p:spPr>
          <a:xfrm>
            <a:off x="4488656" y="1189038"/>
            <a:ext cx="3200400" cy="5022900"/>
          </a:xfrm>
          <a:prstGeom prst="rect">
            <a:avLst/>
          </a:prstGeom>
          <a:noFill/>
          <a:ln>
            <a:noFill/>
          </a:ln>
        </p:spPr>
        <p:txBody>
          <a:bodyPr anchorCtr="0" anchor="t" bIns="0" lIns="0" spcFirstLastPara="1" rIns="0" wrap="square" tIns="0">
            <a:noAutofit/>
          </a:bodyPr>
          <a:lstStyle>
            <a:lvl1pPr indent="-228600" lvl="0" marL="457200" rtl="0" algn="l">
              <a:spcBef>
                <a:spcPts val="1200"/>
              </a:spcBef>
              <a:spcAft>
                <a:spcPts val="0"/>
              </a:spcAft>
              <a:buSzPts val="2000"/>
              <a:buFont typeface="Arial"/>
              <a:buNone/>
              <a:defRPr sz="2000"/>
            </a:lvl1pPr>
            <a:lvl2pPr indent="-342900" lvl="1" marL="914400" rtl="0" algn="l">
              <a:spcBef>
                <a:spcPts val="600"/>
              </a:spcBef>
              <a:spcAft>
                <a:spcPts val="0"/>
              </a:spcAft>
              <a:buSzPts val="1800"/>
              <a:buChar char="–"/>
              <a:defRPr sz="1800"/>
            </a:lvl2pPr>
            <a:lvl3pPr indent="-330200" lvl="2" marL="1371600" rtl="0" algn="l">
              <a:spcBef>
                <a:spcPts val="533"/>
              </a:spcBef>
              <a:spcAft>
                <a:spcPts val="0"/>
              </a:spcAft>
              <a:buSzPts val="1600"/>
              <a:buChar char="•"/>
              <a:defRPr sz="1600"/>
            </a:lvl3pPr>
            <a:lvl4pPr indent="-317500" lvl="3" marL="1828800" rtl="0" algn="l">
              <a:lnSpc>
                <a:spcPct val="100000"/>
              </a:lnSpc>
              <a:spcBef>
                <a:spcPts val="533"/>
              </a:spcBef>
              <a:spcAft>
                <a:spcPts val="0"/>
              </a:spcAft>
              <a:buSzPts val="1400"/>
              <a:buChar char="–"/>
              <a:defRPr sz="1400"/>
            </a:lvl4pPr>
            <a:lvl5pPr indent="-317500" lvl="4" marL="2286000" rtl="0" algn="l">
              <a:spcBef>
                <a:spcPts val="533"/>
              </a:spcBef>
              <a:spcAft>
                <a:spcPts val="0"/>
              </a:spcAft>
              <a:buSzPts val="1400"/>
              <a:buChar char="•"/>
              <a:defRPr sz="1400"/>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222" name="Google Shape;1222;p34"/>
          <p:cNvSpPr txBox="1"/>
          <p:nvPr>
            <p:ph idx="3" type="body"/>
          </p:nvPr>
        </p:nvSpPr>
        <p:spPr>
          <a:xfrm>
            <a:off x="8367713" y="1189038"/>
            <a:ext cx="3200400" cy="5022900"/>
          </a:xfrm>
          <a:prstGeom prst="rect">
            <a:avLst/>
          </a:prstGeom>
          <a:noFill/>
          <a:ln>
            <a:noFill/>
          </a:ln>
        </p:spPr>
        <p:txBody>
          <a:bodyPr anchorCtr="0" anchor="t" bIns="0" lIns="0" spcFirstLastPara="1" rIns="0" wrap="square" tIns="0">
            <a:noAutofit/>
          </a:bodyPr>
          <a:lstStyle>
            <a:lvl1pPr indent="-228600" lvl="0" marL="457200" rtl="0" algn="l">
              <a:spcBef>
                <a:spcPts val="1200"/>
              </a:spcBef>
              <a:spcAft>
                <a:spcPts val="0"/>
              </a:spcAft>
              <a:buSzPts val="2000"/>
              <a:buFont typeface="Arial"/>
              <a:buNone/>
              <a:defRPr sz="2000"/>
            </a:lvl1pPr>
            <a:lvl2pPr indent="-342900" lvl="1" marL="914400" rtl="0" algn="l">
              <a:spcBef>
                <a:spcPts val="600"/>
              </a:spcBef>
              <a:spcAft>
                <a:spcPts val="0"/>
              </a:spcAft>
              <a:buSzPts val="1800"/>
              <a:buChar char="–"/>
              <a:defRPr sz="1800"/>
            </a:lvl2pPr>
            <a:lvl3pPr indent="-330200" lvl="2" marL="1371600" rtl="0" algn="l">
              <a:spcBef>
                <a:spcPts val="533"/>
              </a:spcBef>
              <a:spcAft>
                <a:spcPts val="0"/>
              </a:spcAft>
              <a:buSzPts val="1600"/>
              <a:buChar char="•"/>
              <a:defRPr sz="1600"/>
            </a:lvl3pPr>
            <a:lvl4pPr indent="-317500" lvl="3" marL="1828800" rtl="0" algn="l">
              <a:lnSpc>
                <a:spcPct val="100000"/>
              </a:lnSpc>
              <a:spcBef>
                <a:spcPts val="533"/>
              </a:spcBef>
              <a:spcAft>
                <a:spcPts val="0"/>
              </a:spcAft>
              <a:buSzPts val="1400"/>
              <a:buChar char="–"/>
              <a:defRPr sz="1400"/>
            </a:lvl4pPr>
            <a:lvl5pPr indent="-317500" lvl="4" marL="2286000" rtl="0" algn="l">
              <a:spcBef>
                <a:spcPts val="533"/>
              </a:spcBef>
              <a:spcAft>
                <a:spcPts val="0"/>
              </a:spcAft>
              <a:buSzPts val="1400"/>
              <a:buChar char="•"/>
              <a:defRPr sz="1400"/>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hoto">
  <p:cSld name="3 Column photo">
    <p:spTree>
      <p:nvGrpSpPr>
        <p:cNvPr id="1223" name="Shape 1223"/>
        <p:cNvGrpSpPr/>
        <p:nvPr/>
      </p:nvGrpSpPr>
      <p:grpSpPr>
        <a:xfrm>
          <a:off x="0" y="0"/>
          <a:ext cx="0" cy="0"/>
          <a:chOff x="0" y="0"/>
          <a:chExt cx="0" cy="0"/>
        </a:xfrm>
      </p:grpSpPr>
      <p:sp>
        <p:nvSpPr>
          <p:cNvPr id="1224" name="Google Shape;1224;p35"/>
          <p:cNvSpPr txBox="1"/>
          <p:nvPr>
            <p:ph type="title"/>
          </p:nvPr>
        </p:nvSpPr>
        <p:spPr>
          <a:xfrm>
            <a:off x="609442" y="0"/>
            <a:ext cx="9485100" cy="902400"/>
          </a:xfrm>
          <a:prstGeom prst="rect">
            <a:avLst/>
          </a:prstGeom>
          <a:noFill/>
          <a:ln>
            <a:noFill/>
          </a:ln>
        </p:spPr>
        <p:txBody>
          <a:bodyPr anchorCtr="0" anchor="ctr" bIns="0" lIns="0" spcFirstLastPara="1" rIns="0" wrap="square" tIns="0">
            <a:noAutofit/>
          </a:bodyPr>
          <a:lstStyle>
            <a:lvl1pPr lvl="0" rtl="0" algn="l">
              <a:lnSpc>
                <a:spcPct val="114285"/>
              </a:lnSpc>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5" name="Google Shape;1225;p35"/>
          <p:cNvSpPr txBox="1"/>
          <p:nvPr>
            <p:ph idx="12" type="sldNum"/>
          </p:nvPr>
        </p:nvSpPr>
        <p:spPr>
          <a:xfrm>
            <a:off x="10883338" y="6339100"/>
            <a:ext cx="684900" cy="365100"/>
          </a:xfrm>
          <a:prstGeom prst="rect">
            <a:avLst/>
          </a:prstGeom>
          <a:noFill/>
          <a:ln>
            <a:noFill/>
          </a:ln>
        </p:spPr>
        <p:txBody>
          <a:bodyPr anchorCtr="0" anchor="ctr"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226" name="Google Shape;1226;p35"/>
          <p:cNvSpPr/>
          <p:nvPr>
            <p:ph idx="2" type="pic"/>
          </p:nvPr>
        </p:nvSpPr>
        <p:spPr>
          <a:xfrm>
            <a:off x="609599" y="1189038"/>
            <a:ext cx="3474600" cy="4164900"/>
          </a:xfrm>
          <a:prstGeom prst="rect">
            <a:avLst/>
          </a:prstGeom>
          <a:noFill/>
          <a:ln>
            <a:noFill/>
          </a:ln>
        </p:spPr>
        <p:txBody>
          <a:bodyPr anchorCtr="0" anchor="ctr" bIns="0" lIns="0" spcFirstLastPara="1" rIns="0" wrap="square" tIns="0">
            <a:noAutofit/>
          </a:bodyPr>
          <a:lstStyle>
            <a:lvl1pPr lvl="0" marR="0" rtl="0" algn="ctr">
              <a:spcBef>
                <a:spcPts val="1200"/>
              </a:spcBef>
              <a:spcAft>
                <a:spcPts val="0"/>
              </a:spcAft>
              <a:buClr>
                <a:srgbClr val="00A0DF"/>
              </a:buClr>
              <a:buSzPts val="2400"/>
              <a:buFont typeface="Arial"/>
              <a:buNone/>
              <a:defRPr b="0" i="0" sz="2400" u="none" cap="none" strike="noStrike">
                <a:solidFill>
                  <a:schemeClr val="dk2"/>
                </a:solidFill>
                <a:latin typeface="Verdana"/>
                <a:ea typeface="Verdana"/>
                <a:cs typeface="Verdana"/>
                <a:sym typeface="Verdana"/>
              </a:defRPr>
            </a:lvl1pPr>
            <a:lvl2pPr lvl="1"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lvl="2"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lvl="3"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lvl="4"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lvl="5"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lvl="6"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lvl="7"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lvl="8"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1227" name="Google Shape;1227;p35"/>
          <p:cNvSpPr/>
          <p:nvPr>
            <p:ph idx="3" type="pic"/>
          </p:nvPr>
        </p:nvSpPr>
        <p:spPr>
          <a:xfrm>
            <a:off x="4351496" y="1189038"/>
            <a:ext cx="3474600" cy="4164900"/>
          </a:xfrm>
          <a:prstGeom prst="rect">
            <a:avLst/>
          </a:prstGeom>
          <a:noFill/>
          <a:ln>
            <a:noFill/>
          </a:ln>
        </p:spPr>
        <p:txBody>
          <a:bodyPr anchorCtr="0" anchor="ctr" bIns="0" lIns="0" spcFirstLastPara="1" rIns="0" wrap="square" tIns="0">
            <a:noAutofit/>
          </a:bodyPr>
          <a:lstStyle>
            <a:lvl1pPr lvl="0" marR="0" rtl="0" algn="ctr">
              <a:spcBef>
                <a:spcPts val="1200"/>
              </a:spcBef>
              <a:spcAft>
                <a:spcPts val="0"/>
              </a:spcAft>
              <a:buClr>
                <a:srgbClr val="00A0DF"/>
              </a:buClr>
              <a:buSzPts val="2400"/>
              <a:buFont typeface="Arial"/>
              <a:buNone/>
              <a:defRPr b="0" i="0" sz="2400" u="none" cap="none" strike="noStrike">
                <a:solidFill>
                  <a:schemeClr val="dk2"/>
                </a:solidFill>
                <a:latin typeface="Verdana"/>
                <a:ea typeface="Verdana"/>
                <a:cs typeface="Verdana"/>
                <a:sym typeface="Verdana"/>
              </a:defRPr>
            </a:lvl1pPr>
            <a:lvl2pPr lvl="1"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lvl="2"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lvl="3"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lvl="4"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lvl="5"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lvl="6"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lvl="7"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lvl="8"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1228" name="Google Shape;1228;p35"/>
          <p:cNvSpPr/>
          <p:nvPr>
            <p:ph idx="4" type="pic"/>
          </p:nvPr>
        </p:nvSpPr>
        <p:spPr>
          <a:xfrm>
            <a:off x="8093393" y="1189038"/>
            <a:ext cx="3474600" cy="4164900"/>
          </a:xfrm>
          <a:prstGeom prst="rect">
            <a:avLst/>
          </a:prstGeom>
          <a:noFill/>
          <a:ln>
            <a:noFill/>
          </a:ln>
        </p:spPr>
        <p:txBody>
          <a:bodyPr anchorCtr="0" anchor="ctr" bIns="0" lIns="0" spcFirstLastPara="1" rIns="0" wrap="square" tIns="0">
            <a:noAutofit/>
          </a:bodyPr>
          <a:lstStyle>
            <a:lvl1pPr lvl="0" marR="0" rtl="0" algn="ctr">
              <a:spcBef>
                <a:spcPts val="1200"/>
              </a:spcBef>
              <a:spcAft>
                <a:spcPts val="0"/>
              </a:spcAft>
              <a:buClr>
                <a:srgbClr val="00A0DF"/>
              </a:buClr>
              <a:buSzPts val="2400"/>
              <a:buFont typeface="Arial"/>
              <a:buNone/>
              <a:defRPr b="0" i="0" sz="2400" u="none" cap="none" strike="noStrike">
                <a:solidFill>
                  <a:schemeClr val="dk2"/>
                </a:solidFill>
                <a:latin typeface="Verdana"/>
                <a:ea typeface="Verdana"/>
                <a:cs typeface="Verdana"/>
                <a:sym typeface="Verdana"/>
              </a:defRPr>
            </a:lvl1pPr>
            <a:lvl2pPr lvl="1"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lvl="2"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lvl="3"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lvl="4"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lvl="5"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lvl="6"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lvl="7"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lvl="8"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1229" name="Google Shape;1229;p35"/>
          <p:cNvSpPr txBox="1"/>
          <p:nvPr>
            <p:ph idx="1" type="body"/>
          </p:nvPr>
        </p:nvSpPr>
        <p:spPr>
          <a:xfrm>
            <a:off x="609600" y="5654675"/>
            <a:ext cx="3474900" cy="557100"/>
          </a:xfrm>
          <a:prstGeom prst="rect">
            <a:avLst/>
          </a:prstGeom>
          <a:noFill/>
          <a:ln>
            <a:noFill/>
          </a:ln>
        </p:spPr>
        <p:txBody>
          <a:bodyPr anchorCtr="0" anchor="t" bIns="0" lIns="0" spcFirstLastPara="1" rIns="0" wrap="square" tIns="0">
            <a:noAutofit/>
          </a:bodyPr>
          <a:lstStyle>
            <a:lvl1pPr indent="-228600" lvl="0" marL="457200" rtl="0" algn="l">
              <a:spcBef>
                <a:spcPts val="1200"/>
              </a:spcBef>
              <a:spcAft>
                <a:spcPts val="0"/>
              </a:spcAft>
              <a:buSzPts val="1400"/>
              <a:buFont typeface="Arial"/>
              <a:buNone/>
              <a:defRPr sz="1400"/>
            </a:lvl1pPr>
            <a:lvl2pPr indent="-342900" lvl="1" marL="914400" rtl="0" algn="l">
              <a:spcBef>
                <a:spcPts val="600"/>
              </a:spcBef>
              <a:spcAft>
                <a:spcPts val="0"/>
              </a:spcAft>
              <a:buSzPts val="1800"/>
              <a:buChar char="–"/>
              <a:defRPr/>
            </a:lvl2pPr>
            <a:lvl3pPr indent="-342900" lvl="2" marL="1371600" rtl="0" algn="l">
              <a:spcBef>
                <a:spcPts val="533"/>
              </a:spcBef>
              <a:spcAft>
                <a:spcPts val="0"/>
              </a:spcAft>
              <a:buSzPts val="1800"/>
              <a:buChar char="•"/>
              <a:defRPr/>
            </a:lvl3pPr>
            <a:lvl4pPr indent="-342900" lvl="3" marL="1828800" rtl="0" algn="l">
              <a:lnSpc>
                <a:spcPct val="100000"/>
              </a:lnSpc>
              <a:spcBef>
                <a:spcPts val="533"/>
              </a:spcBef>
              <a:spcAft>
                <a:spcPts val="0"/>
              </a:spcAft>
              <a:buSzPts val="1800"/>
              <a:buChar char="–"/>
              <a:defRPr/>
            </a:lvl4pPr>
            <a:lvl5pPr indent="-342900" lvl="4" marL="2286000" rtl="0" algn="l">
              <a:spcBef>
                <a:spcPts val="533"/>
              </a:spcBef>
              <a:spcAft>
                <a:spcPts val="0"/>
              </a:spcAft>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cxnSp>
        <p:nvCxnSpPr>
          <p:cNvPr id="1230" name="Google Shape;1230;p35"/>
          <p:cNvCxnSpPr/>
          <p:nvPr/>
        </p:nvCxnSpPr>
        <p:spPr>
          <a:xfrm>
            <a:off x="602456" y="5521826"/>
            <a:ext cx="3474600" cy="0"/>
          </a:xfrm>
          <a:prstGeom prst="straightConnector1">
            <a:avLst/>
          </a:prstGeom>
          <a:noFill/>
          <a:ln cap="flat" cmpd="sng" w="12700">
            <a:solidFill>
              <a:schemeClr val="dk2"/>
            </a:solidFill>
            <a:prstDash val="solid"/>
            <a:round/>
            <a:headEnd len="sm" w="sm" type="none"/>
            <a:tailEnd len="sm" w="sm" type="none"/>
          </a:ln>
        </p:spPr>
      </p:cxnSp>
      <p:cxnSp>
        <p:nvCxnSpPr>
          <p:cNvPr id="1231" name="Google Shape;1231;p35"/>
          <p:cNvCxnSpPr/>
          <p:nvPr/>
        </p:nvCxnSpPr>
        <p:spPr>
          <a:xfrm>
            <a:off x="4347924" y="5521826"/>
            <a:ext cx="3474600" cy="0"/>
          </a:xfrm>
          <a:prstGeom prst="straightConnector1">
            <a:avLst/>
          </a:prstGeom>
          <a:noFill/>
          <a:ln cap="flat" cmpd="sng" w="12700">
            <a:solidFill>
              <a:schemeClr val="dk2"/>
            </a:solidFill>
            <a:prstDash val="solid"/>
            <a:round/>
            <a:headEnd len="sm" w="sm" type="none"/>
            <a:tailEnd len="sm" w="sm" type="none"/>
          </a:ln>
        </p:spPr>
      </p:cxnSp>
      <p:cxnSp>
        <p:nvCxnSpPr>
          <p:cNvPr id="1232" name="Google Shape;1232;p35"/>
          <p:cNvCxnSpPr/>
          <p:nvPr/>
        </p:nvCxnSpPr>
        <p:spPr>
          <a:xfrm>
            <a:off x="8093393" y="5521826"/>
            <a:ext cx="3474600" cy="0"/>
          </a:xfrm>
          <a:prstGeom prst="straightConnector1">
            <a:avLst/>
          </a:prstGeom>
          <a:noFill/>
          <a:ln cap="flat" cmpd="sng" w="12700">
            <a:solidFill>
              <a:schemeClr val="dk2"/>
            </a:solidFill>
            <a:prstDash val="solid"/>
            <a:round/>
            <a:headEnd len="sm" w="sm" type="none"/>
            <a:tailEnd len="sm" w="sm" type="none"/>
          </a:ln>
        </p:spPr>
      </p:cxnSp>
      <p:sp>
        <p:nvSpPr>
          <p:cNvPr id="1233" name="Google Shape;1233;p35"/>
          <p:cNvSpPr txBox="1"/>
          <p:nvPr>
            <p:ph idx="5" type="body"/>
          </p:nvPr>
        </p:nvSpPr>
        <p:spPr>
          <a:xfrm>
            <a:off x="4351497" y="5654675"/>
            <a:ext cx="3474600" cy="557100"/>
          </a:xfrm>
          <a:prstGeom prst="rect">
            <a:avLst/>
          </a:prstGeom>
          <a:noFill/>
          <a:ln>
            <a:noFill/>
          </a:ln>
        </p:spPr>
        <p:txBody>
          <a:bodyPr anchorCtr="0" anchor="t" bIns="0" lIns="0" spcFirstLastPara="1" rIns="0" wrap="square" tIns="0">
            <a:noAutofit/>
          </a:bodyPr>
          <a:lstStyle>
            <a:lvl1pPr indent="-228600" lvl="0" marL="457200" rtl="0" algn="l">
              <a:spcBef>
                <a:spcPts val="1200"/>
              </a:spcBef>
              <a:spcAft>
                <a:spcPts val="0"/>
              </a:spcAft>
              <a:buSzPts val="1400"/>
              <a:buFont typeface="Arial"/>
              <a:buNone/>
              <a:defRPr sz="1400"/>
            </a:lvl1pPr>
            <a:lvl2pPr indent="-342900" lvl="1" marL="914400" rtl="0" algn="l">
              <a:spcBef>
                <a:spcPts val="600"/>
              </a:spcBef>
              <a:spcAft>
                <a:spcPts val="0"/>
              </a:spcAft>
              <a:buSzPts val="1800"/>
              <a:buChar char="–"/>
              <a:defRPr/>
            </a:lvl2pPr>
            <a:lvl3pPr indent="-342900" lvl="2" marL="1371600" rtl="0" algn="l">
              <a:spcBef>
                <a:spcPts val="533"/>
              </a:spcBef>
              <a:spcAft>
                <a:spcPts val="0"/>
              </a:spcAft>
              <a:buSzPts val="1800"/>
              <a:buChar char="•"/>
              <a:defRPr/>
            </a:lvl3pPr>
            <a:lvl4pPr indent="-342900" lvl="3" marL="1828800" rtl="0" algn="l">
              <a:lnSpc>
                <a:spcPct val="100000"/>
              </a:lnSpc>
              <a:spcBef>
                <a:spcPts val="533"/>
              </a:spcBef>
              <a:spcAft>
                <a:spcPts val="0"/>
              </a:spcAft>
              <a:buSzPts val="1800"/>
              <a:buChar char="–"/>
              <a:defRPr/>
            </a:lvl4pPr>
            <a:lvl5pPr indent="-342900" lvl="4" marL="2286000" rtl="0" algn="l">
              <a:spcBef>
                <a:spcPts val="533"/>
              </a:spcBef>
              <a:spcAft>
                <a:spcPts val="0"/>
              </a:spcAft>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234" name="Google Shape;1234;p35"/>
          <p:cNvSpPr txBox="1"/>
          <p:nvPr>
            <p:ph idx="6" type="body"/>
          </p:nvPr>
        </p:nvSpPr>
        <p:spPr>
          <a:xfrm>
            <a:off x="8093075" y="5654675"/>
            <a:ext cx="3474600" cy="557100"/>
          </a:xfrm>
          <a:prstGeom prst="rect">
            <a:avLst/>
          </a:prstGeom>
          <a:noFill/>
          <a:ln>
            <a:noFill/>
          </a:ln>
        </p:spPr>
        <p:txBody>
          <a:bodyPr anchorCtr="0" anchor="t" bIns="0" lIns="0" spcFirstLastPara="1" rIns="0" wrap="square" tIns="0">
            <a:noAutofit/>
          </a:bodyPr>
          <a:lstStyle>
            <a:lvl1pPr indent="-228600" lvl="0" marL="457200" rtl="0" algn="l">
              <a:spcBef>
                <a:spcPts val="1200"/>
              </a:spcBef>
              <a:spcAft>
                <a:spcPts val="0"/>
              </a:spcAft>
              <a:buSzPts val="1400"/>
              <a:buFont typeface="Arial"/>
              <a:buNone/>
              <a:defRPr sz="1400"/>
            </a:lvl1pPr>
            <a:lvl2pPr indent="-342900" lvl="1" marL="914400" rtl="0" algn="l">
              <a:spcBef>
                <a:spcPts val="600"/>
              </a:spcBef>
              <a:spcAft>
                <a:spcPts val="0"/>
              </a:spcAft>
              <a:buSzPts val="1800"/>
              <a:buChar char="–"/>
              <a:defRPr/>
            </a:lvl2pPr>
            <a:lvl3pPr indent="-342900" lvl="2" marL="1371600" rtl="0" algn="l">
              <a:spcBef>
                <a:spcPts val="533"/>
              </a:spcBef>
              <a:spcAft>
                <a:spcPts val="0"/>
              </a:spcAft>
              <a:buSzPts val="1800"/>
              <a:buChar char="•"/>
              <a:defRPr/>
            </a:lvl3pPr>
            <a:lvl4pPr indent="-342900" lvl="3" marL="1828800" rtl="0" algn="l">
              <a:lnSpc>
                <a:spcPct val="100000"/>
              </a:lnSpc>
              <a:spcBef>
                <a:spcPts val="533"/>
              </a:spcBef>
              <a:spcAft>
                <a:spcPts val="0"/>
              </a:spcAft>
              <a:buSzPts val="1800"/>
              <a:buChar char="–"/>
              <a:defRPr/>
            </a:lvl4pPr>
            <a:lvl5pPr indent="-342900" lvl="4" marL="2286000" rtl="0" algn="l">
              <a:spcBef>
                <a:spcPts val="533"/>
              </a:spcBef>
              <a:spcAft>
                <a:spcPts val="0"/>
              </a:spcAft>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1235" name="Shape 1235"/>
        <p:cNvGrpSpPr/>
        <p:nvPr/>
      </p:nvGrpSpPr>
      <p:grpSpPr>
        <a:xfrm>
          <a:off x="0" y="0"/>
          <a:ext cx="0" cy="0"/>
          <a:chOff x="0" y="0"/>
          <a:chExt cx="0" cy="0"/>
        </a:xfrm>
      </p:grpSpPr>
      <p:sp>
        <p:nvSpPr>
          <p:cNvPr id="1236" name="Google Shape;1236;p36"/>
          <p:cNvSpPr txBox="1"/>
          <p:nvPr>
            <p:ph idx="1" type="body"/>
          </p:nvPr>
        </p:nvSpPr>
        <p:spPr>
          <a:xfrm>
            <a:off x="609443" y="1209785"/>
            <a:ext cx="4010100" cy="5002500"/>
          </a:xfrm>
          <a:prstGeom prst="rect">
            <a:avLst/>
          </a:prstGeom>
          <a:solidFill>
            <a:schemeClr val="accent2"/>
          </a:solidFill>
          <a:ln>
            <a:noFill/>
          </a:ln>
        </p:spPr>
        <p:txBody>
          <a:bodyPr anchorCtr="0" anchor="ctr" bIns="0" lIns="0" spcFirstLastPara="1" rIns="0" wrap="square" tIns="0">
            <a:noAutofit/>
          </a:bodyPr>
          <a:lstStyle>
            <a:lvl1pPr indent="-228600" lvl="0" marL="457200" marR="0" rtl="0" algn="ctr">
              <a:lnSpc>
                <a:spcPct val="100000"/>
              </a:lnSpc>
              <a:spcBef>
                <a:spcPts val="800"/>
              </a:spcBef>
              <a:spcAft>
                <a:spcPts val="0"/>
              </a:spcAft>
              <a:buClr>
                <a:srgbClr val="00A0DF"/>
              </a:buClr>
              <a:buSzPts val="2700"/>
              <a:buFont typeface="Arial"/>
              <a:buNone/>
              <a:defRPr sz="2700">
                <a:solidFill>
                  <a:srgbClr val="FFFFFF"/>
                </a:solidFill>
              </a:defRPr>
            </a:lvl1pPr>
            <a:lvl2pPr indent="-228600" lvl="1" marL="914400" rtl="0" algn="l">
              <a:spcBef>
                <a:spcPts val="600"/>
              </a:spcBef>
              <a:spcAft>
                <a:spcPts val="0"/>
              </a:spcAft>
              <a:buSzPts val="1600"/>
              <a:buNone/>
              <a:defRPr sz="1600"/>
            </a:lvl2pPr>
            <a:lvl3pPr indent="-228600" lvl="2" marL="1371600" rtl="0" algn="l">
              <a:spcBef>
                <a:spcPts val="533"/>
              </a:spcBef>
              <a:spcAft>
                <a:spcPts val="0"/>
              </a:spcAft>
              <a:buSzPts val="1300"/>
              <a:buNone/>
              <a:defRPr sz="1300"/>
            </a:lvl3pPr>
            <a:lvl4pPr indent="-228600" lvl="3" marL="1828800" rtl="0" algn="l">
              <a:lnSpc>
                <a:spcPct val="100000"/>
              </a:lnSpc>
              <a:spcBef>
                <a:spcPts val="533"/>
              </a:spcBef>
              <a:spcAft>
                <a:spcPts val="0"/>
              </a:spcAft>
              <a:buSzPts val="1200"/>
              <a:buNone/>
              <a:defRPr sz="1200"/>
            </a:lvl4pPr>
            <a:lvl5pPr indent="-228600" lvl="4" marL="2286000" rtl="0" algn="l">
              <a:spcBef>
                <a:spcPts val="533"/>
              </a:spcBef>
              <a:spcAft>
                <a:spcPts val="0"/>
              </a:spcAft>
              <a:buSzPts val="1200"/>
              <a:buNone/>
              <a:defRPr sz="1200"/>
            </a:lvl5pPr>
            <a:lvl6pPr indent="-228600" lvl="5" marL="2743200" rtl="0" algn="l">
              <a:spcBef>
                <a:spcPts val="240"/>
              </a:spcBef>
              <a:spcAft>
                <a:spcPts val="0"/>
              </a:spcAft>
              <a:buClr>
                <a:schemeClr val="dk1"/>
              </a:buClr>
              <a:buSzPts val="1200"/>
              <a:buNone/>
              <a:defRPr sz="1200"/>
            </a:lvl6pPr>
            <a:lvl7pPr indent="-228600" lvl="6" marL="3200400" rtl="0" algn="l">
              <a:spcBef>
                <a:spcPts val="240"/>
              </a:spcBef>
              <a:spcAft>
                <a:spcPts val="0"/>
              </a:spcAft>
              <a:buClr>
                <a:schemeClr val="dk1"/>
              </a:buClr>
              <a:buSzPts val="1200"/>
              <a:buNone/>
              <a:defRPr sz="1200"/>
            </a:lvl7pPr>
            <a:lvl8pPr indent="-228600" lvl="7" marL="3657600" rtl="0" algn="l">
              <a:spcBef>
                <a:spcPts val="240"/>
              </a:spcBef>
              <a:spcAft>
                <a:spcPts val="0"/>
              </a:spcAft>
              <a:buClr>
                <a:schemeClr val="dk1"/>
              </a:buClr>
              <a:buSzPts val="1200"/>
              <a:buNone/>
              <a:defRPr sz="1200"/>
            </a:lvl8pPr>
            <a:lvl9pPr indent="-228600" lvl="8" marL="4114800" rtl="0" algn="l">
              <a:spcBef>
                <a:spcPts val="240"/>
              </a:spcBef>
              <a:spcAft>
                <a:spcPts val="0"/>
              </a:spcAft>
              <a:buClr>
                <a:schemeClr val="dk1"/>
              </a:buClr>
              <a:buSzPts val="1200"/>
              <a:buNone/>
              <a:defRPr sz="1200"/>
            </a:lvl9pPr>
          </a:lstStyle>
          <a:p/>
        </p:txBody>
      </p:sp>
      <p:sp>
        <p:nvSpPr>
          <p:cNvPr id="1237" name="Google Shape;1237;p36"/>
          <p:cNvSpPr txBox="1"/>
          <p:nvPr>
            <p:ph type="title"/>
          </p:nvPr>
        </p:nvSpPr>
        <p:spPr>
          <a:xfrm>
            <a:off x="609442" y="0"/>
            <a:ext cx="9485100" cy="902400"/>
          </a:xfrm>
          <a:prstGeom prst="rect">
            <a:avLst/>
          </a:prstGeom>
          <a:noFill/>
          <a:ln>
            <a:noFill/>
          </a:ln>
        </p:spPr>
        <p:txBody>
          <a:bodyPr anchorCtr="0" anchor="ctr" bIns="0" lIns="0" spcFirstLastPara="1" rIns="0" wrap="square" tIns="0">
            <a:noAutofit/>
          </a:bodyPr>
          <a:lstStyle>
            <a:lvl1pPr lvl="0" rtl="0" algn="l">
              <a:lnSpc>
                <a:spcPct val="114285"/>
              </a:lnSpc>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8" name="Google Shape;1238;p36"/>
          <p:cNvSpPr txBox="1"/>
          <p:nvPr>
            <p:ph idx="12" type="sldNum"/>
          </p:nvPr>
        </p:nvSpPr>
        <p:spPr>
          <a:xfrm>
            <a:off x="10883338" y="6339100"/>
            <a:ext cx="684900" cy="365100"/>
          </a:xfrm>
          <a:prstGeom prst="rect">
            <a:avLst/>
          </a:prstGeom>
          <a:noFill/>
          <a:ln>
            <a:noFill/>
          </a:ln>
        </p:spPr>
        <p:txBody>
          <a:bodyPr anchorCtr="0" anchor="ctr"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239" name="Google Shape;1239;p36"/>
          <p:cNvSpPr txBox="1"/>
          <p:nvPr>
            <p:ph idx="2" type="body"/>
          </p:nvPr>
        </p:nvSpPr>
        <p:spPr>
          <a:xfrm>
            <a:off x="4762500" y="1189038"/>
            <a:ext cx="6805500" cy="5022900"/>
          </a:xfrm>
          <a:prstGeom prst="rect">
            <a:avLst/>
          </a:prstGeom>
          <a:noFill/>
          <a:ln>
            <a:noFill/>
          </a:ln>
        </p:spPr>
        <p:txBody>
          <a:bodyPr anchorCtr="0" anchor="t" bIns="0" lIns="0" spcFirstLastPara="1" rIns="0" wrap="square" tIns="0">
            <a:noAutofit/>
          </a:bodyPr>
          <a:lstStyle>
            <a:lvl1pPr indent="-342900" lvl="0" marL="457200" rtl="0" algn="l">
              <a:spcBef>
                <a:spcPts val="1200"/>
              </a:spcBef>
              <a:spcAft>
                <a:spcPts val="0"/>
              </a:spcAft>
              <a:buSzPts val="1800"/>
              <a:buChar char="•"/>
              <a:defRPr/>
            </a:lvl1pPr>
            <a:lvl2pPr indent="-342900" lvl="1" marL="914400" rtl="0" algn="l">
              <a:spcBef>
                <a:spcPts val="600"/>
              </a:spcBef>
              <a:spcAft>
                <a:spcPts val="0"/>
              </a:spcAft>
              <a:buSzPts val="1800"/>
              <a:buChar char="–"/>
              <a:defRPr/>
            </a:lvl2pPr>
            <a:lvl3pPr indent="-342900" lvl="2" marL="1371600" rtl="0" algn="l">
              <a:spcBef>
                <a:spcPts val="533"/>
              </a:spcBef>
              <a:spcAft>
                <a:spcPts val="0"/>
              </a:spcAft>
              <a:buSzPts val="1800"/>
              <a:buChar char="•"/>
              <a:defRPr/>
            </a:lvl3pPr>
            <a:lvl4pPr indent="-342900" lvl="3" marL="1828800" rtl="0" algn="l">
              <a:lnSpc>
                <a:spcPct val="100000"/>
              </a:lnSpc>
              <a:spcBef>
                <a:spcPts val="533"/>
              </a:spcBef>
              <a:spcAft>
                <a:spcPts val="0"/>
              </a:spcAft>
              <a:buSzPts val="1800"/>
              <a:buChar char="–"/>
              <a:defRPr/>
            </a:lvl4pPr>
            <a:lvl5pPr indent="-342900" lvl="4" marL="2286000" rtl="0" algn="l">
              <a:spcBef>
                <a:spcPts val="533"/>
              </a:spcBef>
              <a:spcAft>
                <a:spcPts val="0"/>
              </a:spcAft>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Bleed Image" showMasterSp="0">
  <p:cSld name="Full Bleed Image">
    <p:bg>
      <p:bgPr>
        <a:solidFill>
          <a:schemeClr val="lt1"/>
        </a:solidFill>
      </p:bgPr>
    </p:bg>
    <p:spTree>
      <p:nvGrpSpPr>
        <p:cNvPr id="1240" name="Shape 1240"/>
        <p:cNvGrpSpPr/>
        <p:nvPr/>
      </p:nvGrpSpPr>
      <p:grpSpPr>
        <a:xfrm>
          <a:off x="0" y="0"/>
          <a:ext cx="0" cy="0"/>
          <a:chOff x="0" y="0"/>
          <a:chExt cx="0" cy="0"/>
        </a:xfrm>
      </p:grpSpPr>
      <p:sp>
        <p:nvSpPr>
          <p:cNvPr id="1241" name="Google Shape;1241;p37"/>
          <p:cNvSpPr/>
          <p:nvPr>
            <p:ph idx="2" type="pic"/>
          </p:nvPr>
        </p:nvSpPr>
        <p:spPr>
          <a:xfrm>
            <a:off x="0" y="0"/>
            <a:ext cx="12188700" cy="5943600"/>
          </a:xfrm>
          <a:prstGeom prst="rect">
            <a:avLst/>
          </a:prstGeom>
          <a:noFill/>
          <a:ln>
            <a:noFill/>
          </a:ln>
        </p:spPr>
        <p:txBody>
          <a:bodyPr anchorCtr="0" anchor="ctr" bIns="0" lIns="0" spcFirstLastPara="1" rIns="0" wrap="square" tIns="0">
            <a:noAutofit/>
          </a:bodyPr>
          <a:lstStyle>
            <a:lvl1pPr lvl="0" marR="0" rtl="0" algn="ctr">
              <a:spcBef>
                <a:spcPts val="1200"/>
              </a:spcBef>
              <a:spcAft>
                <a:spcPts val="0"/>
              </a:spcAft>
              <a:buClr>
                <a:srgbClr val="00A0DF"/>
              </a:buClr>
              <a:buSzPts val="2400"/>
              <a:buFont typeface="Arial"/>
              <a:buNone/>
              <a:defRPr b="0" i="0" sz="2400" u="none" cap="none" strike="noStrike">
                <a:solidFill>
                  <a:schemeClr val="dk2"/>
                </a:solidFill>
                <a:latin typeface="Verdana"/>
                <a:ea typeface="Verdana"/>
                <a:cs typeface="Verdana"/>
                <a:sym typeface="Verdana"/>
              </a:defRPr>
            </a:lvl1pPr>
            <a:lvl2pPr lvl="1"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lvl="2"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lvl="3"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lvl="4"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lvl="5"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lvl="6"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lvl="7"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lvl="8"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1242" name="Google Shape;1242;p37"/>
          <p:cNvSpPr/>
          <p:nvPr/>
        </p:nvSpPr>
        <p:spPr>
          <a:xfrm>
            <a:off x="0" y="5943600"/>
            <a:ext cx="12277800" cy="914400"/>
          </a:xfrm>
          <a:prstGeom prst="rect">
            <a:avLst/>
          </a:prstGeom>
          <a:solidFill>
            <a:schemeClr val="dk2"/>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43" name="Google Shape;1243;p37"/>
          <p:cNvSpPr txBox="1"/>
          <p:nvPr>
            <p:ph type="title"/>
          </p:nvPr>
        </p:nvSpPr>
        <p:spPr>
          <a:xfrm>
            <a:off x="609442" y="5943600"/>
            <a:ext cx="9485100" cy="902400"/>
          </a:xfrm>
          <a:prstGeom prst="rect">
            <a:avLst/>
          </a:prstGeom>
          <a:noFill/>
          <a:ln>
            <a:noFill/>
          </a:ln>
        </p:spPr>
        <p:txBody>
          <a:bodyPr anchorCtr="0" anchor="ctr" bIns="0" lIns="0" spcFirstLastPara="1" rIns="0" wrap="square" tIns="0">
            <a:noAutofit/>
          </a:bodyPr>
          <a:lstStyle>
            <a:lvl1pPr lvl="0" rtl="0" algn="l">
              <a:lnSpc>
                <a:spcPct val="177777"/>
              </a:lnSpc>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pic>
        <p:nvPicPr>
          <p:cNvPr id="1244" name="Google Shape;1244;p37"/>
          <p:cNvPicPr preferRelativeResize="0"/>
          <p:nvPr/>
        </p:nvPicPr>
        <p:blipFill rotWithShape="1">
          <a:blip r:embed="rId2">
            <a:alphaModFix/>
          </a:blip>
          <a:srcRect b="0" l="0" r="0" t="0"/>
          <a:stretch/>
        </p:blipFill>
        <p:spPr>
          <a:xfrm>
            <a:off x="10388765" y="6223234"/>
            <a:ext cx="1205510" cy="355415"/>
          </a:xfrm>
          <a:prstGeom prst="rect">
            <a:avLst/>
          </a:prstGeom>
          <a:noFill/>
          <a:ln>
            <a:noFill/>
          </a:ln>
        </p:spPr>
      </p:pic>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bg>
      <p:bgPr>
        <a:solidFill>
          <a:schemeClr val="lt1"/>
        </a:solidFill>
      </p:bgPr>
    </p:bg>
    <p:spTree>
      <p:nvGrpSpPr>
        <p:cNvPr id="1245" name="Shape 1245"/>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with image" showMasterSp="0">
  <p:cSld name="Cover with image">
    <p:bg>
      <p:bgPr>
        <a:solidFill>
          <a:schemeClr val="dk2"/>
        </a:solidFill>
      </p:bgPr>
    </p:bg>
    <p:spTree>
      <p:nvGrpSpPr>
        <p:cNvPr id="31" name="Shape 31"/>
        <p:cNvGrpSpPr/>
        <p:nvPr/>
      </p:nvGrpSpPr>
      <p:grpSpPr>
        <a:xfrm>
          <a:off x="0" y="0"/>
          <a:ext cx="0" cy="0"/>
          <a:chOff x="0" y="0"/>
          <a:chExt cx="0" cy="0"/>
        </a:xfrm>
      </p:grpSpPr>
      <p:pic>
        <p:nvPicPr>
          <p:cNvPr id="32" name="Google Shape;32;p5"/>
          <p:cNvPicPr preferRelativeResize="0"/>
          <p:nvPr/>
        </p:nvPicPr>
        <p:blipFill rotWithShape="1">
          <a:blip r:embed="rId2">
            <a:alphaModFix amt="6000"/>
          </a:blip>
          <a:srcRect b="7039" l="0" r="9746" t="0"/>
          <a:stretch/>
        </p:blipFill>
        <p:spPr>
          <a:xfrm>
            <a:off x="2122359" y="2612874"/>
            <a:ext cx="5963699" cy="4245127"/>
          </a:xfrm>
          <a:prstGeom prst="rect">
            <a:avLst/>
          </a:prstGeom>
          <a:noFill/>
          <a:ln>
            <a:noFill/>
          </a:ln>
        </p:spPr>
      </p:pic>
      <p:sp>
        <p:nvSpPr>
          <p:cNvPr id="33" name="Google Shape;33;p5"/>
          <p:cNvSpPr txBox="1"/>
          <p:nvPr>
            <p:ph idx="1" type="body"/>
          </p:nvPr>
        </p:nvSpPr>
        <p:spPr>
          <a:xfrm>
            <a:off x="624256" y="3754967"/>
            <a:ext cx="7172208" cy="1265767"/>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200"/>
              </a:spcBef>
              <a:spcAft>
                <a:spcPts val="0"/>
              </a:spcAft>
              <a:buClr>
                <a:srgbClr val="00A0DF"/>
              </a:buClr>
              <a:buSzPts val="2400"/>
              <a:buFont typeface="Arial"/>
              <a:buNone/>
              <a:defRPr b="0" i="0" sz="2400" u="none" cap="none" strike="noStrike">
                <a:solidFill>
                  <a:schemeClr val="lt1"/>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lt1"/>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lt1"/>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lt1"/>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lt1"/>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34" name="Google Shape;34;p5"/>
          <p:cNvSpPr txBox="1"/>
          <p:nvPr>
            <p:ph type="title"/>
          </p:nvPr>
        </p:nvSpPr>
        <p:spPr>
          <a:xfrm>
            <a:off x="609442" y="2088333"/>
            <a:ext cx="7187021" cy="134066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53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35" name="Google Shape;35;p5"/>
          <p:cNvSpPr/>
          <p:nvPr>
            <p:ph idx="2" type="pic"/>
          </p:nvPr>
        </p:nvSpPr>
        <p:spPr>
          <a:xfrm>
            <a:off x="7982585" y="0"/>
            <a:ext cx="4206240" cy="6858000"/>
          </a:xfrm>
          <a:prstGeom prst="rect">
            <a:avLst/>
          </a:prstGeom>
          <a:solidFill>
            <a:srgbClr val="999899">
              <a:alpha val="49803"/>
            </a:srgbClr>
          </a:solidFill>
          <a:ln>
            <a:noFill/>
          </a:ln>
        </p:spPr>
        <p:txBody>
          <a:bodyPr anchorCtr="0" anchor="ctr" bIns="91425" lIns="91425" spcFirstLastPara="1" rIns="91425" wrap="square" tIns="91425">
            <a:noAutofit/>
          </a:bodyPr>
          <a:lstStyle>
            <a:lvl1pPr indent="0" lvl="0" marL="0" marR="0" rtl="0" algn="ctr">
              <a:lnSpc>
                <a:spcPct val="100000"/>
              </a:lnSpc>
              <a:spcBef>
                <a:spcPts val="1200"/>
              </a:spcBef>
              <a:spcAft>
                <a:spcPts val="0"/>
              </a:spcAft>
              <a:buClr>
                <a:srgbClr val="00A0DF"/>
              </a:buClr>
              <a:buSzPts val="1400"/>
              <a:buFont typeface="Arial"/>
              <a:buNone/>
              <a:defRPr b="0" i="0" sz="1400" u="none" cap="none" strike="noStrike">
                <a:solidFill>
                  <a:schemeClr val="lt1"/>
                </a:solidFill>
                <a:latin typeface="Verdana"/>
                <a:ea typeface="Verdana"/>
                <a:cs typeface="Verdana"/>
                <a:sym typeface="Verdana"/>
              </a:defRPr>
            </a:lvl1pPr>
            <a:lvl2pPr indent="-260350" lvl="1" marL="62865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241300" lvl="2" marL="9144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234950" lvl="3" marL="120015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244475" lvl="4" marL="1603375"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316912" lvl="5" marL="3352212"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316807" lvl="6" marL="3961707"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316700" lvl="7" marL="4571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316593" lvl="8" marL="5180693"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pic>
        <p:nvPicPr>
          <p:cNvPr id="36" name="Google Shape;36;p5"/>
          <p:cNvPicPr preferRelativeResize="0"/>
          <p:nvPr/>
        </p:nvPicPr>
        <p:blipFill rotWithShape="1">
          <a:blip r:embed="rId3">
            <a:alphaModFix/>
          </a:blip>
          <a:srcRect b="0" l="0" r="0" t="0"/>
          <a:stretch/>
        </p:blipFill>
        <p:spPr>
          <a:xfrm>
            <a:off x="624255" y="649033"/>
            <a:ext cx="3444605" cy="101555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fe Harbor">
  <p:cSld name="Safe Harbor">
    <p:spTree>
      <p:nvGrpSpPr>
        <p:cNvPr id="37" name="Shape 37"/>
        <p:cNvGrpSpPr/>
        <p:nvPr/>
      </p:nvGrpSpPr>
      <p:grpSpPr>
        <a:xfrm>
          <a:off x="0" y="0"/>
          <a:ext cx="0" cy="0"/>
          <a:chOff x="0" y="0"/>
          <a:chExt cx="0" cy="0"/>
        </a:xfrm>
      </p:grpSpPr>
      <p:sp>
        <p:nvSpPr>
          <p:cNvPr id="38" name="Google Shape;38;p6"/>
          <p:cNvSpPr txBox="1"/>
          <p:nvPr/>
        </p:nvSpPr>
        <p:spPr>
          <a:xfrm>
            <a:off x="609442" y="1"/>
            <a:ext cx="10959363" cy="9144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2800" u="none" cap="none" strike="noStrike">
                <a:solidFill>
                  <a:schemeClr val="lt1"/>
                </a:solidFill>
                <a:latin typeface="Verdana"/>
                <a:ea typeface="Verdana"/>
                <a:cs typeface="Verdana"/>
                <a:sym typeface="Verdana"/>
              </a:rPr>
              <a:t>Safe harbor statement</a:t>
            </a:r>
            <a:endParaRPr b="0" i="0" sz="2800" u="none" cap="none" strike="noStrike">
              <a:solidFill>
                <a:schemeClr val="lt1"/>
              </a:solidFill>
              <a:latin typeface="Verdana"/>
              <a:ea typeface="Verdana"/>
              <a:cs typeface="Verdana"/>
              <a:sym typeface="Verdana"/>
            </a:endParaRPr>
          </a:p>
        </p:txBody>
      </p:sp>
      <p:sp>
        <p:nvSpPr>
          <p:cNvPr id="39" name="Google Shape;39;p6"/>
          <p:cNvSpPr/>
          <p:nvPr/>
        </p:nvSpPr>
        <p:spPr>
          <a:xfrm>
            <a:off x="609441" y="1210189"/>
            <a:ext cx="10969943" cy="4928145"/>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rPr b="0" i="0" lang="en-US" sz="1700" u="none" cap="none" strike="noStrike">
                <a:solidFill>
                  <a:schemeClr val="dk1"/>
                </a:solidFill>
                <a:latin typeface="Verdana"/>
                <a:ea typeface="Verdana"/>
                <a:cs typeface="Verdana"/>
                <a:sym typeface="Verdana"/>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MuleSoft's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endParaRPr/>
          </a:p>
          <a:p>
            <a:pPr indent="0" lvl="0" marL="0" marR="0" rtl="0" algn="just">
              <a:spcBef>
                <a:spcPts val="0"/>
              </a:spcBef>
              <a:spcAft>
                <a:spcPts val="0"/>
              </a:spcAft>
              <a:buNone/>
            </a:pPr>
            <a:r>
              <a:t/>
            </a:r>
            <a:endParaRPr b="0" i="0" sz="1700" u="none" cap="none" strike="noStrik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chemeClr val="dk1"/>
              </a:buClr>
              <a:buFont typeface="Verdana"/>
              <a:buNone/>
            </a:pPr>
            <a:r>
              <a:rPr b="0" i="0" lang="en-US" sz="1700" u="none" cap="none" strike="noStrike">
                <a:solidFill>
                  <a:schemeClr val="dk1"/>
                </a:solidFill>
                <a:latin typeface="Verdana"/>
                <a:ea typeface="Verdana"/>
                <a:cs typeface="Verdana"/>
                <a:sym typeface="Verdana"/>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endParaRPr b="0" i="0" sz="1700" u="none" cap="none" strike="noStrike">
              <a:solidFill>
                <a:schemeClr val="dk1"/>
              </a:solidFill>
              <a:latin typeface="Verdana"/>
              <a:ea typeface="Verdana"/>
              <a:cs typeface="Verdana"/>
              <a:sym typeface="Verdana"/>
            </a:endParaRPr>
          </a:p>
        </p:txBody>
      </p:sp>
      <p:sp>
        <p:nvSpPr>
          <p:cNvPr id="40" name="Google Shape;40;p6"/>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divider blue" showMasterSp="0">
  <p:cSld name="Section divider blue">
    <p:bg>
      <p:bgPr>
        <a:solidFill>
          <a:schemeClr val="lt2"/>
        </a:solidFill>
      </p:bgPr>
    </p:bg>
    <p:spTree>
      <p:nvGrpSpPr>
        <p:cNvPr id="41" name="Shape 41"/>
        <p:cNvGrpSpPr/>
        <p:nvPr/>
      </p:nvGrpSpPr>
      <p:grpSpPr>
        <a:xfrm>
          <a:off x="0" y="0"/>
          <a:ext cx="0" cy="0"/>
          <a:chOff x="0" y="0"/>
          <a:chExt cx="0" cy="0"/>
        </a:xfrm>
      </p:grpSpPr>
      <p:pic>
        <p:nvPicPr>
          <p:cNvPr id="42" name="Google Shape;42;p7"/>
          <p:cNvPicPr preferRelativeResize="0"/>
          <p:nvPr/>
        </p:nvPicPr>
        <p:blipFill rotWithShape="1">
          <a:blip r:embed="rId2">
            <a:alphaModFix amt="28000"/>
          </a:blip>
          <a:srcRect b="7039" l="0" r="9746" t="0"/>
          <a:stretch/>
        </p:blipFill>
        <p:spPr>
          <a:xfrm>
            <a:off x="6225127" y="2612874"/>
            <a:ext cx="5963699" cy="4245127"/>
          </a:xfrm>
          <a:prstGeom prst="rect">
            <a:avLst/>
          </a:prstGeom>
          <a:noFill/>
          <a:ln>
            <a:noFill/>
          </a:ln>
        </p:spPr>
      </p:pic>
      <p:sp>
        <p:nvSpPr>
          <p:cNvPr id="43" name="Google Shape;43;p7"/>
          <p:cNvSpPr txBox="1"/>
          <p:nvPr>
            <p:ph type="title"/>
          </p:nvPr>
        </p:nvSpPr>
        <p:spPr>
          <a:xfrm>
            <a:off x="609442" y="2088333"/>
            <a:ext cx="10959363" cy="1340667"/>
          </a:xfrm>
          <a:prstGeom prst="rect">
            <a:avLst/>
          </a:prstGeom>
          <a:noFill/>
          <a:ln>
            <a:noFill/>
          </a:ln>
        </p:spPr>
        <p:txBody>
          <a:bodyPr anchorCtr="0" anchor="b" bIns="91425" lIns="91425" spcFirstLastPara="1" rIns="91425" wrap="square" tIns="91425">
            <a:noAutofit/>
          </a:bodyPr>
          <a:lstStyle>
            <a:lvl1pPr indent="0" lvl="0" marL="0" marR="0" rtl="0" algn="l">
              <a:lnSpc>
                <a:spcPct val="60377"/>
              </a:lnSpc>
              <a:spcBef>
                <a:spcPts val="0"/>
              </a:spcBef>
              <a:spcAft>
                <a:spcPts val="0"/>
              </a:spcAft>
              <a:buSzPts val="1400"/>
              <a:buNone/>
              <a:defRPr b="0" i="0" sz="53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divider dark" showMasterSp="0">
  <p:cSld name="Section divider dark">
    <p:bg>
      <p:bgPr>
        <a:solidFill>
          <a:schemeClr val="dk2"/>
        </a:solidFill>
      </p:bgPr>
    </p:bg>
    <p:spTree>
      <p:nvGrpSpPr>
        <p:cNvPr id="44" name="Shape 44"/>
        <p:cNvGrpSpPr/>
        <p:nvPr/>
      </p:nvGrpSpPr>
      <p:grpSpPr>
        <a:xfrm>
          <a:off x="0" y="0"/>
          <a:ext cx="0" cy="0"/>
          <a:chOff x="0" y="0"/>
          <a:chExt cx="0" cy="0"/>
        </a:xfrm>
      </p:grpSpPr>
      <p:pic>
        <p:nvPicPr>
          <p:cNvPr id="45" name="Google Shape;45;p8"/>
          <p:cNvPicPr preferRelativeResize="0"/>
          <p:nvPr/>
        </p:nvPicPr>
        <p:blipFill rotWithShape="1">
          <a:blip r:embed="rId2">
            <a:alphaModFix amt="28000"/>
          </a:blip>
          <a:srcRect b="7039" l="0" r="9746" t="0"/>
          <a:stretch/>
        </p:blipFill>
        <p:spPr>
          <a:xfrm>
            <a:off x="6225127" y="2612874"/>
            <a:ext cx="5963699" cy="4245127"/>
          </a:xfrm>
          <a:prstGeom prst="rect">
            <a:avLst/>
          </a:prstGeom>
          <a:noFill/>
          <a:ln>
            <a:noFill/>
          </a:ln>
        </p:spPr>
      </p:pic>
      <p:sp>
        <p:nvSpPr>
          <p:cNvPr id="46" name="Google Shape;46;p8"/>
          <p:cNvSpPr txBox="1"/>
          <p:nvPr>
            <p:ph type="title"/>
          </p:nvPr>
        </p:nvSpPr>
        <p:spPr>
          <a:xfrm>
            <a:off x="609442" y="2088333"/>
            <a:ext cx="10959363" cy="1340667"/>
          </a:xfrm>
          <a:prstGeom prst="rect">
            <a:avLst/>
          </a:prstGeom>
          <a:noFill/>
          <a:ln>
            <a:noFill/>
          </a:ln>
        </p:spPr>
        <p:txBody>
          <a:bodyPr anchorCtr="0" anchor="b" bIns="91425" lIns="91425" spcFirstLastPara="1" rIns="91425" wrap="square" tIns="91425">
            <a:noAutofit/>
          </a:bodyPr>
          <a:lstStyle>
            <a:lvl1pPr indent="0" lvl="0" marL="0" marR="0" rtl="0" algn="l">
              <a:lnSpc>
                <a:spcPct val="60377"/>
              </a:lnSpc>
              <a:spcBef>
                <a:spcPts val="0"/>
              </a:spcBef>
              <a:spcAft>
                <a:spcPts val="0"/>
              </a:spcAft>
              <a:buSzPts val="1400"/>
              <a:buNone/>
              <a:defRPr b="0" i="0" sz="53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Bleed Image" showMasterSp="0">
  <p:cSld name="Full Bleed Image">
    <p:bg>
      <p:bgPr>
        <a:solidFill>
          <a:schemeClr val="lt1"/>
        </a:solidFill>
      </p:bgPr>
    </p:bg>
    <p:spTree>
      <p:nvGrpSpPr>
        <p:cNvPr id="47" name="Shape 47"/>
        <p:cNvGrpSpPr/>
        <p:nvPr/>
      </p:nvGrpSpPr>
      <p:grpSpPr>
        <a:xfrm>
          <a:off x="0" y="0"/>
          <a:ext cx="0" cy="0"/>
          <a:chOff x="0" y="0"/>
          <a:chExt cx="0" cy="0"/>
        </a:xfrm>
      </p:grpSpPr>
      <p:sp>
        <p:nvSpPr>
          <p:cNvPr id="48" name="Google Shape;48;p9"/>
          <p:cNvSpPr/>
          <p:nvPr>
            <p:ph idx="2" type="pic"/>
          </p:nvPr>
        </p:nvSpPr>
        <p:spPr>
          <a:xfrm>
            <a:off x="0" y="0"/>
            <a:ext cx="12188825" cy="5943600"/>
          </a:xfrm>
          <a:prstGeom prst="rect">
            <a:avLst/>
          </a:prstGeom>
          <a:noFill/>
          <a:ln>
            <a:noFill/>
          </a:ln>
        </p:spPr>
        <p:txBody>
          <a:bodyPr anchorCtr="0" anchor="ctr" bIns="91425" lIns="91425" spcFirstLastPara="1" rIns="91425" wrap="square" tIns="91425">
            <a:noAutofit/>
          </a:bodyPr>
          <a:lstStyle>
            <a:lvl1pPr indent="0" lvl="0" marL="0" marR="0" rtl="0" algn="ctr">
              <a:spcBef>
                <a:spcPts val="1200"/>
              </a:spcBef>
              <a:spcAft>
                <a:spcPts val="0"/>
              </a:spcAft>
              <a:buClr>
                <a:srgbClr val="00A0DF"/>
              </a:buClr>
              <a:buSzPts val="1400"/>
              <a:buFont typeface="Arial"/>
              <a:buNone/>
              <a:defRPr b="0" i="0" sz="2400" u="none" cap="none" strike="noStrike">
                <a:solidFill>
                  <a:schemeClr val="dk2"/>
                </a:solidFill>
                <a:latin typeface="Verdana"/>
                <a:ea typeface="Verdana"/>
                <a:cs typeface="Verdana"/>
                <a:sym typeface="Verdana"/>
              </a:defRPr>
            </a:lvl1pPr>
            <a:lvl2pPr indent="-260350" lvl="1" marL="62865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241300" lvl="2" marL="9144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234950" lvl="3" marL="120015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244475" lvl="4" marL="1603375"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316912" lvl="5" marL="3352212"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316807" lvl="6" marL="3961707"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316700" lvl="7" marL="4571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316593" lvl="8" marL="5180693"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49" name="Google Shape;49;p9"/>
          <p:cNvSpPr/>
          <p:nvPr/>
        </p:nvSpPr>
        <p:spPr>
          <a:xfrm>
            <a:off x="0" y="5943600"/>
            <a:ext cx="12277817" cy="914400"/>
          </a:xfrm>
          <a:prstGeom prst="rect">
            <a:avLst/>
          </a:prstGeom>
          <a:solidFill>
            <a:schemeClr val="dk2"/>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 name="Google Shape;50;p9"/>
          <p:cNvSpPr txBox="1"/>
          <p:nvPr>
            <p:ph type="title"/>
          </p:nvPr>
        </p:nvSpPr>
        <p:spPr>
          <a:xfrm>
            <a:off x="609442" y="5943600"/>
            <a:ext cx="9485053" cy="902368"/>
          </a:xfrm>
          <a:prstGeom prst="rect">
            <a:avLst/>
          </a:prstGeom>
          <a:noFill/>
          <a:ln>
            <a:noFill/>
          </a:ln>
        </p:spPr>
        <p:txBody>
          <a:bodyPr anchorCtr="0" anchor="ctr" bIns="91425" lIns="91425" spcFirstLastPara="1" rIns="91425" wrap="square" tIns="91425">
            <a:noAutofit/>
          </a:bodyPr>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pic>
        <p:nvPicPr>
          <p:cNvPr id="51" name="Google Shape;51;p9"/>
          <p:cNvPicPr preferRelativeResize="0"/>
          <p:nvPr/>
        </p:nvPicPr>
        <p:blipFill rotWithShape="1">
          <a:blip r:embed="rId2">
            <a:alphaModFix/>
          </a:blip>
          <a:srcRect b="0" l="0" r="0" t="0"/>
          <a:stretch/>
        </p:blipFill>
        <p:spPr>
          <a:xfrm>
            <a:off x="10388765" y="6223234"/>
            <a:ext cx="1205509" cy="35541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52" name="Shape 52"/>
        <p:cNvGrpSpPr/>
        <p:nvPr/>
      </p:nvGrpSpPr>
      <p:grpSpPr>
        <a:xfrm>
          <a:off x="0" y="0"/>
          <a:ext cx="0" cy="0"/>
          <a:chOff x="0" y="0"/>
          <a:chExt cx="0" cy="0"/>
        </a:xfrm>
      </p:grpSpPr>
      <p:sp>
        <p:nvSpPr>
          <p:cNvPr id="53" name="Google Shape;53;p10"/>
          <p:cNvSpPr txBox="1"/>
          <p:nvPr>
            <p:ph idx="1" type="body"/>
          </p:nvPr>
        </p:nvSpPr>
        <p:spPr>
          <a:xfrm>
            <a:off x="609441" y="1177232"/>
            <a:ext cx="4923548" cy="467011"/>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200"/>
              </a:spcBef>
              <a:spcAft>
                <a:spcPts val="0"/>
              </a:spcAft>
              <a:buClr>
                <a:srgbClr val="00A0DF"/>
              </a:buClr>
              <a:buSzPts val="2400"/>
              <a:buFont typeface="Arial"/>
              <a:buNone/>
              <a:defRPr b="0" i="0" sz="2400" u="none" cap="none" strike="noStrike">
                <a:solidFill>
                  <a:schemeClr val="lt2"/>
                </a:solidFill>
                <a:latin typeface="Verdana"/>
                <a:ea typeface="Verdana"/>
                <a:cs typeface="Verdana"/>
                <a:sym typeface="Verdana"/>
              </a:defRPr>
            </a:lvl1pPr>
            <a:lvl2pPr indent="-228600" lvl="1" marL="914400" marR="0" rtl="0" algn="l">
              <a:spcBef>
                <a:spcPts val="600"/>
              </a:spcBef>
              <a:spcAft>
                <a:spcPts val="0"/>
              </a:spcAft>
              <a:buClr>
                <a:srgbClr val="00A0DF"/>
              </a:buClr>
              <a:buSzPts val="2000"/>
              <a:buFont typeface="Open Sans"/>
              <a:buNone/>
              <a:defRPr b="1" i="0" sz="2700" u="none" cap="none" strike="noStrike">
                <a:solidFill>
                  <a:schemeClr val="dk2"/>
                </a:solidFill>
                <a:latin typeface="Verdana"/>
                <a:ea typeface="Verdana"/>
                <a:cs typeface="Verdana"/>
                <a:sym typeface="Verdana"/>
              </a:defRPr>
            </a:lvl2pPr>
            <a:lvl3pPr indent="-228600" lvl="2" marL="1371600" marR="0" rtl="0" algn="l">
              <a:spcBef>
                <a:spcPts val="533"/>
              </a:spcBef>
              <a:spcAft>
                <a:spcPts val="0"/>
              </a:spcAft>
              <a:buClr>
                <a:srgbClr val="00A0DF"/>
              </a:buClr>
              <a:buSzPts val="1800"/>
              <a:buFont typeface="Arial"/>
              <a:buNone/>
              <a:defRPr b="1" i="0" sz="2400" u="none" cap="none" strike="noStrike">
                <a:solidFill>
                  <a:schemeClr val="dk2"/>
                </a:solidFill>
                <a:latin typeface="Verdana"/>
                <a:ea typeface="Verdana"/>
                <a:cs typeface="Verdana"/>
                <a:sym typeface="Verdana"/>
              </a:defRPr>
            </a:lvl3pPr>
            <a:lvl4pPr indent="-228600" lvl="3" marL="1828800" marR="0" rtl="0" algn="l">
              <a:lnSpc>
                <a:spcPct val="100000"/>
              </a:lnSpc>
              <a:spcBef>
                <a:spcPts val="533"/>
              </a:spcBef>
              <a:spcAft>
                <a:spcPts val="0"/>
              </a:spcAft>
              <a:buClr>
                <a:srgbClr val="00A0DF"/>
              </a:buClr>
              <a:buSzPts val="1600"/>
              <a:buFont typeface="Open Sans"/>
              <a:buNone/>
              <a:defRPr b="1" i="0" sz="2100" u="none" cap="none" strike="noStrike">
                <a:solidFill>
                  <a:schemeClr val="dk2"/>
                </a:solidFill>
                <a:latin typeface="Verdana"/>
                <a:ea typeface="Verdana"/>
                <a:cs typeface="Verdana"/>
                <a:sym typeface="Verdana"/>
              </a:defRPr>
            </a:lvl4pPr>
            <a:lvl5pPr indent="-228600" lvl="4" marL="2286000" marR="0" rtl="0" algn="l">
              <a:spcBef>
                <a:spcPts val="533"/>
              </a:spcBef>
              <a:spcAft>
                <a:spcPts val="0"/>
              </a:spcAft>
              <a:buClr>
                <a:srgbClr val="00A0DF"/>
              </a:buClr>
              <a:buSzPts val="1600"/>
              <a:buFont typeface="Arial"/>
              <a:buNone/>
              <a:defRPr b="1" i="0" sz="2100" u="none" cap="none" strike="noStrike">
                <a:solidFill>
                  <a:schemeClr val="dk2"/>
                </a:solidFill>
                <a:latin typeface="Verdana"/>
                <a:ea typeface="Verdana"/>
                <a:cs typeface="Verdana"/>
                <a:sym typeface="Verdana"/>
              </a:defRPr>
            </a:lvl5pPr>
            <a:lvl6pPr indent="-228600" lvl="5" marL="27432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6pPr>
            <a:lvl7pPr indent="-228600" lvl="6" marL="32004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7pPr>
            <a:lvl8pPr indent="-228600" lvl="7" marL="36576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8pPr>
            <a:lvl9pPr indent="-228600" lvl="8" marL="41148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9pPr>
          </a:lstStyle>
          <a:p/>
        </p:txBody>
      </p:sp>
      <p:sp>
        <p:nvSpPr>
          <p:cNvPr id="54" name="Google Shape;54;p10"/>
          <p:cNvSpPr txBox="1"/>
          <p:nvPr>
            <p:ph idx="2" type="body"/>
          </p:nvPr>
        </p:nvSpPr>
        <p:spPr>
          <a:xfrm>
            <a:off x="6644565" y="1177232"/>
            <a:ext cx="4923548" cy="467011"/>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200"/>
              </a:spcBef>
              <a:spcAft>
                <a:spcPts val="0"/>
              </a:spcAft>
              <a:buClr>
                <a:srgbClr val="00A0DF"/>
              </a:buClr>
              <a:buSzPts val="2400"/>
              <a:buFont typeface="Arial"/>
              <a:buNone/>
              <a:defRPr b="0" i="0" sz="2400" u="none" cap="none" strike="noStrike">
                <a:solidFill>
                  <a:schemeClr val="lt2"/>
                </a:solidFill>
                <a:latin typeface="Verdana"/>
                <a:ea typeface="Verdana"/>
                <a:cs typeface="Verdana"/>
                <a:sym typeface="Verdana"/>
              </a:defRPr>
            </a:lvl1pPr>
            <a:lvl2pPr indent="-228600" lvl="1" marL="914400" marR="0" rtl="0" algn="l">
              <a:spcBef>
                <a:spcPts val="600"/>
              </a:spcBef>
              <a:spcAft>
                <a:spcPts val="0"/>
              </a:spcAft>
              <a:buClr>
                <a:srgbClr val="00A0DF"/>
              </a:buClr>
              <a:buSzPts val="2000"/>
              <a:buFont typeface="Open Sans"/>
              <a:buNone/>
              <a:defRPr b="1" i="0" sz="2700" u="none" cap="none" strike="noStrike">
                <a:solidFill>
                  <a:schemeClr val="dk2"/>
                </a:solidFill>
                <a:latin typeface="Verdana"/>
                <a:ea typeface="Verdana"/>
                <a:cs typeface="Verdana"/>
                <a:sym typeface="Verdana"/>
              </a:defRPr>
            </a:lvl2pPr>
            <a:lvl3pPr indent="-228600" lvl="2" marL="1371600" marR="0" rtl="0" algn="l">
              <a:spcBef>
                <a:spcPts val="533"/>
              </a:spcBef>
              <a:spcAft>
                <a:spcPts val="0"/>
              </a:spcAft>
              <a:buClr>
                <a:srgbClr val="00A0DF"/>
              </a:buClr>
              <a:buSzPts val="1800"/>
              <a:buFont typeface="Arial"/>
              <a:buNone/>
              <a:defRPr b="1" i="0" sz="2400" u="none" cap="none" strike="noStrike">
                <a:solidFill>
                  <a:schemeClr val="dk2"/>
                </a:solidFill>
                <a:latin typeface="Verdana"/>
                <a:ea typeface="Verdana"/>
                <a:cs typeface="Verdana"/>
                <a:sym typeface="Verdana"/>
              </a:defRPr>
            </a:lvl3pPr>
            <a:lvl4pPr indent="-228600" lvl="3" marL="1828800" marR="0" rtl="0" algn="l">
              <a:lnSpc>
                <a:spcPct val="100000"/>
              </a:lnSpc>
              <a:spcBef>
                <a:spcPts val="533"/>
              </a:spcBef>
              <a:spcAft>
                <a:spcPts val="0"/>
              </a:spcAft>
              <a:buClr>
                <a:srgbClr val="00A0DF"/>
              </a:buClr>
              <a:buSzPts val="1600"/>
              <a:buFont typeface="Open Sans"/>
              <a:buNone/>
              <a:defRPr b="1" i="0" sz="2100" u="none" cap="none" strike="noStrike">
                <a:solidFill>
                  <a:schemeClr val="dk2"/>
                </a:solidFill>
                <a:latin typeface="Verdana"/>
                <a:ea typeface="Verdana"/>
                <a:cs typeface="Verdana"/>
                <a:sym typeface="Verdana"/>
              </a:defRPr>
            </a:lvl4pPr>
            <a:lvl5pPr indent="-228600" lvl="4" marL="2286000" marR="0" rtl="0" algn="l">
              <a:spcBef>
                <a:spcPts val="533"/>
              </a:spcBef>
              <a:spcAft>
                <a:spcPts val="0"/>
              </a:spcAft>
              <a:buClr>
                <a:srgbClr val="00A0DF"/>
              </a:buClr>
              <a:buSzPts val="1600"/>
              <a:buFont typeface="Arial"/>
              <a:buNone/>
              <a:defRPr b="1" i="0" sz="2100" u="none" cap="none" strike="noStrike">
                <a:solidFill>
                  <a:schemeClr val="dk2"/>
                </a:solidFill>
                <a:latin typeface="Verdana"/>
                <a:ea typeface="Verdana"/>
                <a:cs typeface="Verdana"/>
                <a:sym typeface="Verdana"/>
              </a:defRPr>
            </a:lvl5pPr>
            <a:lvl6pPr indent="-228600" lvl="5" marL="27432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6pPr>
            <a:lvl7pPr indent="-228600" lvl="6" marL="32004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7pPr>
            <a:lvl8pPr indent="-228600" lvl="7" marL="36576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8pPr>
            <a:lvl9pPr indent="-228600" lvl="8" marL="41148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9pPr>
          </a:lstStyle>
          <a:p/>
        </p:txBody>
      </p:sp>
      <p:sp>
        <p:nvSpPr>
          <p:cNvPr id="55" name="Google Shape;55;p10"/>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noAutofit/>
          </a:bodyPr>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56" name="Google Shape;56;p10"/>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10"/>
          <p:cNvSpPr txBox="1"/>
          <p:nvPr>
            <p:ph idx="3" type="body"/>
          </p:nvPr>
        </p:nvSpPr>
        <p:spPr>
          <a:xfrm>
            <a:off x="609441" y="1766888"/>
            <a:ext cx="4923548" cy="4445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1200"/>
              </a:spcBef>
              <a:spcAft>
                <a:spcPts val="0"/>
              </a:spcAft>
              <a:buClr>
                <a:srgbClr val="00A0DF"/>
              </a:buClr>
              <a:buSzPts val="2000"/>
              <a:buFont typeface="Arial"/>
              <a:buChar char="•"/>
              <a:defRPr b="0" i="0" sz="2000" u="none" cap="none" strike="noStrike">
                <a:solidFill>
                  <a:schemeClr val="dk2"/>
                </a:solidFill>
                <a:latin typeface="Verdana"/>
                <a:ea typeface="Verdana"/>
                <a:cs typeface="Verdana"/>
                <a:sym typeface="Verdana"/>
              </a:defRPr>
            </a:lvl1pPr>
            <a:lvl2pPr indent="-342900" lvl="1" marL="914400" marR="0" rtl="0" algn="l">
              <a:spcBef>
                <a:spcPts val="600"/>
              </a:spcBef>
              <a:spcAft>
                <a:spcPts val="0"/>
              </a:spcAft>
              <a:buClr>
                <a:srgbClr val="00A0DF"/>
              </a:buClr>
              <a:buSzPts val="1800"/>
              <a:buFont typeface="Open Sans"/>
              <a:buChar char="–"/>
              <a:defRPr b="0" i="0" sz="1800" u="none" cap="none" strike="noStrike">
                <a:solidFill>
                  <a:schemeClr val="dk2"/>
                </a:solidFill>
                <a:latin typeface="Verdana"/>
                <a:ea typeface="Verdana"/>
                <a:cs typeface="Verdana"/>
                <a:sym typeface="Verdana"/>
              </a:defRPr>
            </a:lvl2pPr>
            <a:lvl3pPr indent="-330200" lvl="2" marL="13716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3pPr>
            <a:lvl4pPr indent="-317500" lvl="3" marL="1828800" marR="0" rtl="0" algn="l">
              <a:lnSpc>
                <a:spcPct val="100000"/>
              </a:lnSpc>
              <a:spcBef>
                <a:spcPts val="533"/>
              </a:spcBef>
              <a:spcAft>
                <a:spcPts val="0"/>
              </a:spcAft>
              <a:buClr>
                <a:srgbClr val="00A0DF"/>
              </a:buClr>
              <a:buSzPts val="1400"/>
              <a:buFont typeface="Open Sans"/>
              <a:buChar char="–"/>
              <a:defRPr b="0" i="0" sz="1400" u="none" cap="none" strike="noStrike">
                <a:solidFill>
                  <a:schemeClr val="dk2"/>
                </a:solidFill>
                <a:latin typeface="Verdana"/>
                <a:ea typeface="Verdana"/>
                <a:cs typeface="Verdana"/>
                <a:sym typeface="Verdana"/>
              </a:defRPr>
            </a:lvl4pPr>
            <a:lvl5pPr indent="-317500" lvl="4" marL="2286000" marR="0" rtl="0" algn="l">
              <a:spcBef>
                <a:spcPts val="533"/>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58" name="Google Shape;58;p10"/>
          <p:cNvSpPr txBox="1"/>
          <p:nvPr>
            <p:ph idx="4" type="body"/>
          </p:nvPr>
        </p:nvSpPr>
        <p:spPr>
          <a:xfrm>
            <a:off x="6644565" y="1766888"/>
            <a:ext cx="4923548" cy="4445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1200"/>
              </a:spcBef>
              <a:spcAft>
                <a:spcPts val="0"/>
              </a:spcAft>
              <a:buClr>
                <a:srgbClr val="00A0DF"/>
              </a:buClr>
              <a:buSzPts val="2000"/>
              <a:buFont typeface="Arial"/>
              <a:buChar char="•"/>
              <a:defRPr b="0" i="0" sz="2000" u="none" cap="none" strike="noStrike">
                <a:solidFill>
                  <a:schemeClr val="dk2"/>
                </a:solidFill>
                <a:latin typeface="Verdana"/>
                <a:ea typeface="Verdana"/>
                <a:cs typeface="Verdana"/>
                <a:sym typeface="Verdana"/>
              </a:defRPr>
            </a:lvl1pPr>
            <a:lvl2pPr indent="-342900" lvl="1" marL="914400" marR="0" rtl="0" algn="l">
              <a:spcBef>
                <a:spcPts val="600"/>
              </a:spcBef>
              <a:spcAft>
                <a:spcPts val="0"/>
              </a:spcAft>
              <a:buClr>
                <a:srgbClr val="00A0DF"/>
              </a:buClr>
              <a:buSzPts val="1800"/>
              <a:buFont typeface="Open Sans"/>
              <a:buChar char="–"/>
              <a:defRPr b="0" i="0" sz="1800" u="none" cap="none" strike="noStrike">
                <a:solidFill>
                  <a:schemeClr val="dk2"/>
                </a:solidFill>
                <a:latin typeface="Verdana"/>
                <a:ea typeface="Verdana"/>
                <a:cs typeface="Verdana"/>
                <a:sym typeface="Verdana"/>
              </a:defRPr>
            </a:lvl2pPr>
            <a:lvl3pPr indent="-330200" lvl="2" marL="13716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3pPr>
            <a:lvl4pPr indent="-317500" lvl="3" marL="1828800" marR="0" rtl="0" algn="l">
              <a:lnSpc>
                <a:spcPct val="100000"/>
              </a:lnSpc>
              <a:spcBef>
                <a:spcPts val="533"/>
              </a:spcBef>
              <a:spcAft>
                <a:spcPts val="0"/>
              </a:spcAft>
              <a:buClr>
                <a:srgbClr val="00A0DF"/>
              </a:buClr>
              <a:buSzPts val="1400"/>
              <a:buFont typeface="Open Sans"/>
              <a:buChar char="–"/>
              <a:defRPr b="0" i="0" sz="1400" u="none" cap="none" strike="noStrike">
                <a:solidFill>
                  <a:schemeClr val="dk2"/>
                </a:solidFill>
                <a:latin typeface="Verdana"/>
                <a:ea typeface="Verdana"/>
                <a:cs typeface="Verdana"/>
                <a:sym typeface="Verdana"/>
              </a:defRPr>
            </a:lvl4pPr>
            <a:lvl5pPr indent="-317500" lvl="4" marL="2286000" marR="0" rtl="0" algn="l">
              <a:spcBef>
                <a:spcPts val="533"/>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 Type="http://schemas.openxmlformats.org/officeDocument/2006/relationships/image" Target="../media/image3.png"/><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5" Type="http://schemas.openxmlformats.org/officeDocument/2006/relationships/slideLayout" Target="../slideLayouts/slideLayout22.xml"/><Relationship Id="rId19" Type="http://schemas.openxmlformats.org/officeDocument/2006/relationships/slideLayout" Target="../slideLayouts/slideLayout36.xml"/><Relationship Id="rId6" Type="http://schemas.openxmlformats.org/officeDocument/2006/relationships/slideLayout" Target="../slideLayouts/slideLayout23.xml"/><Relationship Id="rId18" Type="http://schemas.openxmlformats.org/officeDocument/2006/relationships/slideLayout" Target="../slideLayouts/slideLayout35.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547" y="0"/>
            <a:ext cx="12198372" cy="914400"/>
          </a:xfrm>
          <a:prstGeom prst="rect">
            <a:avLst/>
          </a:prstGeom>
          <a:solidFill>
            <a:schemeClr val="dk2"/>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
          <p:cNvSpPr txBox="1"/>
          <p:nvPr>
            <p:ph idx="1" type="body"/>
          </p:nvPr>
        </p:nvSpPr>
        <p:spPr>
          <a:xfrm>
            <a:off x="609442" y="1193800"/>
            <a:ext cx="10959363" cy="5018087"/>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1200"/>
              </a:spcBef>
              <a:spcAft>
                <a:spcPts val="0"/>
              </a:spcAft>
              <a:buClr>
                <a:srgbClr val="00A0DF"/>
              </a:buClr>
              <a:buSzPts val="2400"/>
              <a:buFont typeface="Arial"/>
              <a:buChar char="•"/>
              <a:defRPr b="0" i="0" sz="2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12" name="Google Shape;12;p1"/>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noAutofit/>
          </a:bodyPr>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13" name="Google Shape;13;p1"/>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txBox="1"/>
          <p:nvPr/>
        </p:nvSpPr>
        <p:spPr>
          <a:xfrm>
            <a:off x="624256" y="6339100"/>
            <a:ext cx="3384514" cy="365125"/>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900" u="none" cap="none" strike="noStrike">
                <a:solidFill>
                  <a:srgbClr val="BFBFBF"/>
                </a:solidFill>
                <a:latin typeface="Verdana"/>
                <a:ea typeface="Verdana"/>
                <a:cs typeface="Verdana"/>
                <a:sym typeface="Verdana"/>
              </a:rPr>
              <a:t>All contents © MuleSoft Inc.</a:t>
            </a:r>
            <a:endParaRPr b="0" i="0" sz="900" u="none" cap="none" strike="noStrike">
              <a:solidFill>
                <a:srgbClr val="BFBFBF"/>
              </a:solidFill>
              <a:latin typeface="Verdana"/>
              <a:ea typeface="Verdana"/>
              <a:cs typeface="Verdana"/>
              <a:sym typeface="Verdana"/>
            </a:endParaRPr>
          </a:p>
        </p:txBody>
      </p:sp>
      <p:pic>
        <p:nvPicPr>
          <p:cNvPr id="15" name="Google Shape;15;p1"/>
          <p:cNvPicPr preferRelativeResize="0"/>
          <p:nvPr/>
        </p:nvPicPr>
        <p:blipFill rotWithShape="1">
          <a:blip r:embed="rId1">
            <a:alphaModFix/>
          </a:blip>
          <a:srcRect b="0" l="0" r="0" t="0"/>
          <a:stretch/>
        </p:blipFill>
        <p:spPr>
          <a:xfrm>
            <a:off x="10388765" y="279634"/>
            <a:ext cx="1205509" cy="35541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54" name="Shape 1154"/>
        <p:cNvGrpSpPr/>
        <p:nvPr/>
      </p:nvGrpSpPr>
      <p:grpSpPr>
        <a:xfrm>
          <a:off x="0" y="0"/>
          <a:ext cx="0" cy="0"/>
          <a:chOff x="0" y="0"/>
          <a:chExt cx="0" cy="0"/>
        </a:xfrm>
      </p:grpSpPr>
      <p:sp>
        <p:nvSpPr>
          <p:cNvPr id="1155" name="Google Shape;1155;p20"/>
          <p:cNvSpPr/>
          <p:nvPr/>
        </p:nvSpPr>
        <p:spPr>
          <a:xfrm>
            <a:off x="-9547" y="0"/>
            <a:ext cx="12198300" cy="914400"/>
          </a:xfrm>
          <a:prstGeom prst="rect">
            <a:avLst/>
          </a:prstGeom>
          <a:solidFill>
            <a:schemeClr val="dk2"/>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56" name="Google Shape;1156;p20"/>
          <p:cNvSpPr txBox="1"/>
          <p:nvPr>
            <p:ph idx="1" type="body"/>
          </p:nvPr>
        </p:nvSpPr>
        <p:spPr>
          <a:xfrm>
            <a:off x="609442" y="1193800"/>
            <a:ext cx="10959300" cy="5018100"/>
          </a:xfrm>
          <a:prstGeom prst="rect">
            <a:avLst/>
          </a:prstGeom>
          <a:noFill/>
          <a:ln>
            <a:noFill/>
          </a:ln>
        </p:spPr>
        <p:txBody>
          <a:bodyPr anchorCtr="0" anchor="t" bIns="0" lIns="0" spcFirstLastPara="1" rIns="0" wrap="square" tIns="0">
            <a:noAutofit/>
          </a:bodyPr>
          <a:lstStyle>
            <a:lvl1pPr indent="-381000" lvl="0" marL="457200" marR="0" rtl="0" algn="l">
              <a:spcBef>
                <a:spcPts val="1200"/>
              </a:spcBef>
              <a:spcAft>
                <a:spcPts val="0"/>
              </a:spcAft>
              <a:buClr>
                <a:srgbClr val="00A0DF"/>
              </a:buClr>
              <a:buSzPts val="2400"/>
              <a:buFont typeface="Arial"/>
              <a:buChar char="•"/>
              <a:defRPr b="0" i="0" sz="2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1157" name="Google Shape;1157;p20"/>
          <p:cNvSpPr txBox="1"/>
          <p:nvPr>
            <p:ph type="title"/>
          </p:nvPr>
        </p:nvSpPr>
        <p:spPr>
          <a:xfrm>
            <a:off x="609442" y="0"/>
            <a:ext cx="9485100" cy="902400"/>
          </a:xfrm>
          <a:prstGeom prst="rect">
            <a:avLst/>
          </a:prstGeom>
          <a:noFill/>
          <a:ln>
            <a:noFill/>
          </a:ln>
        </p:spPr>
        <p:txBody>
          <a:bodyPr anchorCtr="0" anchor="ctr" bIns="0" lIns="0" spcFirstLastPara="1" rIns="0" wrap="square" tIns="0">
            <a:noAutofit/>
          </a:bodyPr>
          <a:lstStyle>
            <a:lvl1pPr lv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lvl="1"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lvl="2"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lvl="3"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lvl="4"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lvl="5"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lvl="6"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lvl="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lvl="8"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1158" name="Google Shape;1158;p20"/>
          <p:cNvSpPr txBox="1"/>
          <p:nvPr>
            <p:ph idx="12" type="sldNum"/>
          </p:nvPr>
        </p:nvSpPr>
        <p:spPr>
          <a:xfrm>
            <a:off x="10883338" y="6339100"/>
            <a:ext cx="684900" cy="365100"/>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1159" name="Google Shape;1159;p20"/>
          <p:cNvSpPr txBox="1"/>
          <p:nvPr/>
        </p:nvSpPr>
        <p:spPr>
          <a:xfrm>
            <a:off x="624256" y="6339100"/>
            <a:ext cx="3384600" cy="36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900" u="none" cap="none" strike="noStrike">
                <a:solidFill>
                  <a:srgbClr val="BFBFBF"/>
                </a:solidFill>
                <a:latin typeface="Verdana"/>
                <a:ea typeface="Verdana"/>
                <a:cs typeface="Verdana"/>
                <a:sym typeface="Verdana"/>
              </a:rPr>
              <a:t>All contents © MuleSoft Inc.</a:t>
            </a:r>
            <a:endParaRPr b="0" i="0" sz="900" u="none" cap="none" strike="noStrike">
              <a:solidFill>
                <a:srgbClr val="BFBFBF"/>
              </a:solidFill>
              <a:latin typeface="Verdana"/>
              <a:ea typeface="Verdana"/>
              <a:cs typeface="Verdana"/>
              <a:sym typeface="Verdana"/>
            </a:endParaRPr>
          </a:p>
        </p:txBody>
      </p:sp>
      <p:pic>
        <p:nvPicPr>
          <p:cNvPr id="1160" name="Google Shape;1160;p20"/>
          <p:cNvPicPr preferRelativeResize="0"/>
          <p:nvPr/>
        </p:nvPicPr>
        <p:blipFill rotWithShape="1">
          <a:blip r:embed="rId1">
            <a:alphaModFix/>
          </a:blip>
          <a:srcRect b="0" l="0" r="0" t="0"/>
          <a:stretch/>
        </p:blipFill>
        <p:spPr>
          <a:xfrm>
            <a:off x="10388765" y="279634"/>
            <a:ext cx="1205510" cy="35541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0" name="Shape 1250"/>
        <p:cNvGrpSpPr/>
        <p:nvPr/>
      </p:nvGrpSpPr>
      <p:grpSpPr>
        <a:xfrm>
          <a:off x="0" y="0"/>
          <a:ext cx="0" cy="0"/>
          <a:chOff x="0" y="0"/>
          <a:chExt cx="0" cy="0"/>
        </a:xfrm>
      </p:grpSpPr>
      <p:sp>
        <p:nvSpPr>
          <p:cNvPr id="1251" name="Google Shape;1251;p39"/>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sz="4800"/>
              <a:t>Anypoint Platform Metrics</a:t>
            </a:r>
            <a:endParaRPr sz="2400"/>
          </a:p>
        </p:txBody>
      </p:sp>
      <p:sp>
        <p:nvSpPr>
          <p:cNvPr id="1252" name="Google Shape;1252;p39"/>
          <p:cNvSpPr txBox="1"/>
          <p:nvPr>
            <p:ph idx="1" type="body"/>
          </p:nvPr>
        </p:nvSpPr>
        <p:spPr>
          <a:xfrm>
            <a:off x="624255" y="3754967"/>
            <a:ext cx="10944600" cy="1265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US" sz="3000"/>
              <a:t>&lt;customer_name&gt;</a:t>
            </a:r>
            <a:endParaRPr sz="3000"/>
          </a:p>
          <a:p>
            <a:pPr indent="0" lvl="0" marL="0" rtl="0" algn="l">
              <a:spcBef>
                <a:spcPts val="1200"/>
              </a:spcBef>
              <a:spcAft>
                <a:spcPts val="0"/>
              </a:spcAft>
              <a:buNone/>
            </a:pPr>
            <a:r>
              <a:rPr lang="en-US" sz="1800"/>
              <a:t>20xx-xx-xx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5" name="Shape 1315"/>
        <p:cNvGrpSpPr/>
        <p:nvPr/>
      </p:nvGrpSpPr>
      <p:grpSpPr>
        <a:xfrm>
          <a:off x="0" y="0"/>
          <a:ext cx="0" cy="0"/>
          <a:chOff x="0" y="0"/>
          <a:chExt cx="0" cy="0"/>
        </a:xfrm>
      </p:grpSpPr>
      <p:sp>
        <p:nvSpPr>
          <p:cNvPr id="1316" name="Google Shape;1316;p48"/>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14285"/>
              </a:lnSpc>
              <a:spcBef>
                <a:spcPts val="0"/>
              </a:spcBef>
              <a:spcAft>
                <a:spcPts val="0"/>
              </a:spcAft>
              <a:buNone/>
            </a:pPr>
            <a:r>
              <a:rPr lang="en-US" sz="4800"/>
              <a:t>Number of Active APIs</a:t>
            </a:r>
            <a:endParaRPr sz="4800"/>
          </a:p>
          <a:p>
            <a:pPr indent="0" lvl="0" marL="0" rtl="0" algn="l">
              <a:lnSpc>
                <a:spcPct val="114285"/>
              </a:lnSpc>
              <a:spcBef>
                <a:spcPts val="0"/>
              </a:spcBef>
              <a:spcAft>
                <a:spcPts val="0"/>
              </a:spcAft>
              <a:buNone/>
            </a:pPr>
            <a:r>
              <a:rPr lang="en-US" sz="3000"/>
              <a:t>Planned vs. Actual</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1" name="Shape 1321"/>
        <p:cNvGrpSpPr/>
        <p:nvPr/>
      </p:nvGrpSpPr>
      <p:grpSpPr>
        <a:xfrm>
          <a:off x="0" y="0"/>
          <a:ext cx="0" cy="0"/>
          <a:chOff x="0" y="0"/>
          <a:chExt cx="0" cy="0"/>
        </a:xfrm>
      </p:grpSpPr>
      <p:sp>
        <p:nvSpPr>
          <p:cNvPr id="1322" name="Google Shape;1322;p49"/>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Number of Active APIs </a:t>
            </a:r>
            <a:endParaRPr/>
          </a:p>
          <a:p>
            <a:pPr indent="0" lvl="0" marL="0" rtl="0" algn="l">
              <a:spcBef>
                <a:spcPts val="0"/>
              </a:spcBef>
              <a:spcAft>
                <a:spcPts val="0"/>
              </a:spcAft>
              <a:buNone/>
            </a:pPr>
            <a:r>
              <a:rPr lang="en-US" sz="1400"/>
              <a:t>Planned vs. Actual</a:t>
            </a:r>
            <a:endParaRPr sz="1400"/>
          </a:p>
        </p:txBody>
      </p:sp>
      <p:sp>
        <p:nvSpPr>
          <p:cNvPr id="1323" name="Google Shape;1323;p49"/>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24" name="Google Shape;1324;p49"/>
          <p:cNvSpPr txBox="1"/>
          <p:nvPr/>
        </p:nvSpPr>
        <p:spPr>
          <a:xfrm>
            <a:off x="609575" y="1071175"/>
            <a:ext cx="109584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Verdana"/>
                <a:ea typeface="Verdana"/>
                <a:cs typeface="Verdana"/>
                <a:sym typeface="Verdana"/>
              </a:rPr>
              <a:t>Description</a:t>
            </a:r>
            <a:r>
              <a:rPr lang="en-US" sz="1800">
                <a:latin typeface="Verdana"/>
                <a:ea typeface="Verdana"/>
                <a:cs typeface="Verdana"/>
                <a:sym typeface="Verdana"/>
              </a:rPr>
              <a:t>: This metric tracks the number of APIs in the Production environment based on type. This metric captures the number of active and planned APIs for the current month.</a:t>
            </a:r>
            <a:endParaRPr sz="1800">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graphicFrame>
        <p:nvGraphicFramePr>
          <p:cNvPr id="1325" name="Google Shape;1325;p49"/>
          <p:cNvGraphicFramePr/>
          <p:nvPr/>
        </p:nvGraphicFramePr>
        <p:xfrm>
          <a:off x="615188" y="2074188"/>
          <a:ext cx="3000000" cy="3000000"/>
        </p:xfrm>
        <a:graphic>
          <a:graphicData uri="http://schemas.openxmlformats.org/drawingml/2006/table">
            <a:tbl>
              <a:tblPr>
                <a:noFill/>
                <a:tableStyleId>{5BFF0803-F829-43E8-8D0D-7C8545363C75}</a:tableStyleId>
              </a:tblPr>
              <a:tblGrid>
                <a:gridCol w="2684200"/>
                <a:gridCol w="4908350"/>
                <a:gridCol w="1007850"/>
                <a:gridCol w="2358025"/>
              </a:tblGrid>
              <a:tr h="381000">
                <a:tc>
                  <a:txBody>
                    <a:bodyPr/>
                    <a:lstStyle/>
                    <a:p>
                      <a:pPr indent="0" lvl="0" marL="0" rtl="0" algn="l">
                        <a:spcBef>
                          <a:spcPts val="0"/>
                        </a:spcBef>
                        <a:spcAft>
                          <a:spcPts val="0"/>
                        </a:spcAft>
                        <a:buNone/>
                      </a:pPr>
                      <a:r>
                        <a:rPr b="1" lang="en-US">
                          <a:latin typeface="Verdana"/>
                          <a:ea typeface="Verdana"/>
                          <a:cs typeface="Verdana"/>
                          <a:sym typeface="Verdana"/>
                        </a:rPr>
                        <a:t>Name</a:t>
                      </a:r>
                      <a:endParaRPr b="1">
                        <a:latin typeface="Verdana"/>
                        <a:ea typeface="Verdana"/>
                        <a:cs typeface="Verdana"/>
                        <a:sym typeface="Verdana"/>
                      </a:endParaRPr>
                    </a:p>
                  </a:txBody>
                  <a:tcPr marT="91425" marB="91425" marR="91425" marL="91425">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Description/</a:t>
                      </a:r>
                      <a:r>
                        <a:rPr b="1" lang="en-US">
                          <a:latin typeface="Verdana"/>
                          <a:ea typeface="Verdana"/>
                          <a:cs typeface="Verdana"/>
                          <a:sym typeface="Verdana"/>
                        </a:rPr>
                        <a:t>Calculation</a:t>
                      </a:r>
                      <a:endParaRPr b="1">
                        <a:latin typeface="Verdana"/>
                        <a:ea typeface="Verdana"/>
                        <a:cs typeface="Verdana"/>
                        <a:sym typeface="Verdana"/>
                      </a:endParaRPr>
                    </a:p>
                  </a:txBody>
                  <a:tcPr marT="91425" marB="91425" marR="91425" marL="91425">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Format</a:t>
                      </a:r>
                      <a:endParaRPr b="1">
                        <a:latin typeface="Verdana"/>
                        <a:ea typeface="Verdana"/>
                        <a:cs typeface="Verdana"/>
                        <a:sym typeface="Verdana"/>
                      </a:endParaRPr>
                    </a:p>
                  </a:txBody>
                  <a:tcPr marT="91425" marB="91425" marR="91425" marL="91425">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Source</a:t>
                      </a:r>
                      <a:endParaRPr b="1">
                        <a:latin typeface="Verdana"/>
                        <a:ea typeface="Verdana"/>
                        <a:cs typeface="Verdana"/>
                        <a:sym typeface="Verdana"/>
                      </a:endParaRPr>
                    </a:p>
                  </a:txBody>
                  <a:tcPr marT="91425" marB="91425" marR="91425" marL="91425">
                    <a:solidFill>
                      <a:srgbClr val="62CAF0"/>
                    </a:solidFill>
                  </a:tcPr>
                </a:tc>
              </a:tr>
              <a:tr h="381000">
                <a:tc>
                  <a:txBody>
                    <a:bodyPr/>
                    <a:lstStyle/>
                    <a:p>
                      <a:pPr indent="0" lvl="0" marL="0" rtl="0" algn="l">
                        <a:spcBef>
                          <a:spcPts val="0"/>
                        </a:spcBef>
                        <a:spcAft>
                          <a:spcPts val="0"/>
                        </a:spcAft>
                        <a:buNone/>
                      </a:pPr>
                      <a:r>
                        <a:rPr lang="en-US">
                          <a:latin typeface="Verdana"/>
                          <a:ea typeface="Verdana"/>
                          <a:cs typeface="Verdana"/>
                          <a:sym typeface="Verdana"/>
                        </a:rPr>
                        <a:t>Number of Experience </a:t>
                      </a:r>
                      <a:r>
                        <a:rPr lang="en-US">
                          <a:latin typeface="Verdana"/>
                          <a:ea typeface="Verdana"/>
                          <a:cs typeface="Verdana"/>
                          <a:sym typeface="Verdana"/>
                        </a:rPr>
                        <a:t>APIs</a:t>
                      </a:r>
                      <a:r>
                        <a:rPr lang="en-US">
                          <a:latin typeface="Verdana"/>
                          <a:ea typeface="Verdana"/>
                          <a:cs typeface="Verdana"/>
                          <a:sym typeface="Verdana"/>
                        </a:rPr>
                        <a:t> </a:t>
                      </a:r>
                      <a:r>
                        <a:rPr i="1" lang="en-US">
                          <a:latin typeface="Verdana"/>
                          <a:ea typeface="Verdana"/>
                          <a:cs typeface="Verdana"/>
                          <a:sym typeface="Verdana"/>
                        </a:rPr>
                        <a:t>Planned</a:t>
                      </a:r>
                      <a:endParaRPr i="1">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en-US">
                          <a:latin typeface="Verdana"/>
                          <a:ea typeface="Verdana"/>
                          <a:cs typeface="Verdana"/>
                          <a:sym typeface="Verdana"/>
                        </a:rPr>
                        <a:t>The number of planned Experience APIs for the current month.</a:t>
                      </a:r>
                      <a:endParaRPr>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en-US">
                          <a:latin typeface="Verdana"/>
                          <a:ea typeface="Verdana"/>
                          <a:cs typeface="Verdana"/>
                          <a:sym typeface="Verdana"/>
                        </a:rPr>
                        <a:t>Expectation set by Leadership</a:t>
                      </a:r>
                      <a:endParaRPr>
                        <a:latin typeface="Verdana"/>
                        <a:ea typeface="Verdana"/>
                        <a:cs typeface="Verdana"/>
                        <a:sym typeface="Verdana"/>
                      </a:endParaRPr>
                    </a:p>
                  </a:txBody>
                  <a:tcPr marT="91425" marB="91425" marR="91425" marL="91425"/>
                </a:tc>
              </a:tr>
              <a:tr h="381000">
                <a:tc>
                  <a:txBody>
                    <a:bodyPr/>
                    <a:lstStyle/>
                    <a:p>
                      <a:pPr indent="0" lvl="0" marL="0" rtl="0" algn="l">
                        <a:spcBef>
                          <a:spcPts val="0"/>
                        </a:spcBef>
                        <a:spcAft>
                          <a:spcPts val="0"/>
                        </a:spcAft>
                        <a:buNone/>
                      </a:pPr>
                      <a:r>
                        <a:rPr lang="en-US">
                          <a:latin typeface="Verdana"/>
                          <a:ea typeface="Verdana"/>
                          <a:cs typeface="Verdana"/>
                          <a:sym typeface="Verdana"/>
                        </a:rPr>
                        <a:t>Number of Experience APIs </a:t>
                      </a:r>
                      <a:r>
                        <a:rPr i="1" lang="en-US">
                          <a:latin typeface="Verdana"/>
                          <a:ea typeface="Verdana"/>
                          <a:cs typeface="Verdana"/>
                          <a:sym typeface="Verdana"/>
                        </a:rPr>
                        <a:t>Actual</a:t>
                      </a:r>
                      <a:endParaRPr i="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number of Experience APIs whose status is </a:t>
                      </a:r>
                      <a:r>
                        <a:rPr i="1" lang="en-US">
                          <a:latin typeface="Verdana"/>
                          <a:ea typeface="Verdana"/>
                          <a:cs typeface="Verdana"/>
                          <a:sym typeface="Verdana"/>
                        </a:rPr>
                        <a:t>STARTED</a:t>
                      </a:r>
                      <a:r>
                        <a:rPr lang="en-US">
                          <a:latin typeface="Verdana"/>
                          <a:ea typeface="Verdana"/>
                          <a:cs typeface="Verdana"/>
                          <a:sym typeface="Verdana"/>
                        </a:rPr>
                        <a:t>.</a:t>
                      </a:r>
                      <a:endParaRPr>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Number of Process APIs </a:t>
                      </a:r>
                      <a:r>
                        <a:rPr i="1" lang="en-US">
                          <a:latin typeface="Verdana"/>
                          <a:ea typeface="Verdana"/>
                          <a:cs typeface="Verdana"/>
                          <a:sym typeface="Verdana"/>
                        </a:rPr>
                        <a:t>Planned</a:t>
                      </a:r>
                      <a:endParaRPr i="1">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number of planned Process APIs for the current month.</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Expectation set by Leadership</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Number of Process  APIs </a:t>
                      </a:r>
                      <a:r>
                        <a:rPr i="1" lang="en-US">
                          <a:latin typeface="Verdana"/>
                          <a:ea typeface="Verdana"/>
                          <a:cs typeface="Verdana"/>
                          <a:sym typeface="Verdana"/>
                        </a:rPr>
                        <a:t>Actual</a:t>
                      </a:r>
                      <a:endParaRPr i="1">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number of Process APIs whose status is </a:t>
                      </a:r>
                      <a:r>
                        <a:rPr i="1" lang="en-US">
                          <a:latin typeface="Verdana"/>
                          <a:ea typeface="Verdana"/>
                          <a:cs typeface="Verdana"/>
                          <a:sym typeface="Verdana"/>
                        </a:rPr>
                        <a:t>STARTED</a:t>
                      </a:r>
                      <a:r>
                        <a:rPr lang="en-US">
                          <a:latin typeface="Verdana"/>
                          <a:ea typeface="Verdana"/>
                          <a:cs typeface="Verdana"/>
                          <a:sym typeface="Verdana"/>
                        </a:rPr>
                        <a:t>.</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Number of System APIs </a:t>
                      </a:r>
                      <a:r>
                        <a:rPr i="1" lang="en-US">
                          <a:latin typeface="Verdana"/>
                          <a:ea typeface="Verdana"/>
                          <a:cs typeface="Verdana"/>
                          <a:sym typeface="Verdana"/>
                        </a:rPr>
                        <a:t>Planned</a:t>
                      </a:r>
                      <a:endParaRPr i="1">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number of planned System APIs for the current month.</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Expectation set by Leadership</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Number of System APIs </a:t>
                      </a:r>
                      <a:r>
                        <a:rPr i="1" lang="en-US">
                          <a:latin typeface="Verdana"/>
                          <a:ea typeface="Verdana"/>
                          <a:cs typeface="Verdana"/>
                          <a:sym typeface="Verdana"/>
                        </a:rPr>
                        <a:t>Actual</a:t>
                      </a:r>
                      <a:endParaRPr i="1">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number of System APIs whose status is </a:t>
                      </a:r>
                      <a:r>
                        <a:rPr i="1" lang="en-US">
                          <a:latin typeface="Verdana"/>
                          <a:ea typeface="Verdana"/>
                          <a:cs typeface="Verdana"/>
                          <a:sym typeface="Verdana"/>
                        </a:rPr>
                        <a:t>STARTED</a:t>
                      </a:r>
                      <a:r>
                        <a:rPr lang="en-US">
                          <a:latin typeface="Verdana"/>
                          <a:ea typeface="Verdana"/>
                          <a:cs typeface="Verdana"/>
                          <a:sym typeface="Verdana"/>
                        </a:rPr>
                        <a:t>.</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0" name="Shape 1330"/>
        <p:cNvGrpSpPr/>
        <p:nvPr/>
      </p:nvGrpSpPr>
      <p:grpSpPr>
        <a:xfrm>
          <a:off x="0" y="0"/>
          <a:ext cx="0" cy="0"/>
          <a:chOff x="0" y="0"/>
          <a:chExt cx="0" cy="0"/>
        </a:xfrm>
      </p:grpSpPr>
      <p:sp>
        <p:nvSpPr>
          <p:cNvPr id="1331" name="Google Shape;1331;p50"/>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Number of Active APIs </a:t>
            </a:r>
            <a:endParaRPr/>
          </a:p>
          <a:p>
            <a:pPr indent="0" lvl="0" marL="0" rtl="0" algn="l">
              <a:spcBef>
                <a:spcPts val="0"/>
              </a:spcBef>
              <a:spcAft>
                <a:spcPts val="0"/>
              </a:spcAft>
              <a:buNone/>
            </a:pPr>
            <a:r>
              <a:rPr lang="en-US" sz="1400"/>
              <a:t>Planned vs. Actual</a:t>
            </a:r>
            <a:endParaRPr/>
          </a:p>
        </p:txBody>
      </p:sp>
      <p:sp>
        <p:nvSpPr>
          <p:cNvPr id="1332" name="Google Shape;1332;p50"/>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333" name="Google Shape;1333;p50" title="Chart"/>
          <p:cNvPicPr preferRelativeResize="0"/>
          <p:nvPr/>
        </p:nvPicPr>
        <p:blipFill>
          <a:blip r:embed="rId3">
            <a:alphaModFix/>
          </a:blip>
          <a:stretch>
            <a:fillRect/>
          </a:stretch>
        </p:blipFill>
        <p:spPr>
          <a:xfrm>
            <a:off x="1759750" y="1064325"/>
            <a:ext cx="8669303" cy="5360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8" name="Shape 1338"/>
        <p:cNvGrpSpPr/>
        <p:nvPr/>
      </p:nvGrpSpPr>
      <p:grpSpPr>
        <a:xfrm>
          <a:off x="0" y="0"/>
          <a:ext cx="0" cy="0"/>
          <a:chOff x="0" y="0"/>
          <a:chExt cx="0" cy="0"/>
        </a:xfrm>
      </p:grpSpPr>
      <p:sp>
        <p:nvSpPr>
          <p:cNvPr id="1339" name="Google Shape;1339;p51"/>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14285"/>
              </a:lnSpc>
              <a:spcBef>
                <a:spcPts val="0"/>
              </a:spcBef>
              <a:spcAft>
                <a:spcPts val="0"/>
              </a:spcAft>
              <a:buNone/>
            </a:pPr>
            <a:r>
              <a:rPr lang="en-US" sz="4800"/>
              <a:t>Number of APIs per Environment</a:t>
            </a:r>
            <a:endParaRPr sz="4800"/>
          </a:p>
          <a:p>
            <a:pPr indent="0" lvl="0" marL="0" rtl="0" algn="l">
              <a:lnSpc>
                <a:spcPct val="114285"/>
              </a:lnSpc>
              <a:spcBef>
                <a:spcPts val="0"/>
              </a:spcBef>
              <a:spcAft>
                <a:spcPts val="0"/>
              </a:spcAft>
              <a:buNone/>
            </a:pPr>
            <a:r>
              <a:rPr lang="en-US" sz="3000"/>
              <a:t>Planned vs. Actual</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4" name="Shape 1344"/>
        <p:cNvGrpSpPr/>
        <p:nvPr/>
      </p:nvGrpSpPr>
      <p:grpSpPr>
        <a:xfrm>
          <a:off x="0" y="0"/>
          <a:ext cx="0" cy="0"/>
          <a:chOff x="0" y="0"/>
          <a:chExt cx="0" cy="0"/>
        </a:xfrm>
      </p:grpSpPr>
      <p:sp>
        <p:nvSpPr>
          <p:cNvPr id="1345" name="Google Shape;1345;p52"/>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Number of APIs per Environment </a:t>
            </a:r>
            <a:endParaRPr/>
          </a:p>
          <a:p>
            <a:pPr indent="0" lvl="0" marL="0" rtl="0" algn="l">
              <a:spcBef>
                <a:spcPts val="0"/>
              </a:spcBef>
              <a:spcAft>
                <a:spcPts val="0"/>
              </a:spcAft>
              <a:buNone/>
            </a:pPr>
            <a:r>
              <a:rPr lang="en-US" sz="1400"/>
              <a:t>Planned vs. Actual</a:t>
            </a:r>
            <a:endParaRPr/>
          </a:p>
        </p:txBody>
      </p:sp>
      <p:sp>
        <p:nvSpPr>
          <p:cNvPr id="1346" name="Google Shape;1346;p52"/>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47" name="Google Shape;1347;p52"/>
          <p:cNvSpPr txBox="1"/>
          <p:nvPr/>
        </p:nvSpPr>
        <p:spPr>
          <a:xfrm>
            <a:off x="609575" y="1071175"/>
            <a:ext cx="109584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Verdana"/>
                <a:ea typeface="Verdana"/>
                <a:cs typeface="Verdana"/>
                <a:sym typeface="Verdana"/>
              </a:rPr>
              <a:t>Description</a:t>
            </a:r>
            <a:r>
              <a:rPr lang="en-US" sz="1800">
                <a:latin typeface="Verdana"/>
                <a:ea typeface="Verdana"/>
                <a:cs typeface="Verdana"/>
                <a:sym typeface="Verdana"/>
              </a:rPr>
              <a:t>: This metric tracks the number of APIs per environment. This metric captures the number of APIs planned and delivered per environment and provides insight into the APIs that are planned for a Production deployment against those that actually are delivered.</a:t>
            </a:r>
            <a:endParaRPr sz="1800">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graphicFrame>
        <p:nvGraphicFramePr>
          <p:cNvPr id="1348" name="Google Shape;1348;p52"/>
          <p:cNvGraphicFramePr/>
          <p:nvPr/>
        </p:nvGraphicFramePr>
        <p:xfrm>
          <a:off x="609575" y="2335000"/>
          <a:ext cx="3000000" cy="3000000"/>
        </p:xfrm>
        <a:graphic>
          <a:graphicData uri="http://schemas.openxmlformats.org/drawingml/2006/table">
            <a:tbl>
              <a:tblPr>
                <a:noFill/>
                <a:tableStyleId>{5BFF0803-F829-43E8-8D0D-7C8545363C75}</a:tableStyleId>
              </a:tblPr>
              <a:tblGrid>
                <a:gridCol w="3125275"/>
                <a:gridCol w="4782750"/>
                <a:gridCol w="1000100"/>
                <a:gridCol w="2050250"/>
              </a:tblGrid>
              <a:tr h="381000">
                <a:tc>
                  <a:txBody>
                    <a:bodyPr/>
                    <a:lstStyle/>
                    <a:p>
                      <a:pPr indent="0" lvl="0" marL="0" rtl="0" algn="l">
                        <a:spcBef>
                          <a:spcPts val="0"/>
                        </a:spcBef>
                        <a:spcAft>
                          <a:spcPts val="0"/>
                        </a:spcAft>
                        <a:buNone/>
                      </a:pPr>
                      <a:r>
                        <a:rPr b="1" lang="en-US">
                          <a:latin typeface="Verdana"/>
                          <a:ea typeface="Verdana"/>
                          <a:cs typeface="Verdana"/>
                          <a:sym typeface="Verdana"/>
                        </a:rPr>
                        <a:t>Name</a:t>
                      </a:r>
                      <a:endParaRPr b="1">
                        <a:latin typeface="Verdana"/>
                        <a:ea typeface="Verdana"/>
                        <a:cs typeface="Verdana"/>
                        <a:sym typeface="Verdana"/>
                      </a:endParaRPr>
                    </a:p>
                  </a:txBody>
                  <a:tcPr marT="91425" marB="91425" marR="91425" marL="91425">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Description/</a:t>
                      </a:r>
                      <a:r>
                        <a:rPr b="1" lang="en-US">
                          <a:latin typeface="Verdana"/>
                          <a:ea typeface="Verdana"/>
                          <a:cs typeface="Verdana"/>
                          <a:sym typeface="Verdana"/>
                        </a:rPr>
                        <a:t>Calculation</a:t>
                      </a:r>
                      <a:endParaRPr b="1">
                        <a:latin typeface="Verdana"/>
                        <a:ea typeface="Verdana"/>
                        <a:cs typeface="Verdana"/>
                        <a:sym typeface="Verdana"/>
                      </a:endParaRPr>
                    </a:p>
                  </a:txBody>
                  <a:tcPr marT="91425" marB="91425" marR="91425" marL="91425">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Format</a:t>
                      </a:r>
                      <a:endParaRPr b="1">
                        <a:latin typeface="Verdana"/>
                        <a:ea typeface="Verdana"/>
                        <a:cs typeface="Verdana"/>
                        <a:sym typeface="Verdana"/>
                      </a:endParaRPr>
                    </a:p>
                  </a:txBody>
                  <a:tcPr marT="91425" marB="91425" marR="91425" marL="91425">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Source</a:t>
                      </a:r>
                      <a:endParaRPr b="1">
                        <a:latin typeface="Verdana"/>
                        <a:ea typeface="Verdana"/>
                        <a:cs typeface="Verdana"/>
                        <a:sym typeface="Verdana"/>
                      </a:endParaRPr>
                    </a:p>
                  </a:txBody>
                  <a:tcPr marT="91425" marB="91425" marR="91425" marL="91425">
                    <a:solidFill>
                      <a:srgbClr val="62CAF0"/>
                    </a:solidFill>
                  </a:tcPr>
                </a:tc>
              </a:tr>
              <a:tr h="381000">
                <a:tc>
                  <a:txBody>
                    <a:bodyPr/>
                    <a:lstStyle/>
                    <a:p>
                      <a:pPr indent="0" lvl="0" marL="0" rtl="0" algn="l">
                        <a:spcBef>
                          <a:spcPts val="0"/>
                        </a:spcBef>
                        <a:spcAft>
                          <a:spcPts val="0"/>
                        </a:spcAft>
                        <a:buNone/>
                      </a:pPr>
                      <a:r>
                        <a:rPr lang="en-US">
                          <a:latin typeface="Verdana"/>
                          <a:ea typeface="Verdana"/>
                          <a:cs typeface="Verdana"/>
                          <a:sym typeface="Verdana"/>
                        </a:rPr>
                        <a:t>Number of APIs in Development</a:t>
                      </a:r>
                      <a:endParaRPr>
                        <a:latin typeface="Verdana"/>
                        <a:ea typeface="Verdana"/>
                        <a:cs typeface="Verdana"/>
                        <a:sym typeface="Verdana"/>
                      </a:endParaRPr>
                    </a:p>
                    <a:p>
                      <a:pPr indent="0" lvl="0" marL="0" rtl="0" algn="l">
                        <a:spcBef>
                          <a:spcPts val="0"/>
                        </a:spcBef>
                        <a:spcAft>
                          <a:spcPts val="0"/>
                        </a:spcAft>
                        <a:buNone/>
                      </a:pPr>
                      <a:r>
                        <a:rPr i="1" lang="en-US">
                          <a:latin typeface="Verdana"/>
                          <a:ea typeface="Verdana"/>
                          <a:cs typeface="Verdana"/>
                          <a:sym typeface="Verdana"/>
                        </a:rPr>
                        <a:t>Planned</a:t>
                      </a:r>
                      <a:endParaRPr i="1">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en-US">
                          <a:latin typeface="Verdana"/>
                          <a:ea typeface="Verdana"/>
                          <a:cs typeface="Verdana"/>
                          <a:sym typeface="Verdana"/>
                        </a:rPr>
                        <a:t>The number of planned APIs in Development for the current month.</a:t>
                      </a:r>
                      <a:endParaRPr>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en-US">
                          <a:latin typeface="Verdana"/>
                          <a:ea typeface="Verdana"/>
                          <a:cs typeface="Verdana"/>
                          <a:sym typeface="Verdana"/>
                        </a:rPr>
                        <a:t>Expectation set by Leadership</a:t>
                      </a:r>
                      <a:endParaRPr>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Number of APIs in Development</a:t>
                      </a:r>
                      <a:endParaRPr>
                        <a:latin typeface="Verdana"/>
                        <a:ea typeface="Verdana"/>
                        <a:cs typeface="Verdana"/>
                        <a:sym typeface="Verdana"/>
                      </a:endParaRPr>
                    </a:p>
                    <a:p>
                      <a:pPr indent="0" lvl="0" marL="0" rtl="0" algn="l">
                        <a:spcBef>
                          <a:spcPts val="0"/>
                        </a:spcBef>
                        <a:spcAft>
                          <a:spcPts val="0"/>
                        </a:spcAft>
                        <a:buNone/>
                      </a:pPr>
                      <a:r>
                        <a:rPr i="1" lang="en-US">
                          <a:latin typeface="Verdana"/>
                          <a:ea typeface="Verdana"/>
                          <a:cs typeface="Verdana"/>
                          <a:sym typeface="Verdana"/>
                        </a:rPr>
                        <a:t>Actual</a:t>
                      </a:r>
                      <a:endParaRPr i="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number of APIs in Development whose status is </a:t>
                      </a:r>
                      <a:r>
                        <a:rPr i="1" lang="en-US">
                          <a:latin typeface="Verdana"/>
                          <a:ea typeface="Verdana"/>
                          <a:cs typeface="Verdana"/>
                          <a:sym typeface="Verdana"/>
                        </a:rPr>
                        <a:t>STARTED</a:t>
                      </a:r>
                      <a:r>
                        <a:rPr lang="en-US">
                          <a:latin typeface="Verdana"/>
                          <a:ea typeface="Verdana"/>
                          <a:cs typeface="Verdana"/>
                          <a:sym typeface="Verdana"/>
                        </a:rPr>
                        <a:t>.</a:t>
                      </a:r>
                      <a:endParaRPr>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Number of APIs in QA</a:t>
                      </a:r>
                      <a:endParaRPr>
                        <a:latin typeface="Verdana"/>
                        <a:ea typeface="Verdana"/>
                        <a:cs typeface="Verdana"/>
                        <a:sym typeface="Verdana"/>
                      </a:endParaRPr>
                    </a:p>
                    <a:p>
                      <a:pPr indent="0" lvl="0" marL="0" rtl="0" algn="l">
                        <a:spcBef>
                          <a:spcPts val="0"/>
                        </a:spcBef>
                        <a:spcAft>
                          <a:spcPts val="0"/>
                        </a:spcAft>
                        <a:buNone/>
                      </a:pPr>
                      <a:r>
                        <a:rPr i="1" lang="en-US">
                          <a:latin typeface="Verdana"/>
                          <a:ea typeface="Verdana"/>
                          <a:cs typeface="Verdana"/>
                          <a:sym typeface="Verdana"/>
                        </a:rPr>
                        <a:t>Planned</a:t>
                      </a:r>
                      <a:endParaRPr i="1">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number of planned APIs in QA for the current month.</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Expectation set by Leadership</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Number of APIs in QA</a:t>
                      </a:r>
                      <a:endParaRPr>
                        <a:latin typeface="Verdana"/>
                        <a:ea typeface="Verdana"/>
                        <a:cs typeface="Verdana"/>
                        <a:sym typeface="Verdana"/>
                      </a:endParaRPr>
                    </a:p>
                    <a:p>
                      <a:pPr indent="0" lvl="0" marL="0" rtl="0" algn="l">
                        <a:spcBef>
                          <a:spcPts val="0"/>
                        </a:spcBef>
                        <a:spcAft>
                          <a:spcPts val="0"/>
                        </a:spcAft>
                        <a:buNone/>
                      </a:pPr>
                      <a:r>
                        <a:rPr i="1" lang="en-US">
                          <a:latin typeface="Verdana"/>
                          <a:ea typeface="Verdana"/>
                          <a:cs typeface="Verdana"/>
                          <a:sym typeface="Verdana"/>
                        </a:rPr>
                        <a:t>Actual</a:t>
                      </a:r>
                      <a:endParaRPr i="1">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number of APIs in QA whose status is </a:t>
                      </a:r>
                      <a:r>
                        <a:rPr i="1" lang="en-US">
                          <a:latin typeface="Verdana"/>
                          <a:ea typeface="Verdana"/>
                          <a:cs typeface="Verdana"/>
                          <a:sym typeface="Verdana"/>
                        </a:rPr>
                        <a:t>STARTED</a:t>
                      </a:r>
                      <a:r>
                        <a:rPr lang="en-US">
                          <a:latin typeface="Verdana"/>
                          <a:ea typeface="Verdana"/>
                          <a:cs typeface="Verdana"/>
                          <a:sym typeface="Verdana"/>
                        </a:rPr>
                        <a:t>.</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Number of APIs in Production</a:t>
                      </a:r>
                      <a:endParaRPr>
                        <a:latin typeface="Verdana"/>
                        <a:ea typeface="Verdana"/>
                        <a:cs typeface="Verdana"/>
                        <a:sym typeface="Verdana"/>
                      </a:endParaRPr>
                    </a:p>
                    <a:p>
                      <a:pPr indent="0" lvl="0" marL="0" rtl="0" algn="l">
                        <a:spcBef>
                          <a:spcPts val="0"/>
                        </a:spcBef>
                        <a:spcAft>
                          <a:spcPts val="0"/>
                        </a:spcAft>
                        <a:buNone/>
                      </a:pPr>
                      <a:r>
                        <a:rPr i="1" lang="en-US">
                          <a:latin typeface="Verdana"/>
                          <a:ea typeface="Verdana"/>
                          <a:cs typeface="Verdana"/>
                          <a:sym typeface="Verdana"/>
                        </a:rPr>
                        <a:t>Planned</a:t>
                      </a:r>
                      <a:endParaRPr i="1">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number of APIs in Production for the current month.</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Expectation set by Leadership</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Number of APIs in Production</a:t>
                      </a:r>
                      <a:endParaRPr>
                        <a:latin typeface="Verdana"/>
                        <a:ea typeface="Verdana"/>
                        <a:cs typeface="Verdana"/>
                        <a:sym typeface="Verdana"/>
                      </a:endParaRPr>
                    </a:p>
                    <a:p>
                      <a:pPr indent="0" lvl="0" marL="0" rtl="0" algn="l">
                        <a:spcBef>
                          <a:spcPts val="0"/>
                        </a:spcBef>
                        <a:spcAft>
                          <a:spcPts val="0"/>
                        </a:spcAft>
                        <a:buNone/>
                      </a:pPr>
                      <a:r>
                        <a:rPr i="1" lang="en-US">
                          <a:latin typeface="Verdana"/>
                          <a:ea typeface="Verdana"/>
                          <a:cs typeface="Verdana"/>
                          <a:sym typeface="Verdana"/>
                        </a:rPr>
                        <a:t>Actual</a:t>
                      </a:r>
                      <a:endParaRPr i="1">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number of APIs in Production whose status is </a:t>
                      </a:r>
                      <a:r>
                        <a:rPr i="1" lang="en-US">
                          <a:latin typeface="Verdana"/>
                          <a:ea typeface="Verdana"/>
                          <a:cs typeface="Verdana"/>
                          <a:sym typeface="Verdana"/>
                        </a:rPr>
                        <a:t>STARTED</a:t>
                      </a:r>
                      <a:r>
                        <a:rPr lang="en-US">
                          <a:latin typeface="Verdana"/>
                          <a:ea typeface="Verdana"/>
                          <a:cs typeface="Verdana"/>
                          <a:sym typeface="Verdana"/>
                        </a:rPr>
                        <a:t>.</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3" name="Shape 1353"/>
        <p:cNvGrpSpPr/>
        <p:nvPr/>
      </p:nvGrpSpPr>
      <p:grpSpPr>
        <a:xfrm>
          <a:off x="0" y="0"/>
          <a:ext cx="0" cy="0"/>
          <a:chOff x="0" y="0"/>
          <a:chExt cx="0" cy="0"/>
        </a:xfrm>
      </p:grpSpPr>
      <p:sp>
        <p:nvSpPr>
          <p:cNvPr id="1354" name="Google Shape;1354;p53"/>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Number of APIs per Environment </a:t>
            </a:r>
            <a:endParaRPr/>
          </a:p>
          <a:p>
            <a:pPr indent="0" lvl="0" marL="0" rtl="0" algn="l">
              <a:spcBef>
                <a:spcPts val="0"/>
              </a:spcBef>
              <a:spcAft>
                <a:spcPts val="0"/>
              </a:spcAft>
              <a:buNone/>
            </a:pPr>
            <a:r>
              <a:rPr lang="en-US" sz="1400"/>
              <a:t>Planned vs. Actual</a:t>
            </a:r>
            <a:endParaRPr/>
          </a:p>
        </p:txBody>
      </p:sp>
      <p:sp>
        <p:nvSpPr>
          <p:cNvPr id="1355" name="Google Shape;1355;p53"/>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356" name="Google Shape;1356;p53" title="Chart"/>
          <p:cNvPicPr preferRelativeResize="0"/>
          <p:nvPr/>
        </p:nvPicPr>
        <p:blipFill>
          <a:blip r:embed="rId3">
            <a:alphaModFix/>
          </a:blip>
          <a:stretch>
            <a:fillRect/>
          </a:stretch>
        </p:blipFill>
        <p:spPr>
          <a:xfrm>
            <a:off x="1799788" y="1034800"/>
            <a:ext cx="8589233" cy="53043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1" name="Shape 1361"/>
        <p:cNvGrpSpPr/>
        <p:nvPr/>
      </p:nvGrpSpPr>
      <p:grpSpPr>
        <a:xfrm>
          <a:off x="0" y="0"/>
          <a:ext cx="0" cy="0"/>
          <a:chOff x="0" y="0"/>
          <a:chExt cx="0" cy="0"/>
        </a:xfrm>
      </p:grpSpPr>
      <p:sp>
        <p:nvSpPr>
          <p:cNvPr id="1362" name="Google Shape;1362;p54"/>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US"/>
              <a:t>Availability and Reliability</a:t>
            </a:r>
            <a:endParaRPr/>
          </a:p>
          <a:p>
            <a:pPr indent="0" lvl="0" marL="0" rtl="0" algn="l">
              <a:lnSpc>
                <a:spcPct val="100000"/>
              </a:lnSpc>
              <a:spcBef>
                <a:spcPts val="0"/>
              </a:spcBef>
              <a:spcAft>
                <a:spcPts val="0"/>
              </a:spcAft>
              <a:buNone/>
            </a:pPr>
            <a:r>
              <a:rPr lang="en-US" sz="2400"/>
              <a:t>Anypoint Platform Metrics</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7" name="Shape 1367"/>
        <p:cNvGrpSpPr/>
        <p:nvPr/>
      </p:nvGrpSpPr>
      <p:grpSpPr>
        <a:xfrm>
          <a:off x="0" y="0"/>
          <a:ext cx="0" cy="0"/>
          <a:chOff x="0" y="0"/>
          <a:chExt cx="0" cy="0"/>
        </a:xfrm>
      </p:grpSpPr>
      <p:sp>
        <p:nvSpPr>
          <p:cNvPr id="1368" name="Google Shape;1368;p55"/>
          <p:cNvSpPr txBox="1"/>
          <p:nvPr>
            <p:ph idx="1" type="body"/>
          </p:nvPr>
        </p:nvSpPr>
        <p:spPr>
          <a:xfrm>
            <a:off x="609600" y="1189038"/>
            <a:ext cx="10958400" cy="50229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US">
                <a:solidFill>
                  <a:srgbClr val="000000"/>
                </a:solidFill>
              </a:rPr>
              <a:t>Availability and Reliability</a:t>
            </a:r>
            <a:r>
              <a:rPr lang="en-US">
                <a:solidFill>
                  <a:srgbClr val="000000"/>
                </a:solidFill>
              </a:rPr>
              <a:t> metrics are useful for monitoring platform downtime and outages against established SLAs.</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US">
                <a:solidFill>
                  <a:srgbClr val="000000"/>
                </a:solidFill>
              </a:rPr>
              <a:t>Availability and Reliability metrics are also useful for capacity planning and potential platform expansion.</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US">
                <a:solidFill>
                  <a:srgbClr val="000000"/>
                </a:solidFill>
              </a:rPr>
              <a:t>Potential Availability and Reliability Metrics</a:t>
            </a:r>
            <a:endParaRPr>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sz="1800">
                <a:solidFill>
                  <a:srgbClr val="000000"/>
                </a:solidFill>
              </a:rPr>
              <a:t>Management Plane Uptime</a:t>
            </a:r>
            <a:endParaRPr sz="1800">
              <a:solidFill>
                <a:srgbClr val="000000"/>
              </a:solidFill>
            </a:endParaRPr>
          </a:p>
          <a:p>
            <a:pPr indent="-317500" lvl="2" marL="1371600" rtl="0" algn="l">
              <a:lnSpc>
                <a:spcPct val="115000"/>
              </a:lnSpc>
              <a:spcBef>
                <a:spcPts val="0"/>
              </a:spcBef>
              <a:spcAft>
                <a:spcPts val="0"/>
              </a:spcAft>
              <a:buClr>
                <a:srgbClr val="000000"/>
              </a:buClr>
              <a:buSzPts val="1400"/>
              <a:buChar char="•"/>
            </a:pPr>
            <a:r>
              <a:rPr i="1" lang="en-US" sz="1400">
                <a:solidFill>
                  <a:srgbClr val="000000"/>
                </a:solidFill>
              </a:rPr>
              <a:t>Management plane uptime measured against an established SLA.</a:t>
            </a:r>
            <a:endParaRPr sz="1400">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sz="1800">
                <a:solidFill>
                  <a:srgbClr val="000000"/>
                </a:solidFill>
              </a:rPr>
              <a:t>Runtime Availability/Uptime</a:t>
            </a:r>
            <a:endParaRPr sz="1800">
              <a:solidFill>
                <a:srgbClr val="000000"/>
              </a:solidFill>
            </a:endParaRPr>
          </a:p>
          <a:p>
            <a:pPr indent="-317500" lvl="2" marL="1371600" rtl="0" algn="l">
              <a:lnSpc>
                <a:spcPct val="115000"/>
              </a:lnSpc>
              <a:spcBef>
                <a:spcPts val="0"/>
              </a:spcBef>
              <a:spcAft>
                <a:spcPts val="0"/>
              </a:spcAft>
              <a:buClr>
                <a:srgbClr val="000000"/>
              </a:buClr>
              <a:buSzPts val="1400"/>
              <a:buChar char="•"/>
            </a:pPr>
            <a:r>
              <a:rPr i="1" lang="en-US" sz="1400">
                <a:solidFill>
                  <a:srgbClr val="000000"/>
                </a:solidFill>
              </a:rPr>
              <a:t>Runtime availability and uptime measured against an established SLA.</a:t>
            </a:r>
            <a:endParaRPr sz="1400">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sz="1800">
                <a:solidFill>
                  <a:srgbClr val="000000"/>
                </a:solidFill>
              </a:rPr>
              <a:t>vCore Usage </a:t>
            </a:r>
            <a:endParaRPr sz="1800">
              <a:solidFill>
                <a:srgbClr val="000000"/>
              </a:solidFill>
            </a:endParaRPr>
          </a:p>
          <a:p>
            <a:pPr indent="-317500" lvl="2" marL="1371600" rtl="0" algn="l">
              <a:lnSpc>
                <a:spcPct val="115000"/>
              </a:lnSpc>
              <a:spcBef>
                <a:spcPts val="0"/>
              </a:spcBef>
              <a:spcAft>
                <a:spcPts val="0"/>
              </a:spcAft>
              <a:buClr>
                <a:srgbClr val="000000"/>
              </a:buClr>
              <a:buSzPts val="1400"/>
              <a:buChar char="•"/>
            </a:pPr>
            <a:r>
              <a:rPr i="1" lang="en-US" sz="1400">
                <a:solidFill>
                  <a:srgbClr val="000000"/>
                </a:solidFill>
              </a:rPr>
              <a:t>Measures the total number of Sandbox and Production vCores used across all environments.</a:t>
            </a:r>
            <a:endParaRPr i="1" sz="1400">
              <a:solidFill>
                <a:srgbClr val="000000"/>
              </a:solidFill>
            </a:endParaRPr>
          </a:p>
          <a:p>
            <a:pPr indent="-317500" lvl="2" marL="1371600" rtl="0" algn="l">
              <a:lnSpc>
                <a:spcPct val="115000"/>
              </a:lnSpc>
              <a:spcBef>
                <a:spcPts val="0"/>
              </a:spcBef>
              <a:spcAft>
                <a:spcPts val="0"/>
              </a:spcAft>
              <a:buClr>
                <a:srgbClr val="000000"/>
              </a:buClr>
              <a:buSzPts val="1400"/>
              <a:buChar char="•"/>
            </a:pPr>
            <a:r>
              <a:rPr i="1" lang="en-US" sz="1400">
                <a:solidFill>
                  <a:srgbClr val="000000"/>
                </a:solidFill>
              </a:rPr>
              <a:t>Provides a proactive means for planning future scalability and availability requirements.</a:t>
            </a:r>
            <a:endParaRPr/>
          </a:p>
        </p:txBody>
      </p:sp>
      <p:sp>
        <p:nvSpPr>
          <p:cNvPr id="1369" name="Google Shape;1369;p55"/>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Anypoint </a:t>
            </a:r>
            <a:r>
              <a:rPr lang="en-US"/>
              <a:t>Platform Metrics - Availability &amp; Reliability</a:t>
            </a:r>
            <a:endParaRPr/>
          </a:p>
        </p:txBody>
      </p:sp>
      <p:sp>
        <p:nvSpPr>
          <p:cNvPr id="1370" name="Google Shape;1370;p55"/>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5" name="Shape 1375"/>
        <p:cNvGrpSpPr/>
        <p:nvPr/>
      </p:nvGrpSpPr>
      <p:grpSpPr>
        <a:xfrm>
          <a:off x="0" y="0"/>
          <a:ext cx="0" cy="0"/>
          <a:chOff x="0" y="0"/>
          <a:chExt cx="0" cy="0"/>
        </a:xfrm>
      </p:grpSpPr>
      <p:sp>
        <p:nvSpPr>
          <p:cNvPr id="1376" name="Google Shape;1376;p56"/>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US"/>
              <a:t>Availability and Reliability</a:t>
            </a:r>
            <a:endParaRPr/>
          </a:p>
          <a:p>
            <a:pPr indent="0" lvl="0" marL="0" rtl="0" algn="l">
              <a:lnSpc>
                <a:spcPct val="100000"/>
              </a:lnSpc>
              <a:spcBef>
                <a:spcPts val="0"/>
              </a:spcBef>
              <a:spcAft>
                <a:spcPts val="0"/>
              </a:spcAft>
              <a:buNone/>
            </a:pPr>
            <a:r>
              <a:rPr lang="en-US" sz="2400"/>
              <a:t>Anypoint Platform Metric Examples</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1" name="Shape 1381"/>
        <p:cNvGrpSpPr/>
        <p:nvPr/>
      </p:nvGrpSpPr>
      <p:grpSpPr>
        <a:xfrm>
          <a:off x="0" y="0"/>
          <a:ext cx="0" cy="0"/>
          <a:chOff x="0" y="0"/>
          <a:chExt cx="0" cy="0"/>
        </a:xfrm>
      </p:grpSpPr>
      <p:sp>
        <p:nvSpPr>
          <p:cNvPr id="1382" name="Google Shape;1382;p57"/>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14285"/>
              </a:lnSpc>
              <a:spcBef>
                <a:spcPts val="0"/>
              </a:spcBef>
              <a:spcAft>
                <a:spcPts val="0"/>
              </a:spcAft>
              <a:buNone/>
            </a:pPr>
            <a:r>
              <a:rPr lang="en-US" sz="4800"/>
              <a:t>vCore Usage</a:t>
            </a:r>
            <a:endParaRPr sz="4800"/>
          </a:p>
          <a:p>
            <a:pPr indent="0" lvl="0" marL="0" rtl="0" algn="l">
              <a:lnSpc>
                <a:spcPct val="114285"/>
              </a:lnSpc>
              <a:spcBef>
                <a:spcPts val="0"/>
              </a:spcBef>
              <a:spcAft>
                <a:spcPts val="0"/>
              </a:spcAft>
              <a:buNone/>
            </a:pPr>
            <a:r>
              <a:rPr lang="en-US" sz="3000"/>
              <a:t>Available</a:t>
            </a:r>
            <a:r>
              <a:rPr lang="en-US" sz="3000"/>
              <a:t> vs. Consumed</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7" name="Shape 1257"/>
        <p:cNvGrpSpPr/>
        <p:nvPr/>
      </p:nvGrpSpPr>
      <p:grpSpPr>
        <a:xfrm>
          <a:off x="0" y="0"/>
          <a:ext cx="0" cy="0"/>
          <a:chOff x="0" y="0"/>
          <a:chExt cx="0" cy="0"/>
        </a:xfrm>
      </p:grpSpPr>
      <p:sp>
        <p:nvSpPr>
          <p:cNvPr id="1258" name="Google Shape;1258;p40"/>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7" name="Shape 1387"/>
        <p:cNvGrpSpPr/>
        <p:nvPr/>
      </p:nvGrpSpPr>
      <p:grpSpPr>
        <a:xfrm>
          <a:off x="0" y="0"/>
          <a:ext cx="0" cy="0"/>
          <a:chOff x="0" y="0"/>
          <a:chExt cx="0" cy="0"/>
        </a:xfrm>
      </p:grpSpPr>
      <p:sp>
        <p:nvSpPr>
          <p:cNvPr id="1388" name="Google Shape;1388;p58"/>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vCore Usage</a:t>
            </a:r>
            <a:endParaRPr/>
          </a:p>
          <a:p>
            <a:pPr indent="0" lvl="0" marL="0" rtl="0" algn="l">
              <a:spcBef>
                <a:spcPts val="0"/>
              </a:spcBef>
              <a:spcAft>
                <a:spcPts val="0"/>
              </a:spcAft>
              <a:buNone/>
            </a:pPr>
            <a:r>
              <a:rPr lang="en-US" sz="1400"/>
              <a:t>Available vs. Consumed</a:t>
            </a:r>
            <a:endParaRPr/>
          </a:p>
        </p:txBody>
      </p:sp>
      <p:sp>
        <p:nvSpPr>
          <p:cNvPr id="1389" name="Google Shape;1389;p58"/>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90" name="Google Shape;1390;p58"/>
          <p:cNvSpPr txBox="1"/>
          <p:nvPr/>
        </p:nvSpPr>
        <p:spPr>
          <a:xfrm>
            <a:off x="609575" y="1071175"/>
            <a:ext cx="109584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Verdana"/>
                <a:ea typeface="Verdana"/>
                <a:cs typeface="Verdana"/>
                <a:sym typeface="Verdana"/>
              </a:rPr>
              <a:t>Description</a:t>
            </a:r>
            <a:r>
              <a:rPr lang="en-US" sz="1800">
                <a:latin typeface="Verdana"/>
                <a:ea typeface="Verdana"/>
                <a:cs typeface="Verdana"/>
                <a:sym typeface="Verdana"/>
              </a:rPr>
              <a:t>: This metric tracks the number of vCores used across Production and Sandbox environments. </a:t>
            </a:r>
            <a:r>
              <a:rPr lang="en-US" sz="1800">
                <a:latin typeface="Verdana"/>
                <a:ea typeface="Verdana"/>
                <a:cs typeface="Verdana"/>
                <a:sym typeface="Verdana"/>
              </a:rPr>
              <a:t>This metric captures the total number of Sandbox and Production vCores used across all environments which helps in platform capacity planning.</a:t>
            </a:r>
            <a:endParaRPr sz="1800">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graphicFrame>
        <p:nvGraphicFramePr>
          <p:cNvPr id="1391" name="Google Shape;1391;p58"/>
          <p:cNvGraphicFramePr/>
          <p:nvPr/>
        </p:nvGraphicFramePr>
        <p:xfrm>
          <a:off x="615225" y="2237750"/>
          <a:ext cx="3000000" cy="3000000"/>
        </p:xfrm>
        <a:graphic>
          <a:graphicData uri="http://schemas.openxmlformats.org/drawingml/2006/table">
            <a:tbl>
              <a:tblPr>
                <a:noFill/>
                <a:tableStyleId>{5BFF0803-F829-43E8-8D0D-7C8545363C75}</a:tableStyleId>
              </a:tblPr>
              <a:tblGrid>
                <a:gridCol w="2969950"/>
                <a:gridCol w="5452425"/>
                <a:gridCol w="1062600"/>
                <a:gridCol w="1473375"/>
              </a:tblGrid>
              <a:tr h="381000">
                <a:tc>
                  <a:txBody>
                    <a:bodyPr/>
                    <a:lstStyle/>
                    <a:p>
                      <a:pPr indent="0" lvl="0" marL="0" rtl="0" algn="l">
                        <a:spcBef>
                          <a:spcPts val="0"/>
                        </a:spcBef>
                        <a:spcAft>
                          <a:spcPts val="0"/>
                        </a:spcAft>
                        <a:buNone/>
                      </a:pPr>
                      <a:r>
                        <a:rPr b="1" lang="en-US">
                          <a:latin typeface="Verdana"/>
                          <a:ea typeface="Verdana"/>
                          <a:cs typeface="Verdana"/>
                          <a:sym typeface="Verdana"/>
                        </a:rPr>
                        <a:t>Name</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Description/Calculation</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Format</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Source</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r>
              <a:tr h="381000">
                <a:tc>
                  <a:txBody>
                    <a:bodyPr/>
                    <a:lstStyle/>
                    <a:p>
                      <a:pPr indent="0" lvl="0" marL="0" rtl="0" algn="l">
                        <a:spcBef>
                          <a:spcPts val="0"/>
                        </a:spcBef>
                        <a:spcAft>
                          <a:spcPts val="0"/>
                        </a:spcAft>
                        <a:buNone/>
                      </a:pPr>
                      <a:r>
                        <a:rPr lang="en-US">
                          <a:latin typeface="Verdana"/>
                          <a:ea typeface="Verdana"/>
                          <a:cs typeface="Verdana"/>
                          <a:sym typeface="Verdana"/>
                        </a:rPr>
                        <a:t>Sandbox vCores Available</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number of Sandbox vCores provisioned for the month.</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Decimal</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Sandbox vCores Consumed </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number of Sandbox vCores consumed for the month.</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Decimal</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Production vCores Available </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number of Production vCores provisioned for the month.</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Decimal</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Production vCores Consumed</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number of Production vCores consumed for the month.</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Decimal</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Design</a:t>
                      </a:r>
                      <a:r>
                        <a:rPr lang="en-US">
                          <a:latin typeface="Verdana"/>
                          <a:ea typeface="Verdana"/>
                          <a:cs typeface="Verdana"/>
                          <a:sym typeface="Verdana"/>
                        </a:rPr>
                        <a:t> vCores Available </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number of Design vCores provisioned for the month.</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Decimal</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Design</a:t>
                      </a:r>
                      <a:r>
                        <a:rPr lang="en-US">
                          <a:latin typeface="Verdana"/>
                          <a:ea typeface="Verdana"/>
                          <a:cs typeface="Verdana"/>
                          <a:sym typeface="Verdana"/>
                        </a:rPr>
                        <a:t> vCores Consumed</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number of Design vCores consumed for the month.</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Decimal</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6" name="Shape 1396"/>
        <p:cNvGrpSpPr/>
        <p:nvPr/>
      </p:nvGrpSpPr>
      <p:grpSpPr>
        <a:xfrm>
          <a:off x="0" y="0"/>
          <a:ext cx="0" cy="0"/>
          <a:chOff x="0" y="0"/>
          <a:chExt cx="0" cy="0"/>
        </a:xfrm>
      </p:grpSpPr>
      <p:sp>
        <p:nvSpPr>
          <p:cNvPr id="1397" name="Google Shape;1397;p59"/>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vCore Usage</a:t>
            </a:r>
            <a:endParaRPr/>
          </a:p>
          <a:p>
            <a:pPr indent="0" lvl="0" marL="0" rtl="0" algn="l">
              <a:spcBef>
                <a:spcPts val="0"/>
              </a:spcBef>
              <a:spcAft>
                <a:spcPts val="0"/>
              </a:spcAft>
              <a:buNone/>
            </a:pPr>
            <a:r>
              <a:rPr lang="en-US" sz="1400"/>
              <a:t>Available vs. Consumed</a:t>
            </a:r>
            <a:endParaRPr/>
          </a:p>
        </p:txBody>
      </p:sp>
      <p:sp>
        <p:nvSpPr>
          <p:cNvPr id="1398" name="Google Shape;1398;p59"/>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399" name="Google Shape;1399;p59" title="Chart"/>
          <p:cNvPicPr preferRelativeResize="0"/>
          <p:nvPr/>
        </p:nvPicPr>
        <p:blipFill>
          <a:blip r:embed="rId3">
            <a:alphaModFix/>
          </a:blip>
          <a:stretch>
            <a:fillRect/>
          </a:stretch>
        </p:blipFill>
        <p:spPr>
          <a:xfrm>
            <a:off x="1800300" y="1035479"/>
            <a:ext cx="8588220" cy="53036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4" name="Shape 1404"/>
        <p:cNvGrpSpPr/>
        <p:nvPr/>
      </p:nvGrpSpPr>
      <p:grpSpPr>
        <a:xfrm>
          <a:off x="0" y="0"/>
          <a:ext cx="0" cy="0"/>
          <a:chOff x="0" y="0"/>
          <a:chExt cx="0" cy="0"/>
        </a:xfrm>
      </p:grpSpPr>
      <p:sp>
        <p:nvSpPr>
          <p:cNvPr id="1405" name="Google Shape;1405;p60"/>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US"/>
              <a:t>Foundational Service Reuse</a:t>
            </a:r>
            <a:endParaRPr/>
          </a:p>
          <a:p>
            <a:pPr indent="0" lvl="0" marL="0" rtl="0" algn="l">
              <a:lnSpc>
                <a:spcPct val="100000"/>
              </a:lnSpc>
              <a:spcBef>
                <a:spcPts val="0"/>
              </a:spcBef>
              <a:spcAft>
                <a:spcPts val="0"/>
              </a:spcAft>
              <a:buNone/>
            </a:pPr>
            <a:r>
              <a:rPr lang="en-US" sz="2400"/>
              <a:t>Anypoint </a:t>
            </a:r>
            <a:r>
              <a:rPr lang="en-US" sz="2400"/>
              <a:t>Platform Metrics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0" name="Shape 1410"/>
        <p:cNvGrpSpPr/>
        <p:nvPr/>
      </p:nvGrpSpPr>
      <p:grpSpPr>
        <a:xfrm>
          <a:off x="0" y="0"/>
          <a:ext cx="0" cy="0"/>
          <a:chOff x="0" y="0"/>
          <a:chExt cx="0" cy="0"/>
        </a:xfrm>
      </p:grpSpPr>
      <p:sp>
        <p:nvSpPr>
          <p:cNvPr id="1411" name="Google Shape;1411;p61"/>
          <p:cNvSpPr txBox="1"/>
          <p:nvPr>
            <p:ph idx="1" type="body"/>
          </p:nvPr>
        </p:nvSpPr>
        <p:spPr>
          <a:xfrm>
            <a:off x="609600" y="1189038"/>
            <a:ext cx="10958400" cy="50229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000000"/>
              </a:buClr>
              <a:buSzPts val="2400"/>
              <a:buChar char="•"/>
            </a:pPr>
            <a:r>
              <a:rPr lang="en-US">
                <a:solidFill>
                  <a:srgbClr val="000000"/>
                </a:solidFill>
              </a:rPr>
              <a:t>When the Anypoint Platform is initially installed and configured, there are a number of foundational services (e.g. logging, security,  exception-handling, etc.) that are developed and delivered along with the platform.</a:t>
            </a:r>
            <a:endParaRPr>
              <a:solidFill>
                <a:srgbClr val="000000"/>
              </a:solidFill>
            </a:endParaRPr>
          </a:p>
          <a:p>
            <a:pPr indent="-381000" lvl="0" marL="457200" rtl="0" algn="l">
              <a:lnSpc>
                <a:spcPct val="100000"/>
              </a:lnSpc>
              <a:spcBef>
                <a:spcPts val="0"/>
              </a:spcBef>
              <a:spcAft>
                <a:spcPts val="0"/>
              </a:spcAft>
              <a:buClr>
                <a:srgbClr val="000000"/>
              </a:buClr>
              <a:buSzPts val="2400"/>
              <a:buChar char="•"/>
            </a:pPr>
            <a:r>
              <a:rPr lang="en-US">
                <a:solidFill>
                  <a:srgbClr val="000000"/>
                </a:solidFill>
              </a:rPr>
              <a:t>F</a:t>
            </a:r>
            <a:r>
              <a:rPr lang="en-US">
                <a:solidFill>
                  <a:srgbClr val="000000"/>
                </a:solidFill>
              </a:rPr>
              <a:t>oundational</a:t>
            </a:r>
            <a:r>
              <a:rPr lang="en-US">
                <a:solidFill>
                  <a:srgbClr val="000000"/>
                </a:solidFill>
              </a:rPr>
              <a:t> Service Reuse metrics measure the usage of the</a:t>
            </a:r>
            <a:r>
              <a:rPr lang="en-US">
                <a:solidFill>
                  <a:srgbClr val="000000"/>
                </a:solidFill>
              </a:rPr>
              <a:t>se</a:t>
            </a:r>
            <a:r>
              <a:rPr lang="en-US">
                <a:solidFill>
                  <a:srgbClr val="000000"/>
                </a:solidFill>
              </a:rPr>
              <a:t> </a:t>
            </a:r>
            <a:r>
              <a:rPr lang="en-US">
                <a:solidFill>
                  <a:srgbClr val="000000"/>
                </a:solidFill>
              </a:rPr>
              <a:t>foundational</a:t>
            </a:r>
            <a:r>
              <a:rPr lang="en-US">
                <a:solidFill>
                  <a:srgbClr val="000000"/>
                </a:solidFill>
              </a:rPr>
              <a:t> services and track their continued use by projects.</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US">
                <a:solidFill>
                  <a:srgbClr val="000000"/>
                </a:solidFill>
              </a:rPr>
              <a:t>Potential F</a:t>
            </a:r>
            <a:r>
              <a:rPr lang="en-US">
                <a:solidFill>
                  <a:srgbClr val="000000"/>
                </a:solidFill>
              </a:rPr>
              <a:t>oundational</a:t>
            </a:r>
            <a:r>
              <a:rPr lang="en-US">
                <a:solidFill>
                  <a:srgbClr val="000000"/>
                </a:solidFill>
              </a:rPr>
              <a:t> Service Reuse Metrics</a:t>
            </a:r>
            <a:endParaRPr>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sz="1800">
                <a:solidFill>
                  <a:srgbClr val="000000"/>
                </a:solidFill>
              </a:rPr>
              <a:t>Reuse of logging/auditing foundational service capability.</a:t>
            </a:r>
            <a:endParaRPr sz="1800">
              <a:solidFill>
                <a:srgbClr val="000000"/>
              </a:solidFill>
            </a:endParaRPr>
          </a:p>
          <a:p>
            <a:pPr indent="-317500" lvl="2" marL="1371600" rtl="0" algn="l">
              <a:spcBef>
                <a:spcPts val="0"/>
              </a:spcBef>
              <a:spcAft>
                <a:spcPts val="0"/>
              </a:spcAft>
              <a:buClr>
                <a:srgbClr val="000000"/>
              </a:buClr>
              <a:buSzPts val="1400"/>
              <a:buChar char="•"/>
            </a:pPr>
            <a:r>
              <a:rPr i="1" lang="en-US" sz="1400">
                <a:solidFill>
                  <a:srgbClr val="000000"/>
                </a:solidFill>
              </a:rPr>
              <a:t>Percentage of active APIs that are leveraging the </a:t>
            </a:r>
            <a:r>
              <a:rPr i="1" lang="en-US" sz="1400">
                <a:solidFill>
                  <a:srgbClr val="000000"/>
                </a:solidFill>
              </a:rPr>
              <a:t>foundational</a:t>
            </a:r>
            <a:r>
              <a:rPr i="1" lang="en-US" sz="1400">
                <a:solidFill>
                  <a:srgbClr val="000000"/>
                </a:solidFill>
              </a:rPr>
              <a:t> logging/auditing libraries.</a:t>
            </a:r>
            <a:endParaRPr i="1" sz="1400">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sz="1800">
                <a:solidFill>
                  <a:srgbClr val="000000"/>
                </a:solidFill>
              </a:rPr>
              <a:t>Reuse of error/exception-handling foundational service capability.</a:t>
            </a:r>
            <a:endParaRPr sz="1800">
              <a:solidFill>
                <a:srgbClr val="000000"/>
              </a:solidFill>
            </a:endParaRPr>
          </a:p>
          <a:p>
            <a:pPr indent="-317500" lvl="2" marL="1371600" rtl="0" algn="l">
              <a:spcBef>
                <a:spcPts val="0"/>
              </a:spcBef>
              <a:spcAft>
                <a:spcPts val="0"/>
              </a:spcAft>
              <a:buClr>
                <a:srgbClr val="000000"/>
              </a:buClr>
              <a:buSzPts val="1400"/>
              <a:buChar char="•"/>
            </a:pPr>
            <a:r>
              <a:rPr i="1" lang="en-US" sz="1400">
                <a:solidFill>
                  <a:srgbClr val="000000"/>
                </a:solidFill>
              </a:rPr>
              <a:t>Percentage of active APIs that are leveraging the foundational exception-handling libraries.</a:t>
            </a:r>
            <a:endParaRPr i="1" sz="1400">
              <a:solidFill>
                <a:srgbClr val="000000"/>
              </a:solidFill>
            </a:endParaRPr>
          </a:p>
          <a:p>
            <a:pPr indent="-342900" lvl="1" marL="914400" rtl="0" algn="l">
              <a:lnSpc>
                <a:spcPct val="115000"/>
              </a:lnSpc>
              <a:spcBef>
                <a:spcPts val="0"/>
              </a:spcBef>
              <a:spcAft>
                <a:spcPts val="0"/>
              </a:spcAft>
              <a:buClr>
                <a:srgbClr val="000000"/>
              </a:buClr>
              <a:buSzPts val="1800"/>
              <a:buChar char="–"/>
            </a:pPr>
            <a:r>
              <a:rPr lang="en-US" sz="1800">
                <a:solidFill>
                  <a:srgbClr val="000000"/>
                </a:solidFill>
              </a:rPr>
              <a:t>Reuse of security foundational service capability.</a:t>
            </a:r>
            <a:endParaRPr sz="1800">
              <a:solidFill>
                <a:srgbClr val="000000"/>
              </a:solidFill>
            </a:endParaRPr>
          </a:p>
          <a:p>
            <a:pPr indent="-317500" lvl="2" marL="1371600" rtl="0" algn="l">
              <a:lnSpc>
                <a:spcPct val="115000"/>
              </a:lnSpc>
              <a:spcBef>
                <a:spcPts val="0"/>
              </a:spcBef>
              <a:spcAft>
                <a:spcPts val="0"/>
              </a:spcAft>
              <a:buClr>
                <a:srgbClr val="000000"/>
              </a:buClr>
              <a:buSzPts val="1400"/>
              <a:buChar char="•"/>
            </a:pPr>
            <a:r>
              <a:rPr i="1" lang="en-US" sz="1400">
                <a:solidFill>
                  <a:srgbClr val="000000"/>
                </a:solidFill>
              </a:rPr>
              <a:t>Percentage of active APIs that are leveraging the foundational security libraries or policies.</a:t>
            </a:r>
            <a:endParaRPr sz="1400">
              <a:solidFill>
                <a:srgbClr val="000000"/>
              </a:solidFill>
            </a:endParaRPr>
          </a:p>
          <a:p>
            <a:pPr indent="-355600" lvl="1" marL="914400" rtl="0" algn="l">
              <a:lnSpc>
                <a:spcPct val="100000"/>
              </a:lnSpc>
              <a:spcBef>
                <a:spcPts val="0"/>
              </a:spcBef>
              <a:spcAft>
                <a:spcPts val="0"/>
              </a:spcAft>
              <a:buClr>
                <a:srgbClr val="000000"/>
              </a:buClr>
              <a:buSzPts val="2000"/>
              <a:buChar char="–"/>
            </a:pPr>
            <a:r>
              <a:rPr lang="en-US" sz="1800">
                <a:solidFill>
                  <a:srgbClr val="000000"/>
                </a:solidFill>
              </a:rPr>
              <a:t>Reuse of service-level agreements (SLAs).</a:t>
            </a:r>
            <a:endParaRPr sz="1800">
              <a:solidFill>
                <a:srgbClr val="000000"/>
              </a:solidFill>
            </a:endParaRPr>
          </a:p>
          <a:p>
            <a:pPr indent="-317500" lvl="2" marL="1371600" rtl="0" algn="l">
              <a:lnSpc>
                <a:spcPct val="100000"/>
              </a:lnSpc>
              <a:spcBef>
                <a:spcPts val="0"/>
              </a:spcBef>
              <a:spcAft>
                <a:spcPts val="0"/>
              </a:spcAft>
              <a:buClr>
                <a:srgbClr val="000000"/>
              </a:buClr>
              <a:buSzPts val="1400"/>
              <a:buChar char="•"/>
            </a:pPr>
            <a:r>
              <a:rPr i="1" lang="en-US" sz="1400">
                <a:solidFill>
                  <a:srgbClr val="000000"/>
                </a:solidFill>
              </a:rPr>
              <a:t>Percentage of active APIs that are leveraging a foundational SLA and its enforcement policies.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1200"/>
              </a:spcBef>
              <a:spcAft>
                <a:spcPts val="0"/>
              </a:spcAft>
              <a:buNone/>
            </a:pPr>
            <a:r>
              <a:t/>
            </a:r>
            <a:endParaRPr/>
          </a:p>
        </p:txBody>
      </p:sp>
      <p:sp>
        <p:nvSpPr>
          <p:cNvPr id="1412" name="Google Shape;1412;p61"/>
          <p:cNvSpPr txBox="1"/>
          <p:nvPr>
            <p:ph type="title"/>
          </p:nvPr>
        </p:nvSpPr>
        <p:spPr>
          <a:xfrm>
            <a:off x="609451" y="0"/>
            <a:ext cx="104919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Anypoint </a:t>
            </a:r>
            <a:r>
              <a:rPr lang="en-US"/>
              <a:t>Platform Metrics</a:t>
            </a:r>
            <a:r>
              <a:rPr lang="en-US"/>
              <a:t> - Foundational Service Reuse</a:t>
            </a:r>
            <a:endParaRPr/>
          </a:p>
        </p:txBody>
      </p:sp>
      <p:sp>
        <p:nvSpPr>
          <p:cNvPr id="1413" name="Google Shape;1413;p61"/>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8" name="Shape 1418"/>
        <p:cNvGrpSpPr/>
        <p:nvPr/>
      </p:nvGrpSpPr>
      <p:grpSpPr>
        <a:xfrm>
          <a:off x="0" y="0"/>
          <a:ext cx="0" cy="0"/>
          <a:chOff x="0" y="0"/>
          <a:chExt cx="0" cy="0"/>
        </a:xfrm>
      </p:grpSpPr>
      <p:sp>
        <p:nvSpPr>
          <p:cNvPr id="1419" name="Google Shape;1419;p62"/>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US"/>
              <a:t>Supportability</a:t>
            </a:r>
            <a:endParaRPr/>
          </a:p>
          <a:p>
            <a:pPr indent="0" lvl="0" marL="0" rtl="0" algn="l">
              <a:lnSpc>
                <a:spcPct val="100000"/>
              </a:lnSpc>
              <a:spcBef>
                <a:spcPts val="0"/>
              </a:spcBef>
              <a:spcAft>
                <a:spcPts val="0"/>
              </a:spcAft>
              <a:buNone/>
            </a:pPr>
            <a:r>
              <a:rPr lang="en-US" sz="2400"/>
              <a:t>Anypoint Platform Metrics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4" name="Shape 1424"/>
        <p:cNvGrpSpPr/>
        <p:nvPr/>
      </p:nvGrpSpPr>
      <p:grpSpPr>
        <a:xfrm>
          <a:off x="0" y="0"/>
          <a:ext cx="0" cy="0"/>
          <a:chOff x="0" y="0"/>
          <a:chExt cx="0" cy="0"/>
        </a:xfrm>
      </p:grpSpPr>
      <p:sp>
        <p:nvSpPr>
          <p:cNvPr id="1425" name="Google Shape;1425;p63"/>
          <p:cNvSpPr txBox="1"/>
          <p:nvPr>
            <p:ph idx="1" type="body"/>
          </p:nvPr>
        </p:nvSpPr>
        <p:spPr>
          <a:xfrm>
            <a:off x="609600" y="1189038"/>
            <a:ext cx="10958400" cy="50229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US">
                <a:solidFill>
                  <a:srgbClr val="000000"/>
                </a:solidFill>
              </a:rPr>
              <a:t>Supportability Metrics are identified to help evaluate the costs necessary to support operations of the Anypoint Platform.</a:t>
            </a:r>
            <a:endParaRPr>
              <a:solidFill>
                <a:srgbClr val="000000"/>
              </a:solidFill>
            </a:endParaRPr>
          </a:p>
          <a:p>
            <a:pPr indent="-381000" lvl="0" marL="457200" marR="0" rtl="0" algn="l">
              <a:lnSpc>
                <a:spcPct val="115000"/>
              </a:lnSpc>
              <a:spcBef>
                <a:spcPts val="0"/>
              </a:spcBef>
              <a:spcAft>
                <a:spcPts val="0"/>
              </a:spcAft>
              <a:buClr>
                <a:srgbClr val="000000"/>
              </a:buClr>
              <a:buSzPts val="2400"/>
              <a:buFont typeface="Arial"/>
              <a:buChar char="•"/>
            </a:pPr>
            <a:r>
              <a:rPr lang="en-US">
                <a:solidFill>
                  <a:srgbClr val="000000"/>
                </a:solidFill>
              </a:rPr>
              <a:t>Platform supportability can be impacted if excessive business groups, environments, and runtime versions are required. </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US">
                <a:solidFill>
                  <a:srgbClr val="000000"/>
                </a:solidFill>
              </a:rPr>
              <a:t>Potential Supportability Metrics</a:t>
            </a:r>
            <a:endParaRPr>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sz="1800">
                <a:solidFill>
                  <a:srgbClr val="000000"/>
                </a:solidFill>
              </a:rPr>
              <a:t>Total number of applications by type.</a:t>
            </a:r>
            <a:endParaRPr sz="1800">
              <a:solidFill>
                <a:srgbClr val="000000"/>
              </a:solidFill>
            </a:endParaRPr>
          </a:p>
          <a:p>
            <a:pPr indent="-317500" lvl="2" marL="1371600" rtl="0" algn="l">
              <a:lnSpc>
                <a:spcPct val="115000"/>
              </a:lnSpc>
              <a:spcBef>
                <a:spcPts val="0"/>
              </a:spcBef>
              <a:spcAft>
                <a:spcPts val="0"/>
              </a:spcAft>
              <a:buClr>
                <a:srgbClr val="000000"/>
              </a:buClr>
              <a:buSzPts val="1400"/>
              <a:buChar char="•"/>
            </a:pPr>
            <a:r>
              <a:rPr i="1" lang="en-US" sz="1400">
                <a:solidFill>
                  <a:srgbClr val="000000"/>
                </a:solidFill>
              </a:rPr>
              <a:t>Captures the total number of applications by type (e.g. API, batch, event-driven) in Production.</a:t>
            </a:r>
            <a:endParaRPr i="1" sz="1400">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sz="1800">
                <a:solidFill>
                  <a:srgbClr val="000000"/>
                </a:solidFill>
              </a:rPr>
              <a:t>Average number of API versions.</a:t>
            </a:r>
            <a:endParaRPr sz="1800">
              <a:solidFill>
                <a:srgbClr val="000000"/>
              </a:solidFill>
            </a:endParaRPr>
          </a:p>
          <a:p>
            <a:pPr indent="-317500" lvl="2" marL="1371600" rtl="0" algn="l">
              <a:lnSpc>
                <a:spcPct val="115000"/>
              </a:lnSpc>
              <a:spcBef>
                <a:spcPts val="0"/>
              </a:spcBef>
              <a:spcAft>
                <a:spcPts val="0"/>
              </a:spcAft>
              <a:buClr>
                <a:srgbClr val="000000"/>
              </a:buClr>
              <a:buSzPts val="1400"/>
              <a:buChar char="•"/>
            </a:pPr>
            <a:r>
              <a:rPr i="1" lang="en-US" sz="1400">
                <a:solidFill>
                  <a:srgbClr val="000000"/>
                </a:solidFill>
              </a:rPr>
              <a:t>Demonstrates the operational overhead of maintaining multiple versions of the same API.</a:t>
            </a:r>
            <a:endParaRPr i="1" sz="1400">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sz="1800">
                <a:solidFill>
                  <a:srgbClr val="000000"/>
                </a:solidFill>
              </a:rPr>
              <a:t>Number of runtime versions used.</a:t>
            </a:r>
            <a:endParaRPr sz="1800">
              <a:solidFill>
                <a:srgbClr val="000000"/>
              </a:solidFill>
            </a:endParaRPr>
          </a:p>
          <a:p>
            <a:pPr indent="-317500" lvl="2" marL="1371600" rtl="0" algn="l">
              <a:spcBef>
                <a:spcPts val="0"/>
              </a:spcBef>
              <a:spcAft>
                <a:spcPts val="0"/>
              </a:spcAft>
              <a:buClr>
                <a:srgbClr val="000000"/>
              </a:buClr>
              <a:buSzPts val="1400"/>
              <a:buChar char="•"/>
            </a:pPr>
            <a:r>
              <a:rPr i="1" lang="en-US" sz="1400">
                <a:solidFill>
                  <a:srgbClr val="000000"/>
                </a:solidFill>
              </a:rPr>
              <a:t>Measures the total number of applications running on each runtime version per environment.</a:t>
            </a:r>
            <a:endParaRPr sz="1800">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sz="1800">
                <a:solidFill>
                  <a:srgbClr val="000000"/>
                </a:solidFill>
              </a:rPr>
              <a:t>Number of environments per business group.</a:t>
            </a:r>
            <a:endParaRPr sz="1800">
              <a:solidFill>
                <a:srgbClr val="000000"/>
              </a:solidFill>
            </a:endParaRPr>
          </a:p>
          <a:p>
            <a:pPr indent="-317500" lvl="2" marL="1371600" rtl="0" algn="l">
              <a:lnSpc>
                <a:spcPct val="115000"/>
              </a:lnSpc>
              <a:spcBef>
                <a:spcPts val="0"/>
              </a:spcBef>
              <a:spcAft>
                <a:spcPts val="0"/>
              </a:spcAft>
              <a:buClr>
                <a:srgbClr val="000000"/>
              </a:buClr>
              <a:buSzPts val="1400"/>
              <a:buChar char="•"/>
            </a:pPr>
            <a:r>
              <a:rPr i="1" lang="en-US" sz="1400">
                <a:solidFill>
                  <a:srgbClr val="000000"/>
                </a:solidFill>
              </a:rPr>
              <a:t>Demonstrates the the operational overhead of maintaining separate environments for each business group.</a:t>
            </a:r>
            <a:endParaRPr sz="1400">
              <a:solidFill>
                <a:srgbClr val="000000"/>
              </a:solidFill>
            </a:endParaRPr>
          </a:p>
          <a:p>
            <a:pPr indent="0" lvl="0" marL="0" rtl="0" algn="l">
              <a:spcBef>
                <a:spcPts val="1200"/>
              </a:spcBef>
              <a:spcAft>
                <a:spcPts val="0"/>
              </a:spcAft>
              <a:buNone/>
            </a:pPr>
            <a:r>
              <a:t/>
            </a:r>
            <a:endParaRPr/>
          </a:p>
        </p:txBody>
      </p:sp>
      <p:sp>
        <p:nvSpPr>
          <p:cNvPr id="1426" name="Google Shape;1426;p63"/>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Anypoint Platform Metrics</a:t>
            </a:r>
            <a:r>
              <a:rPr lang="en-US"/>
              <a:t> - Supportability</a:t>
            </a:r>
            <a:endParaRPr/>
          </a:p>
        </p:txBody>
      </p:sp>
      <p:sp>
        <p:nvSpPr>
          <p:cNvPr id="1427" name="Google Shape;1427;p63"/>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2" name="Shape 1432"/>
        <p:cNvGrpSpPr/>
        <p:nvPr/>
      </p:nvGrpSpPr>
      <p:grpSpPr>
        <a:xfrm>
          <a:off x="0" y="0"/>
          <a:ext cx="0" cy="0"/>
          <a:chOff x="0" y="0"/>
          <a:chExt cx="0" cy="0"/>
        </a:xfrm>
      </p:grpSpPr>
      <p:sp>
        <p:nvSpPr>
          <p:cNvPr id="1433" name="Google Shape;1433;p64"/>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US"/>
              <a:t>Supportability</a:t>
            </a:r>
            <a:endParaRPr/>
          </a:p>
          <a:p>
            <a:pPr indent="0" lvl="0" marL="0" rtl="0" algn="l">
              <a:lnSpc>
                <a:spcPct val="100000"/>
              </a:lnSpc>
              <a:spcBef>
                <a:spcPts val="0"/>
              </a:spcBef>
              <a:spcAft>
                <a:spcPts val="0"/>
              </a:spcAft>
              <a:buNone/>
            </a:pPr>
            <a:r>
              <a:rPr lang="en-US" sz="2400"/>
              <a:t>Anypoint </a:t>
            </a:r>
            <a:r>
              <a:rPr lang="en-US" sz="2400"/>
              <a:t>Platform Metric Examples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8" name="Shape 1438"/>
        <p:cNvGrpSpPr/>
        <p:nvPr/>
      </p:nvGrpSpPr>
      <p:grpSpPr>
        <a:xfrm>
          <a:off x="0" y="0"/>
          <a:ext cx="0" cy="0"/>
          <a:chOff x="0" y="0"/>
          <a:chExt cx="0" cy="0"/>
        </a:xfrm>
      </p:grpSpPr>
      <p:sp>
        <p:nvSpPr>
          <p:cNvPr id="1439" name="Google Shape;1439;p65"/>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14285"/>
              </a:lnSpc>
              <a:spcBef>
                <a:spcPts val="0"/>
              </a:spcBef>
              <a:spcAft>
                <a:spcPts val="0"/>
              </a:spcAft>
              <a:buNone/>
            </a:pPr>
            <a:r>
              <a:rPr lang="en-US" sz="4800"/>
              <a:t>Average Number of API Versions</a:t>
            </a:r>
            <a:r>
              <a:rPr lang="en-US" sz="4800"/>
              <a:t> </a:t>
            </a:r>
            <a:endParaRPr sz="3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4" name="Shape 1444"/>
        <p:cNvGrpSpPr/>
        <p:nvPr/>
      </p:nvGrpSpPr>
      <p:grpSpPr>
        <a:xfrm>
          <a:off x="0" y="0"/>
          <a:ext cx="0" cy="0"/>
          <a:chOff x="0" y="0"/>
          <a:chExt cx="0" cy="0"/>
        </a:xfrm>
      </p:grpSpPr>
      <p:sp>
        <p:nvSpPr>
          <p:cNvPr id="1445" name="Google Shape;1445;p66"/>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Average Number of </a:t>
            </a:r>
            <a:r>
              <a:rPr lang="en-US"/>
              <a:t>API Versions</a:t>
            </a:r>
            <a:endParaRPr sz="1400"/>
          </a:p>
        </p:txBody>
      </p:sp>
      <p:sp>
        <p:nvSpPr>
          <p:cNvPr id="1446" name="Google Shape;1446;p66"/>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47" name="Google Shape;1447;p66"/>
          <p:cNvSpPr txBox="1"/>
          <p:nvPr/>
        </p:nvSpPr>
        <p:spPr>
          <a:xfrm>
            <a:off x="609575" y="1071175"/>
            <a:ext cx="109584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Verdana"/>
                <a:ea typeface="Verdana"/>
                <a:cs typeface="Verdana"/>
                <a:sym typeface="Verdana"/>
              </a:rPr>
              <a:t>Description</a:t>
            </a:r>
            <a:r>
              <a:rPr lang="en-US" sz="1800">
                <a:latin typeface="Verdana"/>
                <a:ea typeface="Verdana"/>
                <a:cs typeface="Verdana"/>
                <a:sym typeface="Verdana"/>
              </a:rPr>
              <a:t>: This metric displays t</a:t>
            </a:r>
            <a:r>
              <a:rPr lang="en-US" sz="1800">
                <a:latin typeface="Verdana"/>
                <a:ea typeface="Verdana"/>
                <a:cs typeface="Verdana"/>
                <a:sym typeface="Verdana"/>
              </a:rPr>
              <a:t>he number of API versions currently in Production by type. </a:t>
            </a:r>
            <a:r>
              <a:rPr lang="en-US" sz="1800">
                <a:latin typeface="Verdana"/>
                <a:ea typeface="Verdana"/>
                <a:cs typeface="Verdana"/>
                <a:sym typeface="Verdana"/>
              </a:rPr>
              <a:t>This metric d</a:t>
            </a:r>
            <a:r>
              <a:rPr lang="en-US" sz="1800">
                <a:latin typeface="Verdana"/>
                <a:ea typeface="Verdana"/>
                <a:cs typeface="Verdana"/>
                <a:sym typeface="Verdana"/>
              </a:rPr>
              <a:t>emonstrates the operational overhead of maintaining multiple versions of the same API. Additional versions of the same API will negatively impact this metric.</a:t>
            </a:r>
            <a:endParaRPr sz="1800">
              <a:latin typeface="Verdana"/>
              <a:ea typeface="Verdana"/>
              <a:cs typeface="Verdana"/>
              <a:sym typeface="Verdana"/>
            </a:endParaRPr>
          </a:p>
          <a:p>
            <a:pPr indent="0" lvl="0" marL="0" rtl="0" algn="l">
              <a:spcBef>
                <a:spcPts val="0"/>
              </a:spcBef>
              <a:spcAft>
                <a:spcPts val="0"/>
              </a:spcAft>
              <a:buNone/>
            </a:pPr>
            <a:r>
              <a:t/>
            </a:r>
            <a:endParaRPr sz="1800">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graphicFrame>
        <p:nvGraphicFramePr>
          <p:cNvPr id="1448" name="Google Shape;1448;p66"/>
          <p:cNvGraphicFramePr/>
          <p:nvPr/>
        </p:nvGraphicFramePr>
        <p:xfrm>
          <a:off x="609550" y="2329875"/>
          <a:ext cx="3000000" cy="3000000"/>
        </p:xfrm>
        <a:graphic>
          <a:graphicData uri="http://schemas.openxmlformats.org/drawingml/2006/table">
            <a:tbl>
              <a:tblPr>
                <a:noFill/>
                <a:tableStyleId>{5BFF0803-F829-43E8-8D0D-7C8545363C75}</a:tableStyleId>
              </a:tblPr>
              <a:tblGrid>
                <a:gridCol w="2935725"/>
                <a:gridCol w="5224525"/>
                <a:gridCol w="949700"/>
                <a:gridCol w="1848475"/>
              </a:tblGrid>
              <a:tr h="381000">
                <a:tc>
                  <a:txBody>
                    <a:bodyPr/>
                    <a:lstStyle/>
                    <a:p>
                      <a:pPr indent="0" lvl="0" marL="0" rtl="0" algn="l">
                        <a:spcBef>
                          <a:spcPts val="0"/>
                        </a:spcBef>
                        <a:spcAft>
                          <a:spcPts val="0"/>
                        </a:spcAft>
                        <a:buNone/>
                      </a:pPr>
                      <a:r>
                        <a:rPr b="1" lang="en-US">
                          <a:latin typeface="Verdana"/>
                          <a:ea typeface="Verdana"/>
                          <a:cs typeface="Verdana"/>
                          <a:sym typeface="Verdana"/>
                        </a:rPr>
                        <a:t>Name</a:t>
                      </a:r>
                      <a:endParaRPr b="1">
                        <a:latin typeface="Verdana"/>
                        <a:ea typeface="Verdana"/>
                        <a:cs typeface="Verdana"/>
                        <a:sym typeface="Verdana"/>
                      </a:endParaRPr>
                    </a:p>
                  </a:txBody>
                  <a:tcPr marT="91425" marB="91425" marR="91425" marL="91425">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Description/Calculation</a:t>
                      </a:r>
                      <a:endParaRPr b="1">
                        <a:latin typeface="Verdana"/>
                        <a:ea typeface="Verdana"/>
                        <a:cs typeface="Verdana"/>
                        <a:sym typeface="Verdana"/>
                      </a:endParaRPr>
                    </a:p>
                  </a:txBody>
                  <a:tcPr marT="91425" marB="91425" marR="91425" marL="91425">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Format</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Source</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r>
              <a:tr h="381000">
                <a:tc>
                  <a:txBody>
                    <a:bodyPr/>
                    <a:lstStyle/>
                    <a:p>
                      <a:pPr indent="0" lvl="0" marL="0" rtl="0" algn="l">
                        <a:spcBef>
                          <a:spcPts val="0"/>
                        </a:spcBef>
                        <a:spcAft>
                          <a:spcPts val="0"/>
                        </a:spcAft>
                        <a:buNone/>
                      </a:pPr>
                      <a:r>
                        <a:rPr lang="en-US">
                          <a:latin typeface="Verdana"/>
                          <a:ea typeface="Verdana"/>
                          <a:cs typeface="Verdana"/>
                          <a:sym typeface="Verdana"/>
                        </a:rPr>
                        <a:t>Average Number of Versions for Experience APIs</a:t>
                      </a:r>
                      <a:endParaRPr>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Number</a:t>
                      </a:r>
                      <a:r>
                        <a:rPr lang="en-US">
                          <a:latin typeface="Verdana"/>
                          <a:ea typeface="Verdana"/>
                          <a:cs typeface="Verdana"/>
                          <a:sym typeface="Verdana"/>
                        </a:rPr>
                        <a:t> of API versions / Number of APIs </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that are Experience APIs in the Production Environment</a:t>
                      </a:r>
                      <a:endParaRPr>
                        <a:latin typeface="Verdana"/>
                        <a:ea typeface="Verdana"/>
                        <a:cs typeface="Verdana"/>
                        <a:sym typeface="Verdana"/>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Decimal</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Average Number of Versions for Process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Number</a:t>
                      </a:r>
                      <a:r>
                        <a:rPr lang="en-US">
                          <a:latin typeface="Verdana"/>
                          <a:ea typeface="Verdana"/>
                          <a:cs typeface="Verdana"/>
                          <a:sym typeface="Verdana"/>
                        </a:rPr>
                        <a:t> of API versions / Number of APIs </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that are Process APIs in the Production Environment</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Decimal</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Average Number of Versions for Systems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Number of API versions / Number of APIs </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that are System APIs in the Production Environment</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Decimal</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Number of Versions Goal</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Maximum number of versions supported by operations.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Expectation set by Leadership</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3" name="Shape 1453"/>
        <p:cNvGrpSpPr/>
        <p:nvPr/>
      </p:nvGrpSpPr>
      <p:grpSpPr>
        <a:xfrm>
          <a:off x="0" y="0"/>
          <a:ext cx="0" cy="0"/>
          <a:chOff x="0" y="0"/>
          <a:chExt cx="0" cy="0"/>
        </a:xfrm>
      </p:grpSpPr>
      <p:sp>
        <p:nvSpPr>
          <p:cNvPr id="1454" name="Google Shape;1454;p67"/>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Average Number of </a:t>
            </a:r>
            <a:r>
              <a:rPr lang="en-US"/>
              <a:t>API Versions</a:t>
            </a:r>
            <a:endParaRPr/>
          </a:p>
        </p:txBody>
      </p:sp>
      <p:sp>
        <p:nvSpPr>
          <p:cNvPr id="1455" name="Google Shape;1455;p67"/>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456" name="Google Shape;1456;p67" title="Chart"/>
          <p:cNvPicPr preferRelativeResize="0"/>
          <p:nvPr/>
        </p:nvPicPr>
        <p:blipFill>
          <a:blip r:embed="rId3">
            <a:alphaModFix/>
          </a:blip>
          <a:stretch>
            <a:fillRect/>
          </a:stretch>
        </p:blipFill>
        <p:spPr>
          <a:xfrm>
            <a:off x="1939363" y="1097675"/>
            <a:ext cx="8310101" cy="513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3" name="Shape 1263"/>
        <p:cNvGrpSpPr/>
        <p:nvPr/>
      </p:nvGrpSpPr>
      <p:grpSpPr>
        <a:xfrm>
          <a:off x="0" y="0"/>
          <a:ext cx="0" cy="0"/>
          <a:chOff x="0" y="0"/>
          <a:chExt cx="0" cy="0"/>
        </a:xfrm>
      </p:grpSpPr>
      <p:sp>
        <p:nvSpPr>
          <p:cNvPr id="1264" name="Google Shape;1264;p41"/>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Benefits of the Anypoint Platform</a:t>
            </a:r>
            <a:endParaRPr/>
          </a:p>
        </p:txBody>
      </p:sp>
      <p:sp>
        <p:nvSpPr>
          <p:cNvPr id="1265" name="Google Shape;1265;p41"/>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266" name="Google Shape;1266;p41"/>
          <p:cNvSpPr txBox="1"/>
          <p:nvPr>
            <p:ph idx="1" type="body"/>
          </p:nvPr>
        </p:nvSpPr>
        <p:spPr>
          <a:xfrm>
            <a:off x="609600" y="1189038"/>
            <a:ext cx="10958400" cy="50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a:t>
            </a:r>
            <a:r>
              <a:rPr lang="en-US"/>
              <a:t>he expected benefits of using the Anypoint Platform include:</a:t>
            </a:r>
            <a:endParaRPr/>
          </a:p>
          <a:p>
            <a:pPr indent="-381000" lvl="0" marL="457200" rtl="0" algn="l">
              <a:spcBef>
                <a:spcPts val="1200"/>
              </a:spcBef>
              <a:spcAft>
                <a:spcPts val="0"/>
              </a:spcAft>
              <a:buSzPts val="2400"/>
              <a:buChar char="•"/>
            </a:pPr>
            <a:r>
              <a:rPr lang="en-US"/>
              <a:t>Unlocking data from legacy systems, rapidly connecting legacy assets to SaaS technologies, and reducing integration costs—without disrupting existing business processes.</a:t>
            </a:r>
            <a:endParaRPr/>
          </a:p>
          <a:p>
            <a:pPr indent="-381000" lvl="0" marL="457200" rtl="0" algn="l">
              <a:spcBef>
                <a:spcPts val="1200"/>
              </a:spcBef>
              <a:spcAft>
                <a:spcPts val="0"/>
              </a:spcAft>
              <a:buSzPts val="2400"/>
              <a:buChar char="•"/>
            </a:pPr>
            <a:r>
              <a:rPr lang="en-US"/>
              <a:t>Increase in developer productivity and decrease in development times through open technologies that promote reusability, modularity and collaboration.</a:t>
            </a:r>
            <a:endParaRPr/>
          </a:p>
          <a:p>
            <a:pPr indent="-381000" lvl="0" marL="457200" rtl="0" algn="l">
              <a:spcBef>
                <a:spcPts val="1200"/>
              </a:spcBef>
              <a:spcAft>
                <a:spcPts val="0"/>
              </a:spcAft>
              <a:buSzPts val="2400"/>
              <a:buChar char="•"/>
            </a:pPr>
            <a:r>
              <a:rPr lang="en-US"/>
              <a:t>Reduces time to resolution by managing all resources from a single pane of glass.</a:t>
            </a:r>
            <a:endParaRPr/>
          </a:p>
          <a:p>
            <a:pPr indent="-381000" lvl="0" marL="457200" rtl="0" algn="l">
              <a:spcBef>
                <a:spcPts val="1200"/>
              </a:spcBef>
              <a:spcAft>
                <a:spcPts val="1000"/>
              </a:spcAft>
              <a:buSzPts val="2400"/>
              <a:buChar char="•"/>
            </a:pPr>
            <a:r>
              <a:rPr lang="en-US"/>
              <a:t>Increases agility with a flexible architecture that evolves with the  business.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1" name="Shape 1461"/>
        <p:cNvGrpSpPr/>
        <p:nvPr/>
      </p:nvGrpSpPr>
      <p:grpSpPr>
        <a:xfrm>
          <a:off x="0" y="0"/>
          <a:ext cx="0" cy="0"/>
          <a:chOff x="0" y="0"/>
          <a:chExt cx="0" cy="0"/>
        </a:xfrm>
      </p:grpSpPr>
      <p:sp>
        <p:nvSpPr>
          <p:cNvPr id="1462" name="Google Shape;1462;p68"/>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14285"/>
              </a:lnSpc>
              <a:spcBef>
                <a:spcPts val="0"/>
              </a:spcBef>
              <a:spcAft>
                <a:spcPts val="0"/>
              </a:spcAft>
              <a:buNone/>
            </a:pPr>
            <a:r>
              <a:rPr lang="en-US" sz="4800"/>
              <a:t>Number of API Versions </a:t>
            </a:r>
            <a:endParaRPr sz="3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7" name="Shape 1467"/>
        <p:cNvGrpSpPr/>
        <p:nvPr/>
      </p:nvGrpSpPr>
      <p:grpSpPr>
        <a:xfrm>
          <a:off x="0" y="0"/>
          <a:ext cx="0" cy="0"/>
          <a:chOff x="0" y="0"/>
          <a:chExt cx="0" cy="0"/>
        </a:xfrm>
      </p:grpSpPr>
      <p:sp>
        <p:nvSpPr>
          <p:cNvPr id="1468" name="Google Shape;1468;p69"/>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Number of API Versions</a:t>
            </a:r>
            <a:endParaRPr sz="1400"/>
          </a:p>
        </p:txBody>
      </p:sp>
      <p:sp>
        <p:nvSpPr>
          <p:cNvPr id="1469" name="Google Shape;1469;p69"/>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70" name="Google Shape;1470;p69"/>
          <p:cNvSpPr txBox="1"/>
          <p:nvPr/>
        </p:nvSpPr>
        <p:spPr>
          <a:xfrm>
            <a:off x="609575" y="1071175"/>
            <a:ext cx="109584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Verdana"/>
                <a:ea typeface="Verdana"/>
                <a:cs typeface="Verdana"/>
                <a:sym typeface="Verdana"/>
              </a:rPr>
              <a:t>Description</a:t>
            </a:r>
            <a:r>
              <a:rPr lang="en-US" sz="1800">
                <a:latin typeface="Verdana"/>
                <a:ea typeface="Verdana"/>
                <a:cs typeface="Verdana"/>
                <a:sym typeface="Verdana"/>
              </a:rPr>
              <a:t>: This metrics displays the top 10 APIs ranked on total number of versions in the Production environment.</a:t>
            </a:r>
            <a:endParaRPr sz="1800">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graphicFrame>
        <p:nvGraphicFramePr>
          <p:cNvPr id="1471" name="Google Shape;1471;p69"/>
          <p:cNvGraphicFramePr/>
          <p:nvPr/>
        </p:nvGraphicFramePr>
        <p:xfrm>
          <a:off x="609575" y="1982150"/>
          <a:ext cx="3000000" cy="3000000"/>
        </p:xfrm>
        <a:graphic>
          <a:graphicData uri="http://schemas.openxmlformats.org/drawingml/2006/table">
            <a:tbl>
              <a:tblPr>
                <a:noFill/>
                <a:tableStyleId>{5BFF0803-F829-43E8-8D0D-7C8545363C75}</a:tableStyleId>
              </a:tblPr>
              <a:tblGrid>
                <a:gridCol w="2512950"/>
                <a:gridCol w="5239675"/>
                <a:gridCol w="1471600"/>
                <a:gridCol w="1734200"/>
              </a:tblGrid>
              <a:tr h="381000">
                <a:tc>
                  <a:txBody>
                    <a:bodyPr/>
                    <a:lstStyle/>
                    <a:p>
                      <a:pPr indent="0" lvl="0" marL="0" rtl="0" algn="l">
                        <a:spcBef>
                          <a:spcPts val="0"/>
                        </a:spcBef>
                        <a:spcAft>
                          <a:spcPts val="0"/>
                        </a:spcAft>
                        <a:buNone/>
                      </a:pPr>
                      <a:r>
                        <a:rPr b="1" lang="en-US">
                          <a:latin typeface="Verdana"/>
                          <a:ea typeface="Verdana"/>
                          <a:cs typeface="Verdana"/>
                          <a:sym typeface="Verdana"/>
                        </a:rPr>
                        <a:t>Name</a:t>
                      </a:r>
                      <a:endParaRPr b="1">
                        <a:latin typeface="Verdana"/>
                        <a:ea typeface="Verdana"/>
                        <a:cs typeface="Verdana"/>
                        <a:sym typeface="Verdana"/>
                      </a:endParaRPr>
                    </a:p>
                  </a:txBody>
                  <a:tcPr marT="91425" marB="91425" marR="91425" marL="91425">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Description/Calculation</a:t>
                      </a:r>
                      <a:endParaRPr b="1">
                        <a:latin typeface="Verdana"/>
                        <a:ea typeface="Verdana"/>
                        <a:cs typeface="Verdana"/>
                        <a:sym typeface="Verdana"/>
                      </a:endParaRPr>
                    </a:p>
                  </a:txBody>
                  <a:tcPr marT="91425" marB="91425" marR="91425" marL="91425">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Format</a:t>
                      </a:r>
                      <a:endParaRPr b="1">
                        <a:latin typeface="Verdana"/>
                        <a:ea typeface="Verdana"/>
                        <a:cs typeface="Verdana"/>
                        <a:sym typeface="Verdana"/>
                      </a:endParaRPr>
                    </a:p>
                  </a:txBody>
                  <a:tcPr marT="91425" marB="91425" marR="91425" marL="91425">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Source</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r>
              <a:tr h="381000">
                <a:tc>
                  <a:txBody>
                    <a:bodyPr/>
                    <a:lstStyle/>
                    <a:p>
                      <a:pPr indent="0" lvl="0" marL="0" rtl="0" algn="l">
                        <a:spcBef>
                          <a:spcPts val="0"/>
                        </a:spcBef>
                        <a:spcAft>
                          <a:spcPts val="0"/>
                        </a:spcAft>
                        <a:buNone/>
                      </a:pPr>
                      <a:r>
                        <a:rPr lang="en-US">
                          <a:latin typeface="Verdana"/>
                          <a:ea typeface="Verdana"/>
                          <a:cs typeface="Verdana"/>
                          <a:sym typeface="Verdana"/>
                        </a:rPr>
                        <a:t>Number of API Versions</a:t>
                      </a:r>
                      <a:endParaRPr>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number of versions available for a given API in the Production environment </a:t>
                      </a:r>
                      <a:r>
                        <a:rPr lang="en-US">
                          <a:latin typeface="Verdana"/>
                          <a:ea typeface="Verdana"/>
                          <a:cs typeface="Verdana"/>
                          <a:sym typeface="Verdana"/>
                        </a:rPr>
                        <a:t>from most </a:t>
                      </a:r>
                      <a:r>
                        <a:rPr lang="en-US">
                          <a:latin typeface="Verdana"/>
                          <a:ea typeface="Verdana"/>
                          <a:cs typeface="Verdana"/>
                          <a:sym typeface="Verdana"/>
                        </a:rPr>
                        <a:t>to</a:t>
                      </a:r>
                      <a:r>
                        <a:rPr lang="en-US">
                          <a:latin typeface="Verdana"/>
                          <a:ea typeface="Verdana"/>
                          <a:cs typeface="Verdana"/>
                          <a:sym typeface="Verdana"/>
                        </a:rPr>
                        <a:t> least.</a:t>
                      </a:r>
                      <a:endParaRPr>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Number of API Versions </a:t>
                      </a:r>
                      <a:r>
                        <a:rPr lang="en-US">
                          <a:latin typeface="Verdana"/>
                          <a:ea typeface="Verdana"/>
                          <a:cs typeface="Verdana"/>
                          <a:sym typeface="Verdana"/>
                        </a:rPr>
                        <a:t>Goal</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maximum number of Production versions for a given API.</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Expectation set by Leadership</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6" name="Shape 1476"/>
        <p:cNvGrpSpPr/>
        <p:nvPr/>
      </p:nvGrpSpPr>
      <p:grpSpPr>
        <a:xfrm>
          <a:off x="0" y="0"/>
          <a:ext cx="0" cy="0"/>
          <a:chOff x="0" y="0"/>
          <a:chExt cx="0" cy="0"/>
        </a:xfrm>
      </p:grpSpPr>
      <p:sp>
        <p:nvSpPr>
          <p:cNvPr id="1477" name="Google Shape;1477;p70"/>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Top 10 - Number of API Versions</a:t>
            </a:r>
            <a:endParaRPr/>
          </a:p>
        </p:txBody>
      </p:sp>
      <p:sp>
        <p:nvSpPr>
          <p:cNvPr id="1478" name="Google Shape;1478;p70"/>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479" name="Google Shape;1479;p70"/>
          <p:cNvGraphicFramePr/>
          <p:nvPr/>
        </p:nvGraphicFramePr>
        <p:xfrm>
          <a:off x="3410950" y="1453550"/>
          <a:ext cx="3000000" cy="3000000"/>
        </p:xfrm>
        <a:graphic>
          <a:graphicData uri="http://schemas.openxmlformats.org/drawingml/2006/table">
            <a:tbl>
              <a:tblPr>
                <a:noFill/>
                <a:tableStyleId>{5793F79E-8270-4679-A2A9-306EDBDB2596}</a:tableStyleId>
              </a:tblPr>
              <a:tblGrid>
                <a:gridCol w="2592325"/>
                <a:gridCol w="2774600"/>
              </a:tblGrid>
              <a:tr h="476250">
                <a:tc>
                  <a:txBody>
                    <a:bodyPr/>
                    <a:lstStyle/>
                    <a:p>
                      <a:pPr indent="0" lvl="0" marL="0" rtl="0" algn="l">
                        <a:lnSpc>
                          <a:spcPct val="115000"/>
                        </a:lnSpc>
                        <a:spcBef>
                          <a:spcPts val="0"/>
                        </a:spcBef>
                        <a:spcAft>
                          <a:spcPts val="0"/>
                        </a:spcAft>
                        <a:buNone/>
                      </a:pPr>
                      <a:r>
                        <a:rPr b="1" lang="en-US"/>
                        <a:t>API</a:t>
                      </a:r>
                      <a:endParaRPr b="1"/>
                    </a:p>
                  </a:txBody>
                  <a:tcPr marT="19050" marB="19050" marR="28575" marL="28575"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Number of API Versions</a:t>
                      </a:r>
                      <a:endParaRPr b="1"/>
                    </a:p>
                  </a:txBody>
                  <a:tcPr marT="19050" marB="19050" marR="28575" marL="28575"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US" sz="1200"/>
                        <a:t>Exception Routing System API</a:t>
                      </a:r>
                      <a:endParaRPr sz="1200"/>
                    </a:p>
                  </a:txBody>
                  <a:tcPr marT="109725" marB="19050" marR="28575" marL="11885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7</a:t>
                      </a:r>
                      <a:endParaRPr sz="1200"/>
                    </a:p>
                  </a:txBody>
                  <a:tcPr marT="19050" marB="19050" marR="28575" marL="28575"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US" sz="1200"/>
                        <a:t>Audit System API</a:t>
                      </a:r>
                      <a:endParaRPr sz="1200"/>
                    </a:p>
                  </a:txBody>
                  <a:tcPr marT="109725" marB="19050" marR="28575" marL="11885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200"/>
                        <a:t>5</a:t>
                      </a:r>
                      <a:endParaRPr sz="1200"/>
                    </a:p>
                  </a:txBody>
                  <a:tcPr marT="19050" marB="19050" marR="28575" marL="28575"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US" sz="1200"/>
                        <a:t>Customer MDM Data API</a:t>
                      </a:r>
                      <a:endParaRPr sz="1200"/>
                    </a:p>
                  </a:txBody>
                  <a:tcPr marT="109725" marB="19050" marR="28575" marL="11885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4</a:t>
                      </a:r>
                      <a:endParaRPr sz="1200"/>
                    </a:p>
                  </a:txBody>
                  <a:tcPr marT="19050" marB="19050" marR="28575" marL="28575"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en-US" sz="1200"/>
                        <a:t>Account DB System API</a:t>
                      </a:r>
                      <a:endParaRPr sz="1200"/>
                    </a:p>
                  </a:txBody>
                  <a:tcPr marT="109725" marB="19050" marR="28575" marL="11885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4</a:t>
                      </a:r>
                      <a:endParaRPr sz="1200"/>
                    </a:p>
                  </a:txBody>
                  <a:tcPr marT="19050" marB="19050" marR="28575" marL="28575"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b="1" lang="en-US" sz="1200"/>
                        <a:t>GOAL</a:t>
                      </a:r>
                      <a:endParaRPr b="1" sz="1200"/>
                    </a:p>
                  </a:txBody>
                  <a:tcPr marT="109725" marB="19050" marR="28575" marL="27425"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t>3</a:t>
                      </a:r>
                      <a:endParaRPr b="1" sz="1200"/>
                    </a:p>
                  </a:txBody>
                  <a:tcPr marT="19050" marB="19050" marR="28575" marL="28575"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3150">
                <a:tc>
                  <a:txBody>
                    <a:bodyPr/>
                    <a:lstStyle/>
                    <a:p>
                      <a:pPr indent="0" lvl="0" marL="0" rtl="0" algn="l">
                        <a:lnSpc>
                          <a:spcPct val="115000"/>
                        </a:lnSpc>
                        <a:spcBef>
                          <a:spcPts val="0"/>
                        </a:spcBef>
                        <a:spcAft>
                          <a:spcPts val="0"/>
                        </a:spcAft>
                        <a:buNone/>
                      </a:pPr>
                      <a:r>
                        <a:rPr lang="en-US" sz="1200"/>
                        <a:t>Salesforce Accounts System API</a:t>
                      </a:r>
                      <a:endParaRPr sz="1200"/>
                    </a:p>
                  </a:txBody>
                  <a:tcPr marT="109725" marB="19050" marR="28575" marL="11885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3</a:t>
                      </a:r>
                      <a:endParaRPr sz="1200"/>
                    </a:p>
                  </a:txBody>
                  <a:tcPr marT="19050" marB="19050" marR="28575" marL="28575"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US" sz="1200"/>
                        <a:t>ServiceNow System API</a:t>
                      </a:r>
                      <a:endParaRPr sz="1200"/>
                    </a:p>
                  </a:txBody>
                  <a:tcPr marT="109725" marB="19050" marR="28575" marL="11885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3</a:t>
                      </a:r>
                      <a:endParaRPr sz="1200"/>
                    </a:p>
                  </a:txBody>
                  <a:tcPr marT="19050" marB="19050" marR="28575" marL="28575"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US" sz="1200"/>
                        <a:t>CMDB System API</a:t>
                      </a:r>
                      <a:endParaRPr sz="1200"/>
                    </a:p>
                  </a:txBody>
                  <a:tcPr marT="109725" marB="19050" marR="28575" marL="11885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3</a:t>
                      </a:r>
                      <a:endParaRPr sz="1200"/>
                    </a:p>
                  </a:txBody>
                  <a:tcPr marT="19050" marB="19050" marR="28575" marL="28575"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US" sz="1200"/>
                        <a:t>AD Authentication System API</a:t>
                      </a:r>
                      <a:endParaRPr sz="1200"/>
                    </a:p>
                  </a:txBody>
                  <a:tcPr marT="109725" marB="19050" marR="28575" marL="11885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3</a:t>
                      </a:r>
                      <a:endParaRPr sz="1200"/>
                    </a:p>
                  </a:txBody>
                  <a:tcPr marT="19050" marB="19050" marR="28575" marL="28575"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US" sz="1200"/>
                        <a:t>ServiceNow System API</a:t>
                      </a:r>
                      <a:endParaRPr sz="1200"/>
                    </a:p>
                  </a:txBody>
                  <a:tcPr marT="109725" marB="19050" marR="28575" marL="11885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200"/>
                        <a:t>2</a:t>
                      </a:r>
                      <a:endParaRPr sz="1200"/>
                    </a:p>
                  </a:txBody>
                  <a:tcPr marT="19050" marB="19050" marR="28575" marL="28575"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en-US" sz="1200"/>
                        <a:t>Account Update Process API</a:t>
                      </a:r>
                      <a:endParaRPr sz="1200"/>
                    </a:p>
                  </a:txBody>
                  <a:tcPr marT="109725" marB="19050" marR="28575" marL="11885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2</a:t>
                      </a:r>
                      <a:endParaRPr sz="1200"/>
                    </a:p>
                  </a:txBody>
                  <a:tcPr marT="19050" marB="19050" marR="28575" marL="28575"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4" name="Shape 1484"/>
        <p:cNvGrpSpPr/>
        <p:nvPr/>
      </p:nvGrpSpPr>
      <p:grpSpPr>
        <a:xfrm>
          <a:off x="0" y="0"/>
          <a:ext cx="0" cy="0"/>
          <a:chOff x="0" y="0"/>
          <a:chExt cx="0" cy="0"/>
        </a:xfrm>
      </p:grpSpPr>
      <p:sp>
        <p:nvSpPr>
          <p:cNvPr id="1485" name="Google Shape;1485;p71"/>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14285"/>
              </a:lnSpc>
              <a:spcBef>
                <a:spcPts val="0"/>
              </a:spcBef>
              <a:spcAft>
                <a:spcPts val="0"/>
              </a:spcAft>
              <a:buNone/>
            </a:pPr>
            <a:r>
              <a:rPr lang="en-US" sz="4800"/>
              <a:t>Runtime Versions Used</a:t>
            </a:r>
            <a:endParaRPr sz="3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0" name="Shape 1490"/>
        <p:cNvGrpSpPr/>
        <p:nvPr/>
      </p:nvGrpSpPr>
      <p:grpSpPr>
        <a:xfrm>
          <a:off x="0" y="0"/>
          <a:ext cx="0" cy="0"/>
          <a:chOff x="0" y="0"/>
          <a:chExt cx="0" cy="0"/>
        </a:xfrm>
      </p:grpSpPr>
      <p:sp>
        <p:nvSpPr>
          <p:cNvPr id="1491" name="Google Shape;1491;p72"/>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Runtime Versions Used</a:t>
            </a:r>
            <a:endParaRPr/>
          </a:p>
        </p:txBody>
      </p:sp>
      <p:sp>
        <p:nvSpPr>
          <p:cNvPr id="1492" name="Google Shape;1492;p72"/>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93" name="Google Shape;1493;p72"/>
          <p:cNvSpPr txBox="1"/>
          <p:nvPr/>
        </p:nvSpPr>
        <p:spPr>
          <a:xfrm>
            <a:off x="609575" y="1071175"/>
            <a:ext cx="109584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Verdana"/>
                <a:ea typeface="Verdana"/>
                <a:cs typeface="Verdana"/>
                <a:sym typeface="Verdana"/>
              </a:rPr>
              <a:t>Description</a:t>
            </a:r>
            <a:r>
              <a:rPr lang="en-US" sz="1800">
                <a:latin typeface="Verdana"/>
                <a:ea typeface="Verdana"/>
                <a:cs typeface="Verdana"/>
                <a:sym typeface="Verdana"/>
              </a:rPr>
              <a:t>: </a:t>
            </a:r>
            <a:r>
              <a:rPr lang="en-US" sz="1800">
                <a:latin typeface="Verdana"/>
                <a:ea typeface="Verdana"/>
                <a:cs typeface="Verdana"/>
                <a:sym typeface="Verdana"/>
              </a:rPr>
              <a:t>This metric captures the the total number of applications running on each runtime version per environment and provides insight on planning future runtime upgrades.</a:t>
            </a:r>
            <a:endParaRPr sz="1800">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graphicFrame>
        <p:nvGraphicFramePr>
          <p:cNvPr id="1494" name="Google Shape;1494;p72"/>
          <p:cNvGraphicFramePr/>
          <p:nvPr/>
        </p:nvGraphicFramePr>
        <p:xfrm>
          <a:off x="615200" y="2034275"/>
          <a:ext cx="3000000" cy="3000000"/>
        </p:xfrm>
        <a:graphic>
          <a:graphicData uri="http://schemas.openxmlformats.org/drawingml/2006/table">
            <a:tbl>
              <a:tblPr>
                <a:noFill/>
                <a:tableStyleId>{5BFF0803-F829-43E8-8D0D-7C8545363C75}</a:tableStyleId>
              </a:tblPr>
              <a:tblGrid>
                <a:gridCol w="3132100"/>
                <a:gridCol w="5409125"/>
                <a:gridCol w="943875"/>
                <a:gridCol w="1473300"/>
              </a:tblGrid>
              <a:tr h="381000">
                <a:tc>
                  <a:txBody>
                    <a:bodyPr/>
                    <a:lstStyle/>
                    <a:p>
                      <a:pPr indent="0" lvl="0" marL="0" rtl="0" algn="l">
                        <a:spcBef>
                          <a:spcPts val="0"/>
                        </a:spcBef>
                        <a:spcAft>
                          <a:spcPts val="0"/>
                        </a:spcAft>
                        <a:buNone/>
                      </a:pPr>
                      <a:r>
                        <a:rPr b="1" lang="en-US">
                          <a:latin typeface="Verdana"/>
                          <a:ea typeface="Verdana"/>
                          <a:cs typeface="Verdana"/>
                          <a:sym typeface="Verdana"/>
                        </a:rPr>
                        <a:t>Name</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Description/Calculation</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Format</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Source</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r>
              <a:tr h="381000">
                <a:tc>
                  <a:txBody>
                    <a:bodyPr/>
                    <a:lstStyle/>
                    <a:p>
                      <a:pPr indent="0" lvl="0" marL="0" rtl="0" algn="l">
                        <a:spcBef>
                          <a:spcPts val="0"/>
                        </a:spcBef>
                        <a:spcAft>
                          <a:spcPts val="0"/>
                        </a:spcAft>
                        <a:buNone/>
                      </a:pPr>
                      <a:r>
                        <a:rPr lang="en-US">
                          <a:latin typeface="Verdana"/>
                          <a:ea typeface="Verdana"/>
                          <a:cs typeface="Verdana"/>
                          <a:sym typeface="Verdana"/>
                        </a:rPr>
                        <a:t>Development</a:t>
                      </a:r>
                      <a:endParaRPr>
                        <a:latin typeface="Verdana"/>
                        <a:ea typeface="Verdana"/>
                        <a:cs typeface="Verdana"/>
                        <a:sym typeface="Verdana"/>
                      </a:endParaRPr>
                    </a:p>
                    <a:p>
                      <a:pPr indent="0" lvl="0" marL="0" rtl="0" algn="l">
                        <a:spcBef>
                          <a:spcPts val="0"/>
                        </a:spcBef>
                        <a:spcAft>
                          <a:spcPts val="0"/>
                        </a:spcAft>
                        <a:buNone/>
                      </a:pPr>
                      <a:r>
                        <a:rPr i="1" lang="en-US">
                          <a:latin typeface="Verdana"/>
                          <a:ea typeface="Verdana"/>
                          <a:cs typeface="Verdana"/>
                          <a:sym typeface="Verdana"/>
                        </a:rPr>
                        <a:t>Runtime Versions</a:t>
                      </a:r>
                      <a:endParaRPr i="1">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Total Number of Applications hosted by Runtime Version  in Development Environment</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QA</a:t>
                      </a:r>
                      <a:endParaRPr>
                        <a:latin typeface="Verdana"/>
                        <a:ea typeface="Verdana"/>
                        <a:cs typeface="Verdana"/>
                        <a:sym typeface="Verdana"/>
                      </a:endParaRPr>
                    </a:p>
                    <a:p>
                      <a:pPr indent="0" lvl="0" marL="0" rtl="0" algn="l">
                        <a:spcBef>
                          <a:spcPts val="0"/>
                        </a:spcBef>
                        <a:spcAft>
                          <a:spcPts val="0"/>
                        </a:spcAft>
                        <a:buNone/>
                      </a:pPr>
                      <a:r>
                        <a:rPr i="1" lang="en-US">
                          <a:latin typeface="Verdana"/>
                          <a:ea typeface="Verdana"/>
                          <a:cs typeface="Verdana"/>
                          <a:sym typeface="Verdana"/>
                        </a:rPr>
                        <a:t>Runtime Versions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Total Number of Applications hosted by Runtime Version in QA Environment</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PPD</a:t>
                      </a:r>
                      <a:endParaRPr>
                        <a:latin typeface="Verdana"/>
                        <a:ea typeface="Verdana"/>
                        <a:cs typeface="Verdana"/>
                        <a:sym typeface="Verdana"/>
                      </a:endParaRPr>
                    </a:p>
                    <a:p>
                      <a:pPr indent="0" lvl="0" marL="0" rtl="0" algn="l">
                        <a:spcBef>
                          <a:spcPts val="0"/>
                        </a:spcBef>
                        <a:spcAft>
                          <a:spcPts val="0"/>
                        </a:spcAft>
                        <a:buNone/>
                      </a:pPr>
                      <a:r>
                        <a:rPr i="1" lang="en-US">
                          <a:latin typeface="Verdana"/>
                          <a:ea typeface="Verdana"/>
                          <a:cs typeface="Verdana"/>
                          <a:sym typeface="Verdana"/>
                        </a:rPr>
                        <a:t>Runtime Versions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Total Number of Applications hosted by Runtime Version in PPD Environment</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UAT</a:t>
                      </a:r>
                      <a:endParaRPr>
                        <a:latin typeface="Verdana"/>
                        <a:ea typeface="Verdana"/>
                        <a:cs typeface="Verdana"/>
                        <a:sym typeface="Verdana"/>
                      </a:endParaRPr>
                    </a:p>
                    <a:p>
                      <a:pPr indent="0" lvl="0" marL="0" rtl="0" algn="l">
                        <a:spcBef>
                          <a:spcPts val="0"/>
                        </a:spcBef>
                        <a:spcAft>
                          <a:spcPts val="0"/>
                        </a:spcAft>
                        <a:buNone/>
                      </a:pPr>
                      <a:r>
                        <a:rPr i="1" lang="en-US">
                          <a:latin typeface="Verdana"/>
                          <a:ea typeface="Verdana"/>
                          <a:cs typeface="Verdana"/>
                          <a:sym typeface="Verdana"/>
                        </a:rPr>
                        <a:t>Runtime Versions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Total Number of Applications hosted by Runtime Version  in UAT Environment</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Production</a:t>
                      </a:r>
                      <a:endParaRPr>
                        <a:latin typeface="Verdana"/>
                        <a:ea typeface="Verdana"/>
                        <a:cs typeface="Verdana"/>
                        <a:sym typeface="Verdana"/>
                      </a:endParaRPr>
                    </a:p>
                    <a:p>
                      <a:pPr indent="0" lvl="0" marL="0" rtl="0" algn="l">
                        <a:spcBef>
                          <a:spcPts val="0"/>
                        </a:spcBef>
                        <a:spcAft>
                          <a:spcPts val="0"/>
                        </a:spcAft>
                        <a:buNone/>
                      </a:pPr>
                      <a:r>
                        <a:rPr i="1" lang="en-US">
                          <a:latin typeface="Verdana"/>
                          <a:ea typeface="Verdana"/>
                          <a:cs typeface="Verdana"/>
                          <a:sym typeface="Verdana"/>
                        </a:rPr>
                        <a:t>Runtime Versions</a:t>
                      </a:r>
                      <a:endParaRPr i="1">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Total Number of Applications hosted by Runtime Version  in Production Environment</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9" name="Shape 1499"/>
        <p:cNvGrpSpPr/>
        <p:nvPr/>
      </p:nvGrpSpPr>
      <p:grpSpPr>
        <a:xfrm>
          <a:off x="0" y="0"/>
          <a:ext cx="0" cy="0"/>
          <a:chOff x="0" y="0"/>
          <a:chExt cx="0" cy="0"/>
        </a:xfrm>
      </p:grpSpPr>
      <p:sp>
        <p:nvSpPr>
          <p:cNvPr id="1500" name="Google Shape;1500;p73"/>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Runtime Versions Used</a:t>
            </a:r>
            <a:endParaRPr/>
          </a:p>
        </p:txBody>
      </p:sp>
      <p:sp>
        <p:nvSpPr>
          <p:cNvPr id="1501" name="Google Shape;1501;p73"/>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02" name="Google Shape;1502;p73" title="Chart"/>
          <p:cNvPicPr preferRelativeResize="0"/>
          <p:nvPr/>
        </p:nvPicPr>
        <p:blipFill>
          <a:blip r:embed="rId3">
            <a:alphaModFix/>
          </a:blip>
          <a:stretch>
            <a:fillRect/>
          </a:stretch>
        </p:blipFill>
        <p:spPr>
          <a:xfrm>
            <a:off x="1950000" y="1101575"/>
            <a:ext cx="8288813" cy="51187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7" name="Shape 1507"/>
        <p:cNvGrpSpPr/>
        <p:nvPr/>
      </p:nvGrpSpPr>
      <p:grpSpPr>
        <a:xfrm>
          <a:off x="0" y="0"/>
          <a:ext cx="0" cy="0"/>
          <a:chOff x="0" y="0"/>
          <a:chExt cx="0" cy="0"/>
        </a:xfrm>
      </p:grpSpPr>
      <p:sp>
        <p:nvSpPr>
          <p:cNvPr id="1508" name="Google Shape;1508;p74"/>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US"/>
              <a:t>Governance</a:t>
            </a:r>
            <a:endParaRPr/>
          </a:p>
          <a:p>
            <a:pPr indent="0" lvl="0" marL="0" rtl="0" algn="l">
              <a:lnSpc>
                <a:spcPct val="100000"/>
              </a:lnSpc>
              <a:spcBef>
                <a:spcPts val="0"/>
              </a:spcBef>
              <a:spcAft>
                <a:spcPts val="0"/>
              </a:spcAft>
              <a:buNone/>
            </a:pPr>
            <a:r>
              <a:rPr lang="en-US" sz="2400"/>
              <a:t>Anypoint Platform Metrics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3" name="Shape 1513"/>
        <p:cNvGrpSpPr/>
        <p:nvPr/>
      </p:nvGrpSpPr>
      <p:grpSpPr>
        <a:xfrm>
          <a:off x="0" y="0"/>
          <a:ext cx="0" cy="0"/>
          <a:chOff x="0" y="0"/>
          <a:chExt cx="0" cy="0"/>
        </a:xfrm>
      </p:grpSpPr>
      <p:sp>
        <p:nvSpPr>
          <p:cNvPr id="1514" name="Google Shape;1514;p75"/>
          <p:cNvSpPr txBox="1"/>
          <p:nvPr>
            <p:ph idx="1" type="body"/>
          </p:nvPr>
        </p:nvSpPr>
        <p:spPr>
          <a:xfrm>
            <a:off x="609600" y="1189038"/>
            <a:ext cx="10958400" cy="50229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US">
                <a:solidFill>
                  <a:srgbClr val="000000"/>
                </a:solidFill>
              </a:rPr>
              <a:t>Platform governance helps to insure that applications are developed using agreed-upon standards and best practices.</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US">
                <a:solidFill>
                  <a:srgbClr val="000000"/>
                </a:solidFill>
              </a:rPr>
              <a:t>Platform governance metrics can also measure adherence to specific design, development and testing strategies.</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US">
                <a:solidFill>
                  <a:srgbClr val="000000"/>
                </a:solidFill>
              </a:rPr>
              <a:t>Potential Governance Metrics</a:t>
            </a:r>
            <a:endParaRPr sz="1800">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sz="1800">
                <a:solidFill>
                  <a:srgbClr val="000000"/>
                </a:solidFill>
              </a:rPr>
              <a:t>Percentage of unsecured applications.</a:t>
            </a:r>
            <a:endParaRPr sz="1800">
              <a:solidFill>
                <a:srgbClr val="000000"/>
              </a:solidFill>
            </a:endParaRPr>
          </a:p>
          <a:p>
            <a:pPr indent="-317500" lvl="2" marL="1371600" rtl="0" algn="l">
              <a:lnSpc>
                <a:spcPct val="115000"/>
              </a:lnSpc>
              <a:spcBef>
                <a:spcPts val="0"/>
              </a:spcBef>
              <a:spcAft>
                <a:spcPts val="0"/>
              </a:spcAft>
              <a:buClr>
                <a:srgbClr val="000000"/>
              </a:buClr>
              <a:buSzPts val="1400"/>
              <a:buChar char="•"/>
            </a:pPr>
            <a:r>
              <a:rPr i="1" lang="en-US" sz="1400">
                <a:solidFill>
                  <a:srgbClr val="000000"/>
                </a:solidFill>
              </a:rPr>
              <a:t>Percentage of applications that aren’t using security.</a:t>
            </a:r>
            <a:endParaRPr i="1" sz="1400">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sz="1800">
                <a:solidFill>
                  <a:srgbClr val="000000"/>
                </a:solidFill>
              </a:rPr>
              <a:t>Percentage of applications that aren’t leveraging foundational services.</a:t>
            </a:r>
            <a:endParaRPr sz="1800">
              <a:solidFill>
                <a:srgbClr val="000000"/>
              </a:solidFill>
            </a:endParaRPr>
          </a:p>
          <a:p>
            <a:pPr indent="-317500" lvl="2" marL="1371600" rtl="0" algn="l">
              <a:lnSpc>
                <a:spcPct val="115000"/>
              </a:lnSpc>
              <a:spcBef>
                <a:spcPts val="0"/>
              </a:spcBef>
              <a:spcAft>
                <a:spcPts val="0"/>
              </a:spcAft>
              <a:buClr>
                <a:srgbClr val="000000"/>
              </a:buClr>
              <a:buSzPts val="1400"/>
              <a:buChar char="•"/>
            </a:pPr>
            <a:r>
              <a:rPr i="1" lang="en-US" sz="1400">
                <a:solidFill>
                  <a:srgbClr val="000000"/>
                </a:solidFill>
              </a:rPr>
              <a:t>Percentage of applications that aren’t using pre-approved platform foundational services (e.g. logging, exception-handling, caching, auditing).</a:t>
            </a:r>
            <a:endParaRPr i="1" sz="1400">
              <a:solidFill>
                <a:srgbClr val="000000"/>
              </a:solidFill>
            </a:endParaRPr>
          </a:p>
          <a:p>
            <a:pPr indent="-355600" lvl="1" marL="914400" rtl="0" algn="l">
              <a:lnSpc>
                <a:spcPct val="115000"/>
              </a:lnSpc>
              <a:spcBef>
                <a:spcPts val="0"/>
              </a:spcBef>
              <a:spcAft>
                <a:spcPts val="0"/>
              </a:spcAft>
              <a:buClr>
                <a:srgbClr val="000000"/>
              </a:buClr>
              <a:buSzPts val="2000"/>
              <a:buFont typeface="Open Sans"/>
              <a:buChar char="–"/>
            </a:pPr>
            <a:r>
              <a:rPr lang="en-US" sz="1800">
                <a:solidFill>
                  <a:srgbClr val="000000"/>
                </a:solidFill>
              </a:rPr>
              <a:t>Percentage of applications that are deployed manually.</a:t>
            </a:r>
            <a:endParaRPr sz="1800">
              <a:solidFill>
                <a:srgbClr val="000000"/>
              </a:solidFill>
            </a:endParaRPr>
          </a:p>
          <a:p>
            <a:pPr indent="-317500" lvl="2" marL="1371600" rtl="0" algn="l">
              <a:lnSpc>
                <a:spcPct val="115000"/>
              </a:lnSpc>
              <a:spcBef>
                <a:spcPts val="0"/>
              </a:spcBef>
              <a:spcAft>
                <a:spcPts val="0"/>
              </a:spcAft>
              <a:buClr>
                <a:srgbClr val="000000"/>
              </a:buClr>
              <a:buSzPts val="1400"/>
              <a:buFont typeface="Arial"/>
              <a:buChar char="•"/>
            </a:pPr>
            <a:r>
              <a:rPr i="1" lang="en-US" sz="1400">
                <a:solidFill>
                  <a:srgbClr val="000000"/>
                </a:solidFill>
              </a:rPr>
              <a:t>Percentage of applications that aren’t leveraging a Continuous Integration/Delivery platform and thus are not benefitting from a repeatable build/deploy process.</a:t>
            </a:r>
            <a:endParaRPr i="1"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US" sz="1800">
                <a:solidFill>
                  <a:srgbClr val="000000"/>
                </a:solidFill>
              </a:rPr>
              <a:t>Percentage of application that have been peer-reviewed.</a:t>
            </a:r>
            <a:endParaRPr sz="1400">
              <a:solidFill>
                <a:srgbClr val="000000"/>
              </a:solidFill>
            </a:endParaRPr>
          </a:p>
          <a:p>
            <a:pPr indent="-317500" lvl="2" marL="1371600" rtl="0" algn="l">
              <a:lnSpc>
                <a:spcPct val="115000"/>
              </a:lnSpc>
              <a:spcBef>
                <a:spcPts val="0"/>
              </a:spcBef>
              <a:spcAft>
                <a:spcPts val="0"/>
              </a:spcAft>
              <a:buClr>
                <a:srgbClr val="000000"/>
              </a:buClr>
              <a:buSzPts val="1400"/>
              <a:buChar char="•"/>
            </a:pPr>
            <a:r>
              <a:rPr i="1" lang="en-US" sz="1400">
                <a:solidFill>
                  <a:srgbClr val="000000"/>
                </a:solidFill>
              </a:rPr>
              <a:t>Percentage of applications that have undergone a design or code review.</a:t>
            </a:r>
            <a:endParaRPr sz="1800">
              <a:solidFill>
                <a:srgbClr val="000000"/>
              </a:solidFill>
            </a:endParaRPr>
          </a:p>
        </p:txBody>
      </p:sp>
      <p:sp>
        <p:nvSpPr>
          <p:cNvPr id="1515" name="Google Shape;1515;p75"/>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Anypoint Platform Metrics</a:t>
            </a:r>
            <a:r>
              <a:rPr lang="en-US"/>
              <a:t> - Governance</a:t>
            </a:r>
            <a:endParaRPr/>
          </a:p>
        </p:txBody>
      </p:sp>
      <p:sp>
        <p:nvSpPr>
          <p:cNvPr id="1516" name="Google Shape;1516;p75"/>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0" name="Shape 1520"/>
        <p:cNvGrpSpPr/>
        <p:nvPr/>
      </p:nvGrpSpPr>
      <p:grpSpPr>
        <a:xfrm>
          <a:off x="0" y="0"/>
          <a:ext cx="0" cy="0"/>
          <a:chOff x="0" y="0"/>
          <a:chExt cx="0" cy="0"/>
        </a:xfrm>
      </p:grpSpPr>
      <p:sp>
        <p:nvSpPr>
          <p:cNvPr id="1521" name="Google Shape;1521;p76"/>
          <p:cNvSpPr txBox="1"/>
          <p:nvPr>
            <p:ph type="title"/>
          </p:nvPr>
        </p:nvSpPr>
        <p:spPr>
          <a:xfrm>
            <a:off x="609442" y="4846351"/>
            <a:ext cx="10959363" cy="1340667"/>
          </a:xfrm>
          <a:prstGeom prst="rect">
            <a:avLst/>
          </a:prstGeom>
          <a:noFill/>
          <a:ln>
            <a:noFill/>
          </a:ln>
        </p:spPr>
        <p:txBody>
          <a:bodyPr anchorCtr="0" anchor="ctr" bIns="0" lIns="0" spcFirstLastPara="1" rIns="0" wrap="square" tIns="0">
            <a:noAutofit/>
          </a:bodyPr>
          <a:lstStyle/>
          <a:p>
            <a:pPr indent="0" lvl="0" marL="0" marR="0" rtl="0" algn="ctr">
              <a:lnSpc>
                <a:spcPct val="60377"/>
              </a:lnSpc>
              <a:spcBef>
                <a:spcPts val="0"/>
              </a:spcBef>
              <a:spcAft>
                <a:spcPts val="0"/>
              </a:spcAft>
              <a:buNone/>
            </a:pPr>
            <a:r>
              <a:rPr b="0" i="0" lang="en-US" sz="5300" u="none" cap="none" strike="noStrike">
                <a:solidFill>
                  <a:schemeClr val="lt1"/>
                </a:solidFill>
                <a:latin typeface="Verdana"/>
                <a:ea typeface="Verdana"/>
                <a:cs typeface="Verdana"/>
                <a:sym typeface="Verdana"/>
              </a:rPr>
              <a:t>Thank You</a:t>
            </a:r>
            <a:endParaRPr b="0" i="0" sz="5300" u="none" cap="none" strike="noStrike">
              <a:solidFill>
                <a:schemeClr val="lt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1" name="Shape 1271"/>
        <p:cNvGrpSpPr/>
        <p:nvPr/>
      </p:nvGrpSpPr>
      <p:grpSpPr>
        <a:xfrm>
          <a:off x="0" y="0"/>
          <a:ext cx="0" cy="0"/>
          <a:chOff x="0" y="0"/>
          <a:chExt cx="0" cy="0"/>
        </a:xfrm>
      </p:grpSpPr>
      <p:sp>
        <p:nvSpPr>
          <p:cNvPr id="1272" name="Google Shape;1272;p42"/>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Tracking the Value of the Anypoint Platform</a:t>
            </a:r>
            <a:endParaRPr/>
          </a:p>
        </p:txBody>
      </p:sp>
      <p:sp>
        <p:nvSpPr>
          <p:cNvPr id="1273" name="Google Shape;1273;p42"/>
          <p:cNvSpPr txBox="1"/>
          <p:nvPr>
            <p:ph idx="1" type="body"/>
          </p:nvPr>
        </p:nvSpPr>
        <p:spPr>
          <a:xfrm>
            <a:off x="609600" y="1189038"/>
            <a:ext cx="10958400" cy="5022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a:t>In order to fully realize the benefits of the Anypoint Platform, key performance indicators (KPIs) should be developed to ensure that the platform is providing value to the organization.</a:t>
            </a:r>
            <a:endParaRPr/>
          </a:p>
          <a:p>
            <a:pPr indent="-381000" lvl="0" marL="457200" rtl="0" algn="l">
              <a:spcBef>
                <a:spcPts val="1000"/>
              </a:spcBef>
              <a:spcAft>
                <a:spcPts val="0"/>
              </a:spcAft>
              <a:buSzPts val="2400"/>
              <a:buChar char="•"/>
            </a:pPr>
            <a:r>
              <a:rPr lang="en-US"/>
              <a:t>Anypoint Anypoint Platform KPIs</a:t>
            </a:r>
            <a:r>
              <a:rPr i="1" lang="en-US"/>
              <a:t> </a:t>
            </a:r>
            <a:r>
              <a:rPr lang="en-US"/>
              <a:t>are developed with customer input and should align with the customer's Anypoint Platform vision. </a:t>
            </a:r>
            <a:endParaRPr/>
          </a:p>
          <a:p>
            <a:pPr indent="-381000" lvl="0" marL="457200" rtl="0" algn="l">
              <a:spcBef>
                <a:spcPts val="1200"/>
              </a:spcBef>
              <a:spcAft>
                <a:spcPts val="0"/>
              </a:spcAft>
              <a:buSzPts val="2400"/>
              <a:buChar char="•"/>
            </a:pPr>
            <a:r>
              <a:rPr lang="en-US"/>
              <a:t>The KPIs should be measured periodically (ideally weekly) and should be regularly revised to ensure relevancy and alignment to business objectives.</a:t>
            </a:r>
            <a:endParaRPr/>
          </a:p>
          <a:p>
            <a:pPr indent="-381000" lvl="0" marL="457200" rtl="0" algn="l">
              <a:spcBef>
                <a:spcPts val="1200"/>
              </a:spcBef>
              <a:spcAft>
                <a:spcPts val="0"/>
              </a:spcAft>
              <a:buSzPts val="2400"/>
              <a:buChar char="•"/>
            </a:pPr>
            <a:r>
              <a:rPr lang="en-US"/>
              <a:t>The Anypoint Platform provides a variety of metrics that can be utilized when constructing these KPIs.</a:t>
            </a:r>
            <a:endParaRPr/>
          </a:p>
          <a:p>
            <a:pPr indent="0" lvl="0" marL="0" rtl="0" algn="l">
              <a:spcBef>
                <a:spcPts val="1200"/>
              </a:spcBef>
              <a:spcAft>
                <a:spcPts val="0"/>
              </a:spcAft>
              <a:buNone/>
            </a:pPr>
            <a:r>
              <a:rPr lang="en-US"/>
              <a:t> </a:t>
            </a:r>
            <a:endParaRPr/>
          </a:p>
        </p:txBody>
      </p:sp>
      <p:sp>
        <p:nvSpPr>
          <p:cNvPr id="1274" name="Google Shape;1274;p42"/>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9" name="Shape 1279"/>
        <p:cNvGrpSpPr/>
        <p:nvPr/>
      </p:nvGrpSpPr>
      <p:grpSpPr>
        <a:xfrm>
          <a:off x="0" y="0"/>
          <a:ext cx="0" cy="0"/>
          <a:chOff x="0" y="0"/>
          <a:chExt cx="0" cy="0"/>
        </a:xfrm>
      </p:grpSpPr>
      <p:sp>
        <p:nvSpPr>
          <p:cNvPr id="1280" name="Google Shape;1280;p43"/>
          <p:cNvSpPr txBox="1"/>
          <p:nvPr>
            <p:ph idx="1" type="body"/>
          </p:nvPr>
        </p:nvSpPr>
        <p:spPr>
          <a:xfrm>
            <a:off x="609600" y="1189038"/>
            <a:ext cx="10958400" cy="50229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SzPts val="2400"/>
              <a:buChar char="•"/>
            </a:pPr>
            <a:r>
              <a:rPr lang="en-US"/>
              <a:t>Anypoint Platform Metrics can be broken down into the following areas:</a:t>
            </a:r>
            <a:endParaRPr/>
          </a:p>
          <a:p>
            <a:pPr indent="-355600" lvl="1" marL="914400" rtl="0" algn="l">
              <a:spcBef>
                <a:spcPts val="1000"/>
              </a:spcBef>
              <a:spcAft>
                <a:spcPts val="0"/>
              </a:spcAft>
              <a:buSzPts val="2000"/>
              <a:buChar char="–"/>
            </a:pPr>
            <a:r>
              <a:rPr lang="en-US" sz="2000"/>
              <a:t>Adoption</a:t>
            </a:r>
            <a:endParaRPr/>
          </a:p>
          <a:p>
            <a:pPr indent="-342900" lvl="2" marL="1371600" rtl="0" algn="l">
              <a:spcBef>
                <a:spcPts val="0"/>
              </a:spcBef>
              <a:spcAft>
                <a:spcPts val="0"/>
              </a:spcAft>
              <a:buSzPts val="1800"/>
              <a:buChar char="•"/>
            </a:pPr>
            <a:r>
              <a:rPr i="1" lang="en-US" sz="1400">
                <a:solidFill>
                  <a:srgbClr val="000000"/>
                </a:solidFill>
              </a:rPr>
              <a:t>Measures the continued usage of the platform to develop new integrations and APIs.</a:t>
            </a:r>
            <a:endParaRPr/>
          </a:p>
          <a:p>
            <a:pPr indent="-355600" lvl="1" marL="914400" rtl="0" algn="l">
              <a:spcBef>
                <a:spcPts val="1000"/>
              </a:spcBef>
              <a:spcAft>
                <a:spcPts val="0"/>
              </a:spcAft>
              <a:buSzPts val="2000"/>
              <a:buChar char="–"/>
            </a:pPr>
            <a:r>
              <a:rPr lang="en-US" sz="2000"/>
              <a:t>Availability &amp; Reliability</a:t>
            </a:r>
            <a:endParaRPr/>
          </a:p>
          <a:p>
            <a:pPr indent="-342900" lvl="2" marL="1371600" rtl="0" algn="l">
              <a:spcBef>
                <a:spcPts val="0"/>
              </a:spcBef>
              <a:spcAft>
                <a:spcPts val="0"/>
              </a:spcAft>
              <a:buSzPts val="1800"/>
              <a:buChar char="•"/>
            </a:pPr>
            <a:r>
              <a:rPr i="1" lang="en-US" sz="1400">
                <a:solidFill>
                  <a:srgbClr val="000000"/>
                </a:solidFill>
              </a:rPr>
              <a:t>Measures the stability of the overall platform as well as planning for future adoption.</a:t>
            </a:r>
            <a:endParaRPr/>
          </a:p>
          <a:p>
            <a:pPr indent="-355600" lvl="1" marL="914400" rtl="0" algn="l">
              <a:spcBef>
                <a:spcPts val="1000"/>
              </a:spcBef>
              <a:spcAft>
                <a:spcPts val="0"/>
              </a:spcAft>
              <a:buSzPts val="2000"/>
              <a:buChar char="–"/>
            </a:pPr>
            <a:r>
              <a:rPr lang="en-US" sz="2000"/>
              <a:t>Foundational Service Reuse</a:t>
            </a:r>
            <a:endParaRPr/>
          </a:p>
          <a:p>
            <a:pPr indent="-342900" lvl="2" marL="1371600" rtl="0" algn="l">
              <a:spcBef>
                <a:spcPts val="0"/>
              </a:spcBef>
              <a:spcAft>
                <a:spcPts val="0"/>
              </a:spcAft>
              <a:buSzPts val="1800"/>
              <a:buChar char="•"/>
            </a:pPr>
            <a:r>
              <a:rPr i="1" lang="en-US" sz="1400">
                <a:solidFill>
                  <a:srgbClr val="000000"/>
                </a:solidFill>
              </a:rPr>
              <a:t>Tracks reuse of standard foundational services provided along with the Anypoint Platform.</a:t>
            </a:r>
            <a:endParaRPr/>
          </a:p>
          <a:p>
            <a:pPr indent="-355600" lvl="1" marL="914400" rtl="0" algn="l">
              <a:spcBef>
                <a:spcPts val="1000"/>
              </a:spcBef>
              <a:spcAft>
                <a:spcPts val="0"/>
              </a:spcAft>
              <a:buSzPts val="2000"/>
              <a:buChar char="–"/>
            </a:pPr>
            <a:r>
              <a:rPr lang="en-US" sz="2000"/>
              <a:t>Supportability</a:t>
            </a:r>
            <a:endParaRPr/>
          </a:p>
          <a:p>
            <a:pPr indent="-342900" lvl="2" marL="1371600" rtl="0" algn="l">
              <a:spcBef>
                <a:spcPts val="0"/>
              </a:spcBef>
              <a:spcAft>
                <a:spcPts val="0"/>
              </a:spcAft>
              <a:buSzPts val="1800"/>
              <a:buChar char="•"/>
            </a:pPr>
            <a:r>
              <a:rPr i="1" lang="en-US" sz="1400">
                <a:solidFill>
                  <a:srgbClr val="000000"/>
                </a:solidFill>
              </a:rPr>
              <a:t>Measures the growing footprint of platform and the organization’s ability to support it.</a:t>
            </a:r>
            <a:endParaRPr/>
          </a:p>
          <a:p>
            <a:pPr indent="-355600" lvl="1" marL="914400" rtl="0" algn="l">
              <a:spcBef>
                <a:spcPts val="1000"/>
              </a:spcBef>
              <a:spcAft>
                <a:spcPts val="0"/>
              </a:spcAft>
              <a:buSzPts val="2000"/>
              <a:buChar char="–"/>
            </a:pPr>
            <a:r>
              <a:rPr lang="en-US" sz="2000"/>
              <a:t>Governance</a:t>
            </a:r>
            <a:endParaRPr/>
          </a:p>
          <a:p>
            <a:pPr indent="-342900" lvl="2" marL="1371600" rtl="0" algn="l">
              <a:spcBef>
                <a:spcPts val="0"/>
              </a:spcBef>
              <a:spcAft>
                <a:spcPts val="0"/>
              </a:spcAft>
              <a:buSzPts val="1800"/>
              <a:buChar char="•"/>
            </a:pPr>
            <a:r>
              <a:rPr i="1" lang="en-US" sz="1400">
                <a:solidFill>
                  <a:srgbClr val="000000"/>
                </a:solidFill>
              </a:rPr>
              <a:t>Measures the number of applications that are leveraging automated build and deployment processes.</a:t>
            </a:r>
            <a:endParaRPr/>
          </a:p>
        </p:txBody>
      </p:sp>
      <p:sp>
        <p:nvSpPr>
          <p:cNvPr id="1281" name="Google Shape;1281;p43"/>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Anypoint Platform Metrics</a:t>
            </a:r>
            <a:endParaRPr/>
          </a:p>
        </p:txBody>
      </p:sp>
      <p:sp>
        <p:nvSpPr>
          <p:cNvPr id="1282" name="Google Shape;1282;p43"/>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7" name="Shape 1287"/>
        <p:cNvGrpSpPr/>
        <p:nvPr/>
      </p:nvGrpSpPr>
      <p:grpSpPr>
        <a:xfrm>
          <a:off x="0" y="0"/>
          <a:ext cx="0" cy="0"/>
          <a:chOff x="0" y="0"/>
          <a:chExt cx="0" cy="0"/>
        </a:xfrm>
      </p:grpSpPr>
      <p:sp>
        <p:nvSpPr>
          <p:cNvPr id="1288" name="Google Shape;1288;p44"/>
          <p:cNvSpPr txBox="1"/>
          <p:nvPr>
            <p:ph idx="1" type="body"/>
          </p:nvPr>
        </p:nvSpPr>
        <p:spPr>
          <a:xfrm>
            <a:off x="609600" y="1189038"/>
            <a:ext cx="10958400" cy="50229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SzPts val="2400"/>
              <a:buChar char="•"/>
            </a:pPr>
            <a:r>
              <a:rPr lang="en-US"/>
              <a:t>Each metric is defined using the following criteria:</a:t>
            </a:r>
            <a:endParaRPr/>
          </a:p>
          <a:p>
            <a:pPr indent="-355600" lvl="1" marL="914400" rtl="0" algn="l">
              <a:spcBef>
                <a:spcPts val="1000"/>
              </a:spcBef>
              <a:spcAft>
                <a:spcPts val="0"/>
              </a:spcAft>
              <a:buSzPts val="2000"/>
              <a:buChar char="–"/>
            </a:pPr>
            <a:r>
              <a:rPr lang="en-US"/>
              <a:t>Name</a:t>
            </a:r>
            <a:endParaRPr/>
          </a:p>
          <a:p>
            <a:pPr indent="-342900" lvl="2" marL="1371600" rtl="0" algn="l">
              <a:spcBef>
                <a:spcPts val="0"/>
              </a:spcBef>
              <a:spcAft>
                <a:spcPts val="0"/>
              </a:spcAft>
              <a:buSzPts val="1800"/>
              <a:buChar char="•"/>
            </a:pPr>
            <a:r>
              <a:rPr i="1" lang="en-US" sz="1800"/>
              <a:t>The name of the metric.</a:t>
            </a:r>
            <a:endParaRPr i="1"/>
          </a:p>
          <a:p>
            <a:pPr indent="-355600" lvl="1" marL="914400" rtl="0" algn="l">
              <a:spcBef>
                <a:spcPts val="1000"/>
              </a:spcBef>
              <a:spcAft>
                <a:spcPts val="0"/>
              </a:spcAft>
              <a:buSzPts val="2000"/>
              <a:buChar char="–"/>
            </a:pPr>
            <a:r>
              <a:rPr lang="en-US"/>
              <a:t>Description </a:t>
            </a:r>
            <a:endParaRPr/>
          </a:p>
          <a:p>
            <a:pPr indent="-342900" lvl="2" marL="1371600" rtl="0" algn="l">
              <a:spcBef>
                <a:spcPts val="0"/>
              </a:spcBef>
              <a:spcAft>
                <a:spcPts val="0"/>
              </a:spcAft>
              <a:buSzPts val="1800"/>
              <a:buChar char="•"/>
            </a:pPr>
            <a:r>
              <a:rPr i="1" lang="en-US" sz="1800"/>
              <a:t>A description of </a:t>
            </a:r>
            <a:r>
              <a:rPr i="1" lang="en-US"/>
              <a:t>what the metric is capturing.</a:t>
            </a:r>
            <a:endParaRPr i="1"/>
          </a:p>
          <a:p>
            <a:pPr indent="-355600" lvl="1" marL="914400" marR="0" rtl="0" algn="l">
              <a:lnSpc>
                <a:spcPct val="100000"/>
              </a:lnSpc>
              <a:spcBef>
                <a:spcPts val="1000"/>
              </a:spcBef>
              <a:spcAft>
                <a:spcPts val="0"/>
              </a:spcAft>
              <a:buClr>
                <a:srgbClr val="00A0DF"/>
              </a:buClr>
              <a:buSzPts val="2000"/>
              <a:buFont typeface="Open Sans"/>
              <a:buChar char="–"/>
            </a:pPr>
            <a:r>
              <a:rPr lang="en-US"/>
              <a:t>Calculation</a:t>
            </a:r>
            <a:endParaRPr/>
          </a:p>
          <a:p>
            <a:pPr indent="-355600" lvl="2" marL="1371600" marR="0" rtl="0" algn="l">
              <a:lnSpc>
                <a:spcPct val="100000"/>
              </a:lnSpc>
              <a:spcBef>
                <a:spcPts val="0"/>
              </a:spcBef>
              <a:spcAft>
                <a:spcPts val="0"/>
              </a:spcAft>
              <a:buClr>
                <a:srgbClr val="00A0DF"/>
              </a:buClr>
              <a:buSzPts val="2000"/>
              <a:buFont typeface="Open Sans"/>
              <a:buChar char="•"/>
            </a:pPr>
            <a:r>
              <a:rPr i="1" lang="en-US" sz="1800"/>
              <a:t>How the </a:t>
            </a:r>
            <a:r>
              <a:rPr i="1" lang="en-US"/>
              <a:t>metric</a:t>
            </a:r>
            <a:r>
              <a:rPr i="1" lang="en-US" sz="1800"/>
              <a:t> is calculated.</a:t>
            </a:r>
            <a:endParaRPr i="1" sz="1800"/>
          </a:p>
          <a:p>
            <a:pPr indent="-355600" lvl="1" marL="914400" marR="0" rtl="0" algn="l">
              <a:lnSpc>
                <a:spcPct val="100000"/>
              </a:lnSpc>
              <a:spcBef>
                <a:spcPts val="1000"/>
              </a:spcBef>
              <a:spcAft>
                <a:spcPts val="0"/>
              </a:spcAft>
              <a:buSzPts val="2000"/>
              <a:buChar char="–"/>
            </a:pPr>
            <a:r>
              <a:rPr lang="en-US"/>
              <a:t>Format</a:t>
            </a:r>
            <a:endParaRPr/>
          </a:p>
          <a:p>
            <a:pPr indent="-342900" lvl="2" marL="1371600" marR="0" rtl="0" algn="l">
              <a:lnSpc>
                <a:spcPct val="100000"/>
              </a:lnSpc>
              <a:spcBef>
                <a:spcPts val="0"/>
              </a:spcBef>
              <a:spcAft>
                <a:spcPts val="0"/>
              </a:spcAft>
              <a:buSzPts val="1800"/>
              <a:buChar char="•"/>
            </a:pPr>
            <a:r>
              <a:rPr i="1" lang="en-US"/>
              <a:t>How the metric is represented.</a:t>
            </a:r>
            <a:endParaRPr i="1"/>
          </a:p>
          <a:p>
            <a:pPr indent="-355600" lvl="1" marL="914400" rtl="0" algn="l">
              <a:spcBef>
                <a:spcPts val="1000"/>
              </a:spcBef>
              <a:spcAft>
                <a:spcPts val="0"/>
              </a:spcAft>
              <a:buSzPts val="2000"/>
              <a:buFont typeface="Arial"/>
              <a:buChar char="–"/>
            </a:pPr>
            <a:r>
              <a:rPr lang="en-US"/>
              <a:t>Source</a:t>
            </a:r>
            <a:endParaRPr/>
          </a:p>
          <a:p>
            <a:pPr indent="-342900" lvl="2" marL="1371600" rtl="0" algn="l">
              <a:spcBef>
                <a:spcPts val="0"/>
              </a:spcBef>
              <a:spcAft>
                <a:spcPts val="0"/>
              </a:spcAft>
              <a:buSzPts val="1800"/>
              <a:buFont typeface="Open Sans"/>
              <a:buChar char="•"/>
            </a:pPr>
            <a:r>
              <a:rPr i="1" lang="en-US"/>
              <a:t>The data source from which the metric is collected.</a:t>
            </a:r>
            <a:endParaRPr sz="1800"/>
          </a:p>
          <a:p>
            <a:pPr indent="0" lvl="0" marL="0" rtl="0" algn="l">
              <a:spcBef>
                <a:spcPts val="1200"/>
              </a:spcBef>
              <a:spcAft>
                <a:spcPts val="0"/>
              </a:spcAft>
              <a:buNone/>
            </a:pPr>
            <a:r>
              <a:t/>
            </a:r>
            <a:endParaRPr/>
          </a:p>
        </p:txBody>
      </p:sp>
      <p:sp>
        <p:nvSpPr>
          <p:cNvPr id="1289" name="Google Shape;1289;p44"/>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Anypoint Platform Metrics</a:t>
            </a:r>
            <a:endParaRPr/>
          </a:p>
        </p:txBody>
      </p:sp>
      <p:sp>
        <p:nvSpPr>
          <p:cNvPr id="1290" name="Google Shape;1290;p44"/>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5" name="Shape 1295"/>
        <p:cNvGrpSpPr/>
        <p:nvPr/>
      </p:nvGrpSpPr>
      <p:grpSpPr>
        <a:xfrm>
          <a:off x="0" y="0"/>
          <a:ext cx="0" cy="0"/>
          <a:chOff x="0" y="0"/>
          <a:chExt cx="0" cy="0"/>
        </a:xfrm>
      </p:grpSpPr>
      <p:sp>
        <p:nvSpPr>
          <p:cNvPr id="1296" name="Google Shape;1296;p45"/>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US"/>
              <a:t>Adoption</a:t>
            </a:r>
            <a:endParaRPr/>
          </a:p>
          <a:p>
            <a:pPr indent="0" lvl="0" marL="0" rtl="0" algn="l">
              <a:lnSpc>
                <a:spcPct val="100000"/>
              </a:lnSpc>
              <a:spcBef>
                <a:spcPts val="0"/>
              </a:spcBef>
              <a:spcAft>
                <a:spcPts val="0"/>
              </a:spcAft>
              <a:buNone/>
            </a:pPr>
            <a:r>
              <a:rPr lang="en-US" sz="2400"/>
              <a:t>Anypoint </a:t>
            </a:r>
            <a:r>
              <a:rPr lang="en-US" sz="2400"/>
              <a:t>Platform Metrics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1" name="Shape 1301"/>
        <p:cNvGrpSpPr/>
        <p:nvPr/>
      </p:nvGrpSpPr>
      <p:grpSpPr>
        <a:xfrm>
          <a:off x="0" y="0"/>
          <a:ext cx="0" cy="0"/>
          <a:chOff x="0" y="0"/>
          <a:chExt cx="0" cy="0"/>
        </a:xfrm>
      </p:grpSpPr>
      <p:sp>
        <p:nvSpPr>
          <p:cNvPr id="1302" name="Google Shape;1302;p46"/>
          <p:cNvSpPr txBox="1"/>
          <p:nvPr>
            <p:ph idx="1" type="body"/>
          </p:nvPr>
        </p:nvSpPr>
        <p:spPr>
          <a:xfrm>
            <a:off x="609600" y="1189038"/>
            <a:ext cx="10958400" cy="50229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US">
                <a:solidFill>
                  <a:srgbClr val="000000"/>
                </a:solidFill>
              </a:rPr>
              <a:t>Adoption</a:t>
            </a:r>
            <a:r>
              <a:rPr lang="en-US">
                <a:solidFill>
                  <a:srgbClr val="000000"/>
                </a:solidFill>
              </a:rPr>
              <a:t> metrics are a critical component when evaluating the continued use and expansion of the Anypoint Platform.</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US">
                <a:solidFill>
                  <a:srgbClr val="000000"/>
                </a:solidFill>
              </a:rPr>
              <a:t>Potential Adoption Metrics</a:t>
            </a:r>
            <a:endParaRPr>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sz="1800">
                <a:solidFill>
                  <a:srgbClr val="000000"/>
                </a:solidFill>
              </a:rPr>
              <a:t>Total number of business groups defined.</a:t>
            </a:r>
            <a:endParaRPr sz="1800">
              <a:solidFill>
                <a:srgbClr val="000000"/>
              </a:solidFill>
            </a:endParaRPr>
          </a:p>
          <a:p>
            <a:pPr indent="-317500" lvl="2" marL="1371600" rtl="0" algn="l">
              <a:spcBef>
                <a:spcPts val="0"/>
              </a:spcBef>
              <a:spcAft>
                <a:spcPts val="0"/>
              </a:spcAft>
              <a:buClr>
                <a:srgbClr val="000000"/>
              </a:buClr>
              <a:buSzPts val="1400"/>
              <a:buFont typeface="Arial"/>
              <a:buChar char="•"/>
            </a:pPr>
            <a:r>
              <a:rPr i="1" lang="en-US" sz="1400">
                <a:solidFill>
                  <a:srgbClr val="000000"/>
                </a:solidFill>
              </a:rPr>
              <a:t>Total number of business groups that have been created.</a:t>
            </a:r>
            <a:endParaRPr sz="1800">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sz="1800">
                <a:solidFill>
                  <a:srgbClr val="000000"/>
                </a:solidFill>
              </a:rPr>
              <a:t>Total number of deployed applications and active APIs.</a:t>
            </a:r>
            <a:endParaRPr sz="1800">
              <a:solidFill>
                <a:srgbClr val="000000"/>
              </a:solidFill>
            </a:endParaRPr>
          </a:p>
          <a:p>
            <a:pPr indent="-317500" lvl="2" marL="1371600" rtl="0" algn="l">
              <a:lnSpc>
                <a:spcPct val="115000"/>
              </a:lnSpc>
              <a:spcBef>
                <a:spcPts val="0"/>
              </a:spcBef>
              <a:spcAft>
                <a:spcPts val="0"/>
              </a:spcAft>
              <a:buClr>
                <a:srgbClr val="000000"/>
              </a:buClr>
              <a:buSzPts val="1400"/>
              <a:buChar char="•"/>
            </a:pPr>
            <a:r>
              <a:rPr i="1" lang="en-US" sz="1400">
                <a:solidFill>
                  <a:srgbClr val="000000"/>
                </a:solidFill>
              </a:rPr>
              <a:t>Percentage of active APIs that have more than one consumer.</a:t>
            </a:r>
            <a:endParaRPr sz="1400">
              <a:solidFill>
                <a:srgbClr val="000000"/>
              </a:solidFill>
            </a:endParaRPr>
          </a:p>
          <a:p>
            <a:pPr indent="-342900" lvl="1" marL="914400" rtl="0" algn="l">
              <a:lnSpc>
                <a:spcPct val="115000"/>
              </a:lnSpc>
              <a:spcBef>
                <a:spcPts val="0"/>
              </a:spcBef>
              <a:spcAft>
                <a:spcPts val="0"/>
              </a:spcAft>
              <a:buClr>
                <a:srgbClr val="000000"/>
              </a:buClr>
              <a:buSzPts val="1800"/>
              <a:buChar char="–"/>
            </a:pPr>
            <a:r>
              <a:rPr lang="en-US" sz="1800">
                <a:solidFill>
                  <a:srgbClr val="000000"/>
                </a:solidFill>
              </a:rPr>
              <a:t>Total number of deployed applications and active APIs per environment.</a:t>
            </a:r>
            <a:endParaRPr sz="1800">
              <a:solidFill>
                <a:srgbClr val="000000"/>
              </a:solidFill>
            </a:endParaRPr>
          </a:p>
          <a:p>
            <a:pPr indent="-317500" lvl="2" marL="1371600" rtl="0" algn="l">
              <a:spcBef>
                <a:spcPts val="0"/>
              </a:spcBef>
              <a:spcAft>
                <a:spcPts val="0"/>
              </a:spcAft>
              <a:buClr>
                <a:srgbClr val="000000"/>
              </a:buClr>
              <a:buSzPts val="1400"/>
              <a:buChar char="•"/>
            </a:pPr>
            <a:r>
              <a:rPr i="1" lang="en-US" sz="1400">
                <a:solidFill>
                  <a:srgbClr val="000000"/>
                </a:solidFill>
              </a:rPr>
              <a:t>Percentage of active APIs that have more than one consumer.</a:t>
            </a:r>
            <a:endParaRPr sz="1400">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sz="1800">
                <a:solidFill>
                  <a:srgbClr val="000000"/>
                </a:solidFill>
              </a:rPr>
              <a:t>Total number of users registered.</a:t>
            </a:r>
            <a:endParaRPr sz="1800">
              <a:solidFill>
                <a:srgbClr val="000000"/>
              </a:solidFill>
            </a:endParaRPr>
          </a:p>
          <a:p>
            <a:pPr indent="-317500" lvl="2" marL="1371600" rtl="0" algn="l">
              <a:spcBef>
                <a:spcPts val="0"/>
              </a:spcBef>
              <a:spcAft>
                <a:spcPts val="0"/>
              </a:spcAft>
              <a:buClr>
                <a:srgbClr val="000000"/>
              </a:buClr>
              <a:buSzPts val="1400"/>
              <a:buChar char="•"/>
            </a:pPr>
            <a:r>
              <a:rPr i="1" lang="en-US" sz="1400">
                <a:solidFill>
                  <a:srgbClr val="000000"/>
                </a:solidFill>
              </a:rPr>
              <a:t>Total number of users that have accounts on the platform.</a:t>
            </a:r>
            <a:endParaRPr sz="1400">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sz="1800">
                <a:solidFill>
                  <a:srgbClr val="000000"/>
                </a:solidFill>
              </a:rPr>
              <a:t>Total number of messages processed.</a:t>
            </a:r>
            <a:endParaRPr sz="1800">
              <a:solidFill>
                <a:srgbClr val="000000"/>
              </a:solidFill>
            </a:endParaRPr>
          </a:p>
          <a:p>
            <a:pPr indent="-317500" lvl="2" marL="1371600" rtl="0" algn="l">
              <a:spcBef>
                <a:spcPts val="0"/>
              </a:spcBef>
              <a:spcAft>
                <a:spcPts val="0"/>
              </a:spcAft>
              <a:buClr>
                <a:srgbClr val="000000"/>
              </a:buClr>
              <a:buSzPts val="1400"/>
              <a:buChar char="•"/>
            </a:pPr>
            <a:r>
              <a:rPr i="1" lang="en-US" sz="1400">
                <a:solidFill>
                  <a:srgbClr val="000000"/>
                </a:solidFill>
              </a:rPr>
              <a:t>Total number of messages processed by active APIs/integrations.</a:t>
            </a:r>
            <a:endParaRPr/>
          </a:p>
        </p:txBody>
      </p:sp>
      <p:sp>
        <p:nvSpPr>
          <p:cNvPr id="1303" name="Google Shape;1303;p46"/>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Anypoint Platform</a:t>
            </a:r>
            <a:r>
              <a:rPr lang="en-US"/>
              <a:t> Metrics - Adoption</a:t>
            </a:r>
            <a:endParaRPr/>
          </a:p>
        </p:txBody>
      </p:sp>
      <p:sp>
        <p:nvSpPr>
          <p:cNvPr id="1304" name="Google Shape;1304;p46"/>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9" name="Shape 1309"/>
        <p:cNvGrpSpPr/>
        <p:nvPr/>
      </p:nvGrpSpPr>
      <p:grpSpPr>
        <a:xfrm>
          <a:off x="0" y="0"/>
          <a:ext cx="0" cy="0"/>
          <a:chOff x="0" y="0"/>
          <a:chExt cx="0" cy="0"/>
        </a:xfrm>
      </p:grpSpPr>
      <p:sp>
        <p:nvSpPr>
          <p:cNvPr id="1310" name="Google Shape;1310;p47"/>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US"/>
              <a:t>Adoption Details</a:t>
            </a:r>
            <a:endParaRPr/>
          </a:p>
          <a:p>
            <a:pPr indent="0" lvl="0" marL="0" rtl="0" algn="l">
              <a:lnSpc>
                <a:spcPct val="100000"/>
              </a:lnSpc>
              <a:spcBef>
                <a:spcPts val="0"/>
              </a:spcBef>
              <a:spcAft>
                <a:spcPts val="0"/>
              </a:spcAft>
              <a:buNone/>
            </a:pPr>
            <a:r>
              <a:rPr lang="en-US" sz="2400"/>
              <a:t>Anypoint Platform Metric Examples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Mulesoft Corporate Template_DRAFT_0623">
  <a:themeElements>
    <a:clrScheme name="Mulesoft">
      <a:dk1>
        <a:srgbClr val="1D1D1C"/>
      </a:dk1>
      <a:lt1>
        <a:srgbClr val="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ulesoft Corporate Template_DRAFT_0623">
  <a:themeElements>
    <a:clrScheme name="Mulesoft">
      <a:dk1>
        <a:srgbClr val="1D1D1C"/>
      </a:dk1>
      <a:lt1>
        <a:srgbClr val="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