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Lst>
  <p:sldSz cy="5143500" cx="9144000"/>
  <p:notesSz cx="6858000" cy="9144000"/>
  <p:embeddedFontLst>
    <p:embeddedFont>
      <p:font typeface="Ubuntu"/>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CCA716B-4A88-4F58-98F7-6DA8616FA766}">
  <a:tblStyle styleId="{CCCA716B-4A88-4F58-98F7-6DA8616FA76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Ubuntu-boldItalic.fntdata"/><Relationship Id="rId10" Type="http://schemas.openxmlformats.org/officeDocument/2006/relationships/font" Target="fonts/Ubuntu-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Ubuntu-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Ubuntu-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5" name="Shape 1195"/>
        <p:cNvGrpSpPr/>
        <p:nvPr/>
      </p:nvGrpSpPr>
      <p:grpSpPr>
        <a:xfrm>
          <a:off x="0" y="0"/>
          <a:ext cx="0" cy="0"/>
          <a:chOff x="0" y="0"/>
          <a:chExt cx="0" cy="0"/>
        </a:xfrm>
      </p:grpSpPr>
      <p:sp>
        <p:nvSpPr>
          <p:cNvPr id="1196" name="Google Shape;1196;g24b3f9fd88_0_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7" name="Google Shape;1197;g24b3f9fd8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900"/>
          </a:p>
        </p:txBody>
      </p:sp>
      <p:sp>
        <p:nvSpPr>
          <p:cNvPr id="1198" name="Google Shape;1198;g24b3f9fd88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Agenda">
    <p:bg>
      <p:bgPr>
        <a:solidFill>
          <a:schemeClr val="dk2"/>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457201" y="0"/>
            <a:ext cx="7115700" cy="676800"/>
          </a:xfrm>
          <a:prstGeom prst="rect">
            <a:avLst/>
          </a:prstGeom>
          <a:noFill/>
          <a:ln>
            <a:noFill/>
          </a:ln>
        </p:spPr>
        <p:txBody>
          <a:bodyPr anchorCtr="0" anchor="ctr" bIns="68575" lIns="68575" spcFirstLastPara="1" rIns="68575" wrap="square" tIns="68575"/>
          <a:lstStyle>
            <a:lvl1pPr indent="0" lvl="0" marL="0" marR="0" rtl="0" algn="l">
              <a:lnSpc>
                <a:spcPct val="114285"/>
              </a:lnSpc>
              <a:spcBef>
                <a:spcPts val="0"/>
              </a:spcBef>
              <a:spcAft>
                <a:spcPts val="0"/>
              </a:spcAft>
              <a:buSzPts val="1100"/>
              <a:buNone/>
              <a:defRPr b="0" i="0" sz="21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sp>
        <p:nvSpPr>
          <p:cNvPr id="59" name="Google Shape;59;p14"/>
          <p:cNvSpPr txBox="1"/>
          <p:nvPr>
            <p:ph idx="12" type="sldNum"/>
          </p:nvPr>
        </p:nvSpPr>
        <p:spPr>
          <a:xfrm>
            <a:off x="8164630" y="4754325"/>
            <a:ext cx="513900" cy="273900"/>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000" u="none" cap="none" strike="noStrike">
                <a:solidFill>
                  <a:schemeClr val="accent1"/>
                </a:solidFill>
                <a:latin typeface="Verdana"/>
                <a:ea typeface="Verdana"/>
                <a:cs typeface="Verdana"/>
                <a:sym typeface="Verdana"/>
              </a:defRPr>
            </a:lvl1pPr>
            <a:lvl2pPr indent="0" lvl="1" marL="0" marR="0" rtl="0" algn="r">
              <a:spcBef>
                <a:spcPts val="0"/>
              </a:spcBef>
              <a:spcAft>
                <a:spcPts val="0"/>
              </a:spcAft>
              <a:buNone/>
              <a:defRPr b="0" i="0" sz="1000" u="none" cap="none" strike="noStrike">
                <a:solidFill>
                  <a:schemeClr val="accent1"/>
                </a:solidFill>
                <a:latin typeface="Verdana"/>
                <a:ea typeface="Verdana"/>
                <a:cs typeface="Verdana"/>
                <a:sym typeface="Verdana"/>
              </a:defRPr>
            </a:lvl2pPr>
            <a:lvl3pPr indent="0" lvl="2" marL="0" marR="0" rtl="0" algn="r">
              <a:spcBef>
                <a:spcPts val="0"/>
              </a:spcBef>
              <a:spcAft>
                <a:spcPts val="0"/>
              </a:spcAft>
              <a:buNone/>
              <a:defRPr b="0" i="0" sz="1000" u="none" cap="none" strike="noStrike">
                <a:solidFill>
                  <a:schemeClr val="accent1"/>
                </a:solidFill>
                <a:latin typeface="Verdana"/>
                <a:ea typeface="Verdana"/>
                <a:cs typeface="Verdana"/>
                <a:sym typeface="Verdana"/>
              </a:defRPr>
            </a:lvl3pPr>
            <a:lvl4pPr indent="0" lvl="3" marL="0" marR="0" rtl="0" algn="r">
              <a:spcBef>
                <a:spcPts val="0"/>
              </a:spcBef>
              <a:spcAft>
                <a:spcPts val="0"/>
              </a:spcAft>
              <a:buNone/>
              <a:defRPr b="0" i="0" sz="1000" u="none" cap="none" strike="noStrike">
                <a:solidFill>
                  <a:schemeClr val="accent1"/>
                </a:solidFill>
                <a:latin typeface="Verdana"/>
                <a:ea typeface="Verdana"/>
                <a:cs typeface="Verdana"/>
                <a:sym typeface="Verdana"/>
              </a:defRPr>
            </a:lvl4pPr>
            <a:lvl5pPr indent="0" lvl="4" marL="0" marR="0" rtl="0" algn="r">
              <a:spcBef>
                <a:spcPts val="0"/>
              </a:spcBef>
              <a:spcAft>
                <a:spcPts val="0"/>
              </a:spcAft>
              <a:buNone/>
              <a:defRPr b="0" i="0" sz="1000" u="none" cap="none" strike="noStrike">
                <a:solidFill>
                  <a:schemeClr val="accent1"/>
                </a:solidFill>
                <a:latin typeface="Verdana"/>
                <a:ea typeface="Verdana"/>
                <a:cs typeface="Verdana"/>
                <a:sym typeface="Verdana"/>
              </a:defRPr>
            </a:lvl5pPr>
            <a:lvl6pPr indent="0" lvl="5" marL="0" marR="0" rtl="0" algn="r">
              <a:spcBef>
                <a:spcPts val="0"/>
              </a:spcBef>
              <a:spcAft>
                <a:spcPts val="0"/>
              </a:spcAft>
              <a:buNone/>
              <a:defRPr b="0" i="0" sz="1000" u="none" cap="none" strike="noStrike">
                <a:solidFill>
                  <a:schemeClr val="accent1"/>
                </a:solidFill>
                <a:latin typeface="Verdana"/>
                <a:ea typeface="Verdana"/>
                <a:cs typeface="Verdana"/>
                <a:sym typeface="Verdana"/>
              </a:defRPr>
            </a:lvl6pPr>
            <a:lvl7pPr indent="0" lvl="6" marL="0" marR="0" rtl="0" algn="r">
              <a:spcBef>
                <a:spcPts val="0"/>
              </a:spcBef>
              <a:spcAft>
                <a:spcPts val="0"/>
              </a:spcAft>
              <a:buNone/>
              <a:defRPr b="0" i="0" sz="1000" u="none" cap="none" strike="noStrike">
                <a:solidFill>
                  <a:schemeClr val="accent1"/>
                </a:solidFill>
                <a:latin typeface="Verdana"/>
                <a:ea typeface="Verdana"/>
                <a:cs typeface="Verdana"/>
                <a:sym typeface="Verdana"/>
              </a:defRPr>
            </a:lvl7pPr>
            <a:lvl8pPr indent="0" lvl="7" marL="0" marR="0" rtl="0" algn="r">
              <a:spcBef>
                <a:spcPts val="0"/>
              </a:spcBef>
              <a:spcAft>
                <a:spcPts val="0"/>
              </a:spcAft>
              <a:buNone/>
              <a:defRPr b="0" i="0" sz="1000" u="none" cap="none" strike="noStrike">
                <a:solidFill>
                  <a:schemeClr val="accent1"/>
                </a:solidFill>
                <a:latin typeface="Verdana"/>
                <a:ea typeface="Verdana"/>
                <a:cs typeface="Verdana"/>
                <a:sym typeface="Verdana"/>
              </a:defRPr>
            </a:lvl8pPr>
            <a:lvl9pPr indent="0" lvl="8" marL="0" marR="0" rtl="0" algn="r">
              <a:spcBef>
                <a:spcPts val="0"/>
              </a:spcBef>
              <a:spcAft>
                <a:spcPts val="0"/>
              </a:spcAft>
              <a:buNone/>
              <a:defRPr b="0" i="0" sz="1000" u="none" cap="none" strike="noStrike">
                <a:solidFill>
                  <a:schemeClr val="accent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nvSpPr>
        <p:spPr>
          <a:xfrm>
            <a:off x="468314" y="4754325"/>
            <a:ext cx="2539200" cy="273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 sz="700" u="none" cap="none" strike="noStrike">
                <a:solidFill>
                  <a:schemeClr val="accent1"/>
                </a:solidFill>
                <a:latin typeface="Verdana"/>
                <a:ea typeface="Verdana"/>
                <a:cs typeface="Verdana"/>
                <a:sym typeface="Verdana"/>
              </a:rPr>
              <a:t>All contents © MuleSoft Inc.</a:t>
            </a:r>
            <a:endParaRPr b="0" i="0" sz="700" u="none" cap="none" strike="noStrike">
              <a:solidFill>
                <a:schemeClr val="accent1"/>
              </a:solidFill>
              <a:latin typeface="Verdana"/>
              <a:ea typeface="Verdana"/>
              <a:cs typeface="Verdana"/>
              <a:sym typeface="Verdana"/>
            </a:endParaRPr>
          </a:p>
        </p:txBody>
      </p:sp>
      <p:sp>
        <p:nvSpPr>
          <p:cNvPr id="61" name="Google Shape;61;p14"/>
          <p:cNvSpPr txBox="1"/>
          <p:nvPr>
            <p:ph idx="1" type="body"/>
          </p:nvPr>
        </p:nvSpPr>
        <p:spPr>
          <a:xfrm>
            <a:off x="457319" y="891778"/>
            <a:ext cx="8220900" cy="3767100"/>
          </a:xfrm>
          <a:prstGeom prst="rect">
            <a:avLst/>
          </a:prstGeom>
          <a:noFill/>
          <a:ln>
            <a:noFill/>
          </a:ln>
        </p:spPr>
        <p:txBody>
          <a:bodyPr anchorCtr="0" anchor="t" bIns="68575" lIns="68575" spcFirstLastPara="1" rIns="68575" wrap="square" tIns="68575"/>
          <a:lstStyle>
            <a:lvl1pPr indent="-342900" lvl="0" marL="457200" marR="0" rtl="0" algn="l">
              <a:lnSpc>
                <a:spcPct val="200000"/>
              </a:lnSpc>
              <a:spcBef>
                <a:spcPts val="900"/>
              </a:spcBef>
              <a:spcAft>
                <a:spcPts val="0"/>
              </a:spcAft>
              <a:buClr>
                <a:srgbClr val="00A0DF"/>
              </a:buClr>
              <a:buSzPts val="1800"/>
              <a:buFont typeface="Verdana"/>
              <a:buAutoNum type="arabicPeriod"/>
              <a:defRPr b="0" i="0" sz="1800" u="none" cap="none" strike="noStrike">
                <a:solidFill>
                  <a:schemeClr val="accent1"/>
                </a:solidFill>
                <a:latin typeface="Verdana"/>
                <a:ea typeface="Verdana"/>
                <a:cs typeface="Verdana"/>
                <a:sym typeface="Verdana"/>
              </a:defRPr>
            </a:lvl1pPr>
            <a:lvl2pPr indent="-323850" lvl="1" marL="914400" marR="0" rtl="0" algn="l">
              <a:spcBef>
                <a:spcPts val="500"/>
              </a:spcBef>
              <a:spcAft>
                <a:spcPts val="0"/>
              </a:spcAft>
              <a:buClr>
                <a:srgbClr val="00A0DF"/>
              </a:buClr>
              <a:buSzPts val="1500"/>
              <a:buFont typeface="Open Sans"/>
              <a:buChar char="–"/>
              <a:defRPr b="0" i="0" sz="1500" u="none" cap="none" strike="noStrike">
                <a:solidFill>
                  <a:schemeClr val="lt1"/>
                </a:solidFill>
                <a:latin typeface="Verdana"/>
                <a:ea typeface="Verdana"/>
                <a:cs typeface="Verdana"/>
                <a:sym typeface="Verdana"/>
              </a:defRPr>
            </a:lvl2pPr>
            <a:lvl3pPr indent="-317500" lvl="2" marL="1371600" marR="0" rtl="0" algn="l">
              <a:spcBef>
                <a:spcPts val="400"/>
              </a:spcBef>
              <a:spcAft>
                <a:spcPts val="0"/>
              </a:spcAft>
              <a:buClr>
                <a:srgbClr val="00A0DF"/>
              </a:buClr>
              <a:buSzPts val="1400"/>
              <a:buFont typeface="Arial"/>
              <a:buChar char="•"/>
              <a:defRPr b="0" i="0" sz="1400" u="none" cap="none" strike="noStrike">
                <a:solidFill>
                  <a:schemeClr val="lt1"/>
                </a:solidFill>
                <a:latin typeface="Verdana"/>
                <a:ea typeface="Verdana"/>
                <a:cs typeface="Verdana"/>
                <a:sym typeface="Verdana"/>
              </a:defRPr>
            </a:lvl3pPr>
            <a:lvl4pPr indent="-304800" lvl="3" marL="1828800" marR="0" rtl="0" algn="l">
              <a:lnSpc>
                <a:spcPct val="100000"/>
              </a:lnSpc>
              <a:spcBef>
                <a:spcPts val="400"/>
              </a:spcBef>
              <a:spcAft>
                <a:spcPts val="0"/>
              </a:spcAft>
              <a:buClr>
                <a:srgbClr val="00A0DF"/>
              </a:buClr>
              <a:buSzPts val="1200"/>
              <a:buFont typeface="Open Sans"/>
              <a:buChar char="–"/>
              <a:defRPr b="0" i="0" sz="1200" u="none" cap="none" strike="noStrike">
                <a:solidFill>
                  <a:schemeClr val="lt1"/>
                </a:solidFill>
                <a:latin typeface="Verdana"/>
                <a:ea typeface="Verdana"/>
                <a:cs typeface="Verdana"/>
                <a:sym typeface="Verdana"/>
              </a:defRPr>
            </a:lvl4pPr>
            <a:lvl5pPr indent="-304800" lvl="4" marL="2286000" marR="0" rtl="0" algn="l">
              <a:spcBef>
                <a:spcPts val="400"/>
              </a:spcBef>
              <a:spcAft>
                <a:spcPts val="0"/>
              </a:spcAft>
              <a:buClr>
                <a:srgbClr val="00A0DF"/>
              </a:buClr>
              <a:buSzPts val="1200"/>
              <a:buFont typeface="Arial"/>
              <a:buChar char="•"/>
              <a:defRPr b="0" i="0" sz="1200" u="none" cap="none" strike="noStrike">
                <a:solidFill>
                  <a:schemeClr val="lt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pic>
        <p:nvPicPr>
          <p:cNvPr id="62" name="Google Shape;62;p14"/>
          <p:cNvPicPr preferRelativeResize="0"/>
          <p:nvPr/>
        </p:nvPicPr>
        <p:blipFill rotWithShape="1">
          <a:blip r:embed="rId2">
            <a:alphaModFix/>
          </a:blip>
          <a:srcRect b="0" l="0" r="0" t="0"/>
          <a:stretch/>
        </p:blipFill>
        <p:spPr>
          <a:xfrm>
            <a:off x="7793603" y="209726"/>
            <a:ext cx="904200" cy="2667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63" name="Shape 63"/>
        <p:cNvGrpSpPr/>
        <p:nvPr/>
      </p:nvGrpSpPr>
      <p:grpSpPr>
        <a:xfrm>
          <a:off x="0" y="0"/>
          <a:ext cx="0" cy="0"/>
          <a:chOff x="0" y="0"/>
          <a:chExt cx="0" cy="0"/>
        </a:xfrm>
      </p:grpSpPr>
      <p:sp>
        <p:nvSpPr>
          <p:cNvPr id="64" name="Google Shape;64;p15"/>
          <p:cNvSpPr txBox="1"/>
          <p:nvPr>
            <p:ph type="title"/>
          </p:nvPr>
        </p:nvSpPr>
        <p:spPr>
          <a:xfrm>
            <a:off x="457201" y="0"/>
            <a:ext cx="7115700" cy="676800"/>
          </a:xfrm>
          <a:prstGeom prst="rect">
            <a:avLst/>
          </a:prstGeom>
          <a:noFill/>
          <a:ln>
            <a:noFill/>
          </a:ln>
        </p:spPr>
        <p:txBody>
          <a:bodyPr anchorCtr="0" anchor="ctr" bIns="68575" lIns="68575" spcFirstLastPara="1" rIns="68575" wrap="square" tIns="68575"/>
          <a:lstStyle>
            <a:lvl1pPr indent="0" lvl="0" marL="0" marR="0" rtl="0" algn="l">
              <a:lnSpc>
                <a:spcPct val="114285"/>
              </a:lnSpc>
              <a:spcBef>
                <a:spcPts val="0"/>
              </a:spcBef>
              <a:spcAft>
                <a:spcPts val="0"/>
              </a:spcAft>
              <a:buSzPts val="1100"/>
              <a:buNone/>
              <a:defRPr b="0" i="0" sz="21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sp>
        <p:nvSpPr>
          <p:cNvPr id="65" name="Google Shape;65;p15"/>
          <p:cNvSpPr txBox="1"/>
          <p:nvPr>
            <p:ph idx="12" type="sldNum"/>
          </p:nvPr>
        </p:nvSpPr>
        <p:spPr>
          <a:xfrm>
            <a:off x="8164630" y="4754325"/>
            <a:ext cx="513900" cy="273900"/>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0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0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0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0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0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0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0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0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0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idx="1" type="body"/>
          </p:nvPr>
        </p:nvSpPr>
        <p:spPr>
          <a:xfrm>
            <a:off x="457319" y="891778"/>
            <a:ext cx="8220900" cy="3767100"/>
          </a:xfrm>
          <a:prstGeom prst="rect">
            <a:avLst/>
          </a:prstGeom>
          <a:noFill/>
          <a:ln>
            <a:noFill/>
          </a:ln>
        </p:spPr>
        <p:txBody>
          <a:bodyPr anchorCtr="0" anchor="t" bIns="68575" lIns="68575" spcFirstLastPara="1" rIns="68575" wrap="square" tIns="68575"/>
          <a:lstStyle>
            <a:lvl1pPr indent="-342900" lvl="0" marL="457200" marR="0" rtl="0" algn="l">
              <a:spcBef>
                <a:spcPts val="900"/>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1pPr>
            <a:lvl2pPr indent="-323850" lvl="1" marL="914400" marR="0" rtl="0" algn="l">
              <a:spcBef>
                <a:spcPts val="500"/>
              </a:spcBef>
              <a:spcAft>
                <a:spcPts val="0"/>
              </a:spcAft>
              <a:buClr>
                <a:srgbClr val="00A0DF"/>
              </a:buClr>
              <a:buSzPts val="1500"/>
              <a:buFont typeface="Open Sans"/>
              <a:buChar char="–"/>
              <a:defRPr b="0" i="0" sz="1500" u="none" cap="none" strike="noStrike">
                <a:solidFill>
                  <a:schemeClr val="dk2"/>
                </a:solidFill>
                <a:latin typeface="Verdana"/>
                <a:ea typeface="Verdana"/>
                <a:cs typeface="Verdana"/>
                <a:sym typeface="Verdana"/>
              </a:defRPr>
            </a:lvl2pPr>
            <a:lvl3pPr indent="-317500" lvl="2" marL="1371600" marR="0" rtl="0" algn="l">
              <a:spcBef>
                <a:spcPts val="400"/>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3pPr>
            <a:lvl4pPr indent="-304800" lvl="3" marL="1828800" marR="0" rtl="0" algn="l">
              <a:lnSpc>
                <a:spcPct val="100000"/>
              </a:lnSpc>
              <a:spcBef>
                <a:spcPts val="400"/>
              </a:spcBef>
              <a:spcAft>
                <a:spcPts val="0"/>
              </a:spcAft>
              <a:buClr>
                <a:srgbClr val="00A0DF"/>
              </a:buClr>
              <a:buSzPts val="1200"/>
              <a:buFont typeface="Open Sans"/>
              <a:buChar char="–"/>
              <a:defRPr b="0" i="0" sz="1200" u="none" cap="none" strike="noStrike">
                <a:solidFill>
                  <a:schemeClr val="dk2"/>
                </a:solidFill>
                <a:latin typeface="Verdana"/>
                <a:ea typeface="Verdana"/>
                <a:cs typeface="Verdana"/>
                <a:sym typeface="Verdana"/>
              </a:defRPr>
            </a:lvl4pPr>
            <a:lvl5pPr indent="-304800" lvl="4" marL="22860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howMasterSp="0">
  <p:cSld name="Cover">
    <p:bg>
      <p:bgPr>
        <a:solidFill>
          <a:schemeClr val="dk2"/>
        </a:solidFill>
      </p:bgPr>
    </p:bg>
    <p:spTree>
      <p:nvGrpSpPr>
        <p:cNvPr id="67" name="Shape 67"/>
        <p:cNvGrpSpPr/>
        <p:nvPr/>
      </p:nvGrpSpPr>
      <p:grpSpPr>
        <a:xfrm>
          <a:off x="0" y="0"/>
          <a:ext cx="0" cy="0"/>
          <a:chOff x="0" y="0"/>
          <a:chExt cx="0" cy="0"/>
        </a:xfrm>
      </p:grpSpPr>
      <p:pic>
        <p:nvPicPr>
          <p:cNvPr id="68" name="Google Shape;68;p16"/>
          <p:cNvPicPr preferRelativeResize="0"/>
          <p:nvPr/>
        </p:nvPicPr>
        <p:blipFill rotWithShape="1">
          <a:blip r:embed="rId2">
            <a:alphaModFix amt="6000"/>
          </a:blip>
          <a:srcRect b="7037" l="0" r="9747" t="0"/>
          <a:stretch/>
        </p:blipFill>
        <p:spPr>
          <a:xfrm>
            <a:off x="4670061" y="1959656"/>
            <a:ext cx="4473900" cy="3183900"/>
          </a:xfrm>
          <a:prstGeom prst="rect">
            <a:avLst/>
          </a:prstGeom>
          <a:noFill/>
          <a:ln>
            <a:noFill/>
          </a:ln>
        </p:spPr>
      </p:pic>
      <p:sp>
        <p:nvSpPr>
          <p:cNvPr id="69" name="Google Shape;69;p16"/>
          <p:cNvSpPr txBox="1"/>
          <p:nvPr>
            <p:ph idx="1" type="body"/>
          </p:nvPr>
        </p:nvSpPr>
        <p:spPr>
          <a:xfrm>
            <a:off x="468313" y="2816225"/>
            <a:ext cx="8210700" cy="949200"/>
          </a:xfrm>
          <a:prstGeom prst="rect">
            <a:avLst/>
          </a:prstGeom>
          <a:noFill/>
          <a:ln>
            <a:noFill/>
          </a:ln>
        </p:spPr>
        <p:txBody>
          <a:bodyPr anchorCtr="0" anchor="t" bIns="68575" lIns="68575" spcFirstLastPara="1" rIns="68575" wrap="square" tIns="68575"/>
          <a:lstStyle>
            <a:lvl1pPr indent="-228600" lvl="0" marL="457200" marR="0" rtl="0" algn="l">
              <a:spcBef>
                <a:spcPts val="900"/>
              </a:spcBef>
              <a:spcAft>
                <a:spcPts val="0"/>
              </a:spcAft>
              <a:buClr>
                <a:srgbClr val="00A0DF"/>
              </a:buClr>
              <a:buSzPts val="1800"/>
              <a:buFont typeface="Arial"/>
              <a:buNone/>
              <a:defRPr b="0" i="0" sz="1800" u="none" cap="none" strike="noStrike">
                <a:solidFill>
                  <a:schemeClr val="lt1"/>
                </a:solidFill>
                <a:latin typeface="Verdana"/>
                <a:ea typeface="Verdana"/>
                <a:cs typeface="Verdana"/>
                <a:sym typeface="Verdana"/>
              </a:defRPr>
            </a:lvl1pPr>
            <a:lvl2pPr indent="-323850" lvl="1" marL="914400" marR="0" rtl="0" algn="l">
              <a:spcBef>
                <a:spcPts val="500"/>
              </a:spcBef>
              <a:spcAft>
                <a:spcPts val="0"/>
              </a:spcAft>
              <a:buClr>
                <a:srgbClr val="00A0DF"/>
              </a:buClr>
              <a:buSzPts val="1500"/>
              <a:buFont typeface="Open Sans"/>
              <a:buChar char="–"/>
              <a:defRPr b="0" i="0" sz="1500" u="none" cap="none" strike="noStrike">
                <a:solidFill>
                  <a:schemeClr val="lt1"/>
                </a:solidFill>
                <a:latin typeface="Verdana"/>
                <a:ea typeface="Verdana"/>
                <a:cs typeface="Verdana"/>
                <a:sym typeface="Verdana"/>
              </a:defRPr>
            </a:lvl2pPr>
            <a:lvl3pPr indent="-317500" lvl="2" marL="1371600" marR="0" rtl="0" algn="l">
              <a:spcBef>
                <a:spcPts val="400"/>
              </a:spcBef>
              <a:spcAft>
                <a:spcPts val="0"/>
              </a:spcAft>
              <a:buClr>
                <a:srgbClr val="00A0DF"/>
              </a:buClr>
              <a:buSzPts val="1400"/>
              <a:buFont typeface="Arial"/>
              <a:buChar char="•"/>
              <a:defRPr b="0" i="0" sz="1400" u="none" cap="none" strike="noStrike">
                <a:solidFill>
                  <a:schemeClr val="lt1"/>
                </a:solidFill>
                <a:latin typeface="Verdana"/>
                <a:ea typeface="Verdana"/>
                <a:cs typeface="Verdana"/>
                <a:sym typeface="Verdana"/>
              </a:defRPr>
            </a:lvl3pPr>
            <a:lvl4pPr indent="-304800" lvl="3" marL="1828800" marR="0" rtl="0" algn="l">
              <a:lnSpc>
                <a:spcPct val="100000"/>
              </a:lnSpc>
              <a:spcBef>
                <a:spcPts val="400"/>
              </a:spcBef>
              <a:spcAft>
                <a:spcPts val="0"/>
              </a:spcAft>
              <a:buClr>
                <a:srgbClr val="00A0DF"/>
              </a:buClr>
              <a:buSzPts val="1200"/>
              <a:buFont typeface="Open Sans"/>
              <a:buChar char="–"/>
              <a:defRPr b="0" i="0" sz="1200" u="none" cap="none" strike="noStrike">
                <a:solidFill>
                  <a:schemeClr val="lt1"/>
                </a:solidFill>
                <a:latin typeface="Verdana"/>
                <a:ea typeface="Verdana"/>
                <a:cs typeface="Verdana"/>
                <a:sym typeface="Verdana"/>
              </a:defRPr>
            </a:lvl4pPr>
            <a:lvl5pPr indent="-304800" lvl="4" marL="2286000" marR="0" rtl="0" algn="l">
              <a:spcBef>
                <a:spcPts val="400"/>
              </a:spcBef>
              <a:spcAft>
                <a:spcPts val="0"/>
              </a:spcAft>
              <a:buClr>
                <a:srgbClr val="00A0DF"/>
              </a:buClr>
              <a:buSzPts val="1200"/>
              <a:buFont typeface="Arial"/>
              <a:buChar char="•"/>
              <a:defRPr b="0" i="0" sz="1200" u="none" cap="none" strike="noStrike">
                <a:solidFill>
                  <a:schemeClr val="lt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70" name="Google Shape;70;p16"/>
          <p:cNvSpPr txBox="1"/>
          <p:nvPr>
            <p:ph type="title"/>
          </p:nvPr>
        </p:nvSpPr>
        <p:spPr>
          <a:xfrm>
            <a:off x="457201" y="1566250"/>
            <a:ext cx="8221500" cy="1005600"/>
          </a:xfrm>
          <a:prstGeom prst="rect">
            <a:avLst/>
          </a:prstGeom>
          <a:noFill/>
          <a:ln>
            <a:noFill/>
          </a:ln>
        </p:spPr>
        <p:txBody>
          <a:bodyPr anchorCtr="0" anchor="b" bIns="68575" lIns="68575" spcFirstLastPara="1" rIns="68575" wrap="square" tIns="68575"/>
          <a:lstStyle>
            <a:lvl1pPr indent="0" lvl="0" marL="0" marR="0" rtl="0" algn="l">
              <a:lnSpc>
                <a:spcPct val="100000"/>
              </a:lnSpc>
              <a:spcBef>
                <a:spcPts val="0"/>
              </a:spcBef>
              <a:spcAft>
                <a:spcPts val="0"/>
              </a:spcAft>
              <a:buSzPts val="1100"/>
              <a:buNone/>
              <a:defRPr b="0" i="0" sz="40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pic>
        <p:nvPicPr>
          <p:cNvPr id="71" name="Google Shape;71;p16"/>
          <p:cNvPicPr preferRelativeResize="0"/>
          <p:nvPr/>
        </p:nvPicPr>
        <p:blipFill rotWithShape="1">
          <a:blip r:embed="rId3">
            <a:alphaModFix/>
          </a:blip>
          <a:srcRect b="0" l="0" r="0" t="0"/>
          <a:stretch/>
        </p:blipFill>
        <p:spPr>
          <a:xfrm>
            <a:off x="468313" y="486775"/>
            <a:ext cx="2584200" cy="7617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with image" showMasterSp="0">
  <p:cSld name="Cover with image">
    <p:bg>
      <p:bgPr>
        <a:solidFill>
          <a:schemeClr val="dk2"/>
        </a:solidFill>
      </p:bgPr>
    </p:bg>
    <p:spTree>
      <p:nvGrpSpPr>
        <p:cNvPr id="72" name="Shape 72"/>
        <p:cNvGrpSpPr/>
        <p:nvPr/>
      </p:nvGrpSpPr>
      <p:grpSpPr>
        <a:xfrm>
          <a:off x="0" y="0"/>
          <a:ext cx="0" cy="0"/>
          <a:chOff x="0" y="0"/>
          <a:chExt cx="0" cy="0"/>
        </a:xfrm>
      </p:grpSpPr>
      <p:pic>
        <p:nvPicPr>
          <p:cNvPr id="73" name="Google Shape;73;p17"/>
          <p:cNvPicPr preferRelativeResize="0"/>
          <p:nvPr/>
        </p:nvPicPr>
        <p:blipFill rotWithShape="1">
          <a:blip r:embed="rId2">
            <a:alphaModFix amt="6000"/>
          </a:blip>
          <a:srcRect b="7037" l="0" r="9747" t="0"/>
          <a:stretch/>
        </p:blipFill>
        <p:spPr>
          <a:xfrm>
            <a:off x="1592184" y="1959656"/>
            <a:ext cx="4473900" cy="3183900"/>
          </a:xfrm>
          <a:prstGeom prst="rect">
            <a:avLst/>
          </a:prstGeom>
          <a:noFill/>
          <a:ln>
            <a:noFill/>
          </a:ln>
        </p:spPr>
      </p:pic>
      <p:sp>
        <p:nvSpPr>
          <p:cNvPr id="74" name="Google Shape;74;p17"/>
          <p:cNvSpPr txBox="1"/>
          <p:nvPr>
            <p:ph idx="1" type="body"/>
          </p:nvPr>
        </p:nvSpPr>
        <p:spPr>
          <a:xfrm>
            <a:off x="468314" y="2816225"/>
            <a:ext cx="5380500" cy="949200"/>
          </a:xfrm>
          <a:prstGeom prst="rect">
            <a:avLst/>
          </a:prstGeom>
          <a:noFill/>
          <a:ln>
            <a:noFill/>
          </a:ln>
        </p:spPr>
        <p:txBody>
          <a:bodyPr anchorCtr="0" anchor="t" bIns="68575" lIns="68575" spcFirstLastPara="1" rIns="68575" wrap="square" tIns="68575"/>
          <a:lstStyle>
            <a:lvl1pPr indent="-228600" lvl="0" marL="457200" marR="0" rtl="0" algn="l">
              <a:spcBef>
                <a:spcPts val="900"/>
              </a:spcBef>
              <a:spcAft>
                <a:spcPts val="0"/>
              </a:spcAft>
              <a:buClr>
                <a:srgbClr val="00A0DF"/>
              </a:buClr>
              <a:buSzPts val="1800"/>
              <a:buFont typeface="Arial"/>
              <a:buNone/>
              <a:defRPr b="0" i="0" sz="1800" u="none" cap="none" strike="noStrike">
                <a:solidFill>
                  <a:schemeClr val="lt1"/>
                </a:solidFill>
                <a:latin typeface="Verdana"/>
                <a:ea typeface="Verdana"/>
                <a:cs typeface="Verdana"/>
                <a:sym typeface="Verdana"/>
              </a:defRPr>
            </a:lvl1pPr>
            <a:lvl2pPr indent="-323850" lvl="1" marL="914400" marR="0" rtl="0" algn="l">
              <a:spcBef>
                <a:spcPts val="500"/>
              </a:spcBef>
              <a:spcAft>
                <a:spcPts val="0"/>
              </a:spcAft>
              <a:buClr>
                <a:srgbClr val="00A0DF"/>
              </a:buClr>
              <a:buSzPts val="1500"/>
              <a:buFont typeface="Open Sans"/>
              <a:buChar char="–"/>
              <a:defRPr b="0" i="0" sz="1500" u="none" cap="none" strike="noStrike">
                <a:solidFill>
                  <a:schemeClr val="lt1"/>
                </a:solidFill>
                <a:latin typeface="Verdana"/>
                <a:ea typeface="Verdana"/>
                <a:cs typeface="Verdana"/>
                <a:sym typeface="Verdana"/>
              </a:defRPr>
            </a:lvl2pPr>
            <a:lvl3pPr indent="-317500" lvl="2" marL="1371600" marR="0" rtl="0" algn="l">
              <a:spcBef>
                <a:spcPts val="400"/>
              </a:spcBef>
              <a:spcAft>
                <a:spcPts val="0"/>
              </a:spcAft>
              <a:buClr>
                <a:srgbClr val="00A0DF"/>
              </a:buClr>
              <a:buSzPts val="1400"/>
              <a:buFont typeface="Arial"/>
              <a:buChar char="•"/>
              <a:defRPr b="0" i="0" sz="1400" u="none" cap="none" strike="noStrike">
                <a:solidFill>
                  <a:schemeClr val="lt1"/>
                </a:solidFill>
                <a:latin typeface="Verdana"/>
                <a:ea typeface="Verdana"/>
                <a:cs typeface="Verdana"/>
                <a:sym typeface="Verdana"/>
              </a:defRPr>
            </a:lvl3pPr>
            <a:lvl4pPr indent="-304800" lvl="3" marL="1828800" marR="0" rtl="0" algn="l">
              <a:lnSpc>
                <a:spcPct val="100000"/>
              </a:lnSpc>
              <a:spcBef>
                <a:spcPts val="400"/>
              </a:spcBef>
              <a:spcAft>
                <a:spcPts val="0"/>
              </a:spcAft>
              <a:buClr>
                <a:srgbClr val="00A0DF"/>
              </a:buClr>
              <a:buSzPts val="1200"/>
              <a:buFont typeface="Open Sans"/>
              <a:buChar char="–"/>
              <a:defRPr b="0" i="0" sz="1200" u="none" cap="none" strike="noStrike">
                <a:solidFill>
                  <a:schemeClr val="lt1"/>
                </a:solidFill>
                <a:latin typeface="Verdana"/>
                <a:ea typeface="Verdana"/>
                <a:cs typeface="Verdana"/>
                <a:sym typeface="Verdana"/>
              </a:defRPr>
            </a:lvl4pPr>
            <a:lvl5pPr indent="-304800" lvl="4" marL="2286000" marR="0" rtl="0" algn="l">
              <a:spcBef>
                <a:spcPts val="400"/>
              </a:spcBef>
              <a:spcAft>
                <a:spcPts val="0"/>
              </a:spcAft>
              <a:buClr>
                <a:srgbClr val="00A0DF"/>
              </a:buClr>
              <a:buSzPts val="1200"/>
              <a:buFont typeface="Arial"/>
              <a:buChar char="•"/>
              <a:defRPr b="0" i="0" sz="1200" u="none" cap="none" strike="noStrike">
                <a:solidFill>
                  <a:schemeClr val="lt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75" name="Google Shape;75;p17"/>
          <p:cNvSpPr txBox="1"/>
          <p:nvPr>
            <p:ph type="title"/>
          </p:nvPr>
        </p:nvSpPr>
        <p:spPr>
          <a:xfrm>
            <a:off x="457201" y="1566250"/>
            <a:ext cx="5391600" cy="1005600"/>
          </a:xfrm>
          <a:prstGeom prst="rect">
            <a:avLst/>
          </a:prstGeom>
          <a:noFill/>
          <a:ln>
            <a:noFill/>
          </a:ln>
        </p:spPr>
        <p:txBody>
          <a:bodyPr anchorCtr="0" anchor="b" bIns="68575" lIns="68575" spcFirstLastPara="1" rIns="68575" wrap="square" tIns="68575"/>
          <a:lstStyle>
            <a:lvl1pPr indent="0" lvl="0" marL="0" marR="0" rtl="0" algn="l">
              <a:lnSpc>
                <a:spcPct val="100000"/>
              </a:lnSpc>
              <a:spcBef>
                <a:spcPts val="0"/>
              </a:spcBef>
              <a:spcAft>
                <a:spcPts val="0"/>
              </a:spcAft>
              <a:buSzPts val="1100"/>
              <a:buNone/>
              <a:defRPr b="0" i="0" sz="40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sp>
        <p:nvSpPr>
          <p:cNvPr id="76" name="Google Shape;76;p17"/>
          <p:cNvSpPr/>
          <p:nvPr>
            <p:ph idx="2" type="pic"/>
          </p:nvPr>
        </p:nvSpPr>
        <p:spPr>
          <a:xfrm>
            <a:off x="5988498" y="0"/>
            <a:ext cx="3155400" cy="5143500"/>
          </a:xfrm>
          <a:prstGeom prst="rect">
            <a:avLst/>
          </a:prstGeom>
          <a:solidFill>
            <a:srgbClr val="999899">
              <a:alpha val="49800"/>
            </a:srgbClr>
          </a:solidFill>
          <a:ln>
            <a:noFill/>
          </a:ln>
        </p:spPr>
        <p:txBody>
          <a:bodyPr anchorCtr="0" anchor="ctr" bIns="68575" lIns="68575" spcFirstLastPara="1" rIns="68575" wrap="square" tIns="68575"/>
          <a:lstStyle>
            <a:lvl1pPr indent="0" lvl="0" marL="0" marR="0" rtl="0" algn="ctr">
              <a:lnSpc>
                <a:spcPct val="100000"/>
              </a:lnSpc>
              <a:spcBef>
                <a:spcPts val="900"/>
              </a:spcBef>
              <a:spcAft>
                <a:spcPts val="0"/>
              </a:spcAft>
              <a:buClr>
                <a:srgbClr val="00A0DF"/>
              </a:buClr>
              <a:buSzPts val="1100"/>
              <a:buFont typeface="Arial"/>
              <a:buNone/>
              <a:defRPr b="0" i="0" sz="1100" u="none" cap="none" strike="noStrike">
                <a:solidFill>
                  <a:schemeClr val="lt1"/>
                </a:solidFill>
                <a:latin typeface="Verdana"/>
                <a:ea typeface="Verdana"/>
                <a:cs typeface="Verdana"/>
                <a:sym typeface="Verdana"/>
              </a:defRPr>
            </a:lvl1pPr>
            <a:lvl2pPr indent="-196850" lvl="1" marL="469900" marR="0" rtl="0" algn="l">
              <a:spcBef>
                <a:spcPts val="500"/>
              </a:spcBef>
              <a:spcAft>
                <a:spcPts val="0"/>
              </a:spcAft>
              <a:buClr>
                <a:srgbClr val="00A0DF"/>
              </a:buClr>
              <a:buSzPts val="1500"/>
              <a:buFont typeface="Open Sans"/>
              <a:buChar char="–"/>
              <a:defRPr b="0" i="0" sz="1500" u="none" cap="none" strike="noStrike">
                <a:solidFill>
                  <a:schemeClr val="dk2"/>
                </a:solidFill>
                <a:latin typeface="Verdana"/>
                <a:ea typeface="Verdana"/>
                <a:cs typeface="Verdana"/>
                <a:sym typeface="Verdana"/>
              </a:defRPr>
            </a:lvl2pPr>
            <a:lvl3pPr indent="-177800" lvl="2" marL="685800" marR="0" rtl="0" algn="l">
              <a:spcBef>
                <a:spcPts val="400"/>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3pPr>
            <a:lvl4pPr indent="-177800" lvl="3" marL="901700" marR="0" rtl="0" algn="l">
              <a:lnSpc>
                <a:spcPct val="100000"/>
              </a:lnSpc>
              <a:spcBef>
                <a:spcPts val="400"/>
              </a:spcBef>
              <a:spcAft>
                <a:spcPts val="0"/>
              </a:spcAft>
              <a:buClr>
                <a:srgbClr val="00A0DF"/>
              </a:buClr>
              <a:buSzPts val="1200"/>
              <a:buFont typeface="Open Sans"/>
              <a:buChar char="–"/>
              <a:defRPr b="0" i="0" sz="1200" u="none" cap="none" strike="noStrike">
                <a:solidFill>
                  <a:schemeClr val="dk2"/>
                </a:solidFill>
                <a:latin typeface="Verdana"/>
                <a:ea typeface="Verdana"/>
                <a:cs typeface="Verdana"/>
                <a:sym typeface="Verdana"/>
              </a:defRPr>
            </a:lvl4pPr>
            <a:lvl5pPr indent="-190500" lvl="4" marL="12065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5pPr>
            <a:lvl6pPr indent="-2413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2413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2413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2413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pic>
        <p:nvPicPr>
          <p:cNvPr id="77" name="Google Shape;77;p17"/>
          <p:cNvPicPr preferRelativeResize="0"/>
          <p:nvPr/>
        </p:nvPicPr>
        <p:blipFill rotWithShape="1">
          <a:blip r:embed="rId3">
            <a:alphaModFix/>
          </a:blip>
          <a:srcRect b="0" l="0" r="0" t="0"/>
          <a:stretch/>
        </p:blipFill>
        <p:spPr>
          <a:xfrm>
            <a:off x="468313" y="486775"/>
            <a:ext cx="2584200" cy="7617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Harbor">
  <p:cSld name="Safe Harbor">
    <p:spTree>
      <p:nvGrpSpPr>
        <p:cNvPr id="78" name="Shape 78"/>
        <p:cNvGrpSpPr/>
        <p:nvPr/>
      </p:nvGrpSpPr>
      <p:grpSpPr>
        <a:xfrm>
          <a:off x="0" y="0"/>
          <a:ext cx="0" cy="0"/>
          <a:chOff x="0" y="0"/>
          <a:chExt cx="0" cy="0"/>
        </a:xfrm>
      </p:grpSpPr>
      <p:sp>
        <p:nvSpPr>
          <p:cNvPr id="79" name="Google Shape;79;p18"/>
          <p:cNvSpPr txBox="1"/>
          <p:nvPr/>
        </p:nvSpPr>
        <p:spPr>
          <a:xfrm>
            <a:off x="457201" y="1"/>
            <a:ext cx="8221500" cy="685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 sz="2100" u="none" cap="none" strike="noStrike">
                <a:solidFill>
                  <a:schemeClr val="lt1"/>
                </a:solidFill>
                <a:latin typeface="Verdana"/>
                <a:ea typeface="Verdana"/>
                <a:cs typeface="Verdana"/>
                <a:sym typeface="Verdana"/>
              </a:rPr>
              <a:t>Safe harbor statement</a:t>
            </a:r>
            <a:endParaRPr b="0" i="0" sz="2100" u="none" cap="none" strike="noStrike">
              <a:solidFill>
                <a:schemeClr val="lt1"/>
              </a:solidFill>
              <a:latin typeface="Verdana"/>
              <a:ea typeface="Verdana"/>
              <a:cs typeface="Verdana"/>
              <a:sym typeface="Verdana"/>
            </a:endParaRPr>
          </a:p>
        </p:txBody>
      </p:sp>
      <p:sp>
        <p:nvSpPr>
          <p:cNvPr id="80" name="Google Shape;80;p18"/>
          <p:cNvSpPr/>
          <p:nvPr/>
        </p:nvSpPr>
        <p:spPr>
          <a:xfrm>
            <a:off x="457200" y="907642"/>
            <a:ext cx="8229600" cy="3696000"/>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b="0" i="0" lang="en" sz="1300" u="none" cap="none" strike="noStrike">
                <a:solidFill>
                  <a:schemeClr val="dk1"/>
                </a:solidFill>
                <a:latin typeface="Verdana"/>
                <a:ea typeface="Verdana"/>
                <a:cs typeface="Verdana"/>
                <a:sym typeface="Verdana"/>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endParaRPr sz="1100"/>
          </a:p>
          <a:p>
            <a:pPr indent="0" lvl="0" marL="0" marR="0" rtl="0" algn="just">
              <a:spcBef>
                <a:spcPts val="0"/>
              </a:spcBef>
              <a:spcAft>
                <a:spcPts val="0"/>
              </a:spcAft>
              <a:buNone/>
            </a:pPr>
            <a:r>
              <a:t/>
            </a:r>
            <a:endParaRPr b="0" i="0" sz="13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chemeClr val="dk1"/>
              </a:buClr>
              <a:buFont typeface="Verdana"/>
              <a:buNone/>
            </a:pPr>
            <a:r>
              <a:rPr b="0" i="0" lang="en" sz="1300" u="none" cap="none" strike="noStrike">
                <a:solidFill>
                  <a:schemeClr val="dk1"/>
                </a:solidFill>
                <a:latin typeface="Verdana"/>
                <a:ea typeface="Verdana"/>
                <a:cs typeface="Verdana"/>
                <a:sym typeface="Verdana"/>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b="0" i="0" sz="1300" u="none" cap="none" strike="noStrike">
              <a:solidFill>
                <a:schemeClr val="dk1"/>
              </a:solidFill>
              <a:latin typeface="Verdana"/>
              <a:ea typeface="Verdana"/>
              <a:cs typeface="Verdana"/>
              <a:sym typeface="Verdana"/>
            </a:endParaRPr>
          </a:p>
        </p:txBody>
      </p:sp>
      <p:sp>
        <p:nvSpPr>
          <p:cNvPr id="81" name="Google Shape;81;p18"/>
          <p:cNvSpPr txBox="1"/>
          <p:nvPr>
            <p:ph idx="12" type="sldNum"/>
          </p:nvPr>
        </p:nvSpPr>
        <p:spPr>
          <a:xfrm>
            <a:off x="8164630" y="4754325"/>
            <a:ext cx="513900" cy="273900"/>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0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0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0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0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0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0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0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0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0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blue" showMasterSp="0">
  <p:cSld name="Section divider blue">
    <p:bg>
      <p:bgPr>
        <a:solidFill>
          <a:schemeClr val="lt2"/>
        </a:solidFill>
      </p:bgPr>
    </p:bg>
    <p:spTree>
      <p:nvGrpSpPr>
        <p:cNvPr id="82" name="Shape 82"/>
        <p:cNvGrpSpPr/>
        <p:nvPr/>
      </p:nvGrpSpPr>
      <p:grpSpPr>
        <a:xfrm>
          <a:off x="0" y="0"/>
          <a:ext cx="0" cy="0"/>
          <a:chOff x="0" y="0"/>
          <a:chExt cx="0" cy="0"/>
        </a:xfrm>
      </p:grpSpPr>
      <p:pic>
        <p:nvPicPr>
          <p:cNvPr id="83" name="Google Shape;83;p19"/>
          <p:cNvPicPr preferRelativeResize="0"/>
          <p:nvPr/>
        </p:nvPicPr>
        <p:blipFill rotWithShape="1">
          <a:blip r:embed="rId2">
            <a:alphaModFix amt="28000"/>
          </a:blip>
          <a:srcRect b="7037" l="0" r="9747" t="0"/>
          <a:stretch/>
        </p:blipFill>
        <p:spPr>
          <a:xfrm>
            <a:off x="4670061" y="1959656"/>
            <a:ext cx="4473900" cy="3183900"/>
          </a:xfrm>
          <a:prstGeom prst="rect">
            <a:avLst/>
          </a:prstGeom>
          <a:noFill/>
          <a:ln>
            <a:noFill/>
          </a:ln>
        </p:spPr>
      </p:pic>
      <p:sp>
        <p:nvSpPr>
          <p:cNvPr id="84" name="Google Shape;84;p19"/>
          <p:cNvSpPr txBox="1"/>
          <p:nvPr>
            <p:ph type="title"/>
          </p:nvPr>
        </p:nvSpPr>
        <p:spPr>
          <a:xfrm>
            <a:off x="457201" y="1566250"/>
            <a:ext cx="8221500" cy="1005600"/>
          </a:xfrm>
          <a:prstGeom prst="rect">
            <a:avLst/>
          </a:prstGeom>
          <a:noFill/>
          <a:ln>
            <a:noFill/>
          </a:ln>
        </p:spPr>
        <p:txBody>
          <a:bodyPr anchorCtr="0" anchor="b" bIns="68575" lIns="68575" spcFirstLastPara="1" rIns="68575" wrap="square" tIns="68575"/>
          <a:lstStyle>
            <a:lvl1pPr indent="0" lvl="0" marL="0" marR="0" rtl="0" algn="l">
              <a:lnSpc>
                <a:spcPct val="60377"/>
              </a:lnSpc>
              <a:spcBef>
                <a:spcPts val="0"/>
              </a:spcBef>
              <a:spcAft>
                <a:spcPts val="0"/>
              </a:spcAft>
              <a:buSzPts val="1100"/>
              <a:buNone/>
              <a:defRPr b="0" i="0" sz="40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dark" showMasterSp="0">
  <p:cSld name="Section divider dark">
    <p:bg>
      <p:bgPr>
        <a:solidFill>
          <a:schemeClr val="dk2"/>
        </a:solidFill>
      </p:bgPr>
    </p:bg>
    <p:spTree>
      <p:nvGrpSpPr>
        <p:cNvPr id="85" name="Shape 85"/>
        <p:cNvGrpSpPr/>
        <p:nvPr/>
      </p:nvGrpSpPr>
      <p:grpSpPr>
        <a:xfrm>
          <a:off x="0" y="0"/>
          <a:ext cx="0" cy="0"/>
          <a:chOff x="0" y="0"/>
          <a:chExt cx="0" cy="0"/>
        </a:xfrm>
      </p:grpSpPr>
      <p:pic>
        <p:nvPicPr>
          <p:cNvPr id="86" name="Google Shape;86;p20"/>
          <p:cNvPicPr preferRelativeResize="0"/>
          <p:nvPr/>
        </p:nvPicPr>
        <p:blipFill rotWithShape="1">
          <a:blip r:embed="rId2">
            <a:alphaModFix amt="28000"/>
          </a:blip>
          <a:srcRect b="7037" l="0" r="9747" t="0"/>
          <a:stretch/>
        </p:blipFill>
        <p:spPr>
          <a:xfrm>
            <a:off x="4670061" y="1959656"/>
            <a:ext cx="4473900" cy="3183900"/>
          </a:xfrm>
          <a:prstGeom prst="rect">
            <a:avLst/>
          </a:prstGeom>
          <a:noFill/>
          <a:ln>
            <a:noFill/>
          </a:ln>
        </p:spPr>
      </p:pic>
      <p:sp>
        <p:nvSpPr>
          <p:cNvPr id="87" name="Google Shape;87;p20"/>
          <p:cNvSpPr txBox="1"/>
          <p:nvPr>
            <p:ph type="title"/>
          </p:nvPr>
        </p:nvSpPr>
        <p:spPr>
          <a:xfrm>
            <a:off x="457201" y="1566250"/>
            <a:ext cx="8221500" cy="1005600"/>
          </a:xfrm>
          <a:prstGeom prst="rect">
            <a:avLst/>
          </a:prstGeom>
          <a:noFill/>
          <a:ln>
            <a:noFill/>
          </a:ln>
        </p:spPr>
        <p:txBody>
          <a:bodyPr anchorCtr="0" anchor="b" bIns="68575" lIns="68575" spcFirstLastPara="1" rIns="68575" wrap="square" tIns="68575"/>
          <a:lstStyle>
            <a:lvl1pPr indent="0" lvl="0" marL="0" marR="0" rtl="0" algn="l">
              <a:lnSpc>
                <a:spcPct val="60377"/>
              </a:lnSpc>
              <a:spcBef>
                <a:spcPts val="0"/>
              </a:spcBef>
              <a:spcAft>
                <a:spcPts val="0"/>
              </a:spcAft>
              <a:buSzPts val="1100"/>
              <a:buNone/>
              <a:defRPr b="0" i="0" sz="40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Bleed Image" showMasterSp="0">
  <p:cSld name="Full Bleed Image">
    <p:bg>
      <p:bgPr>
        <a:solidFill>
          <a:schemeClr val="lt1"/>
        </a:solidFill>
      </p:bgPr>
    </p:bg>
    <p:spTree>
      <p:nvGrpSpPr>
        <p:cNvPr id="88" name="Shape 88"/>
        <p:cNvGrpSpPr/>
        <p:nvPr/>
      </p:nvGrpSpPr>
      <p:grpSpPr>
        <a:xfrm>
          <a:off x="0" y="0"/>
          <a:ext cx="0" cy="0"/>
          <a:chOff x="0" y="0"/>
          <a:chExt cx="0" cy="0"/>
        </a:xfrm>
      </p:grpSpPr>
      <p:sp>
        <p:nvSpPr>
          <p:cNvPr id="89" name="Google Shape;89;p21"/>
          <p:cNvSpPr/>
          <p:nvPr>
            <p:ph idx="2" type="pic"/>
          </p:nvPr>
        </p:nvSpPr>
        <p:spPr>
          <a:xfrm>
            <a:off x="0" y="0"/>
            <a:ext cx="9144000" cy="4457700"/>
          </a:xfrm>
          <a:prstGeom prst="rect">
            <a:avLst/>
          </a:prstGeom>
          <a:noFill/>
          <a:ln>
            <a:noFill/>
          </a:ln>
        </p:spPr>
        <p:txBody>
          <a:bodyPr anchorCtr="0" anchor="ctr" bIns="68575" lIns="68575" spcFirstLastPara="1" rIns="68575" wrap="square" tIns="68575"/>
          <a:lstStyle>
            <a:lvl1pPr indent="0" lvl="0" marL="0" marR="0" rtl="0" algn="ctr">
              <a:spcBef>
                <a:spcPts val="900"/>
              </a:spcBef>
              <a:spcAft>
                <a:spcPts val="0"/>
              </a:spcAft>
              <a:buClr>
                <a:srgbClr val="00A0DF"/>
              </a:buClr>
              <a:buSzPts val="1100"/>
              <a:buFont typeface="Arial"/>
              <a:buNone/>
              <a:defRPr b="0" i="0" sz="1800" u="none" cap="none" strike="noStrike">
                <a:solidFill>
                  <a:schemeClr val="dk2"/>
                </a:solidFill>
                <a:latin typeface="Verdana"/>
                <a:ea typeface="Verdana"/>
                <a:cs typeface="Verdana"/>
                <a:sym typeface="Verdana"/>
              </a:defRPr>
            </a:lvl1pPr>
            <a:lvl2pPr indent="-196850" lvl="1" marL="469900" marR="0" rtl="0" algn="l">
              <a:spcBef>
                <a:spcPts val="500"/>
              </a:spcBef>
              <a:spcAft>
                <a:spcPts val="0"/>
              </a:spcAft>
              <a:buClr>
                <a:srgbClr val="00A0DF"/>
              </a:buClr>
              <a:buSzPts val="1500"/>
              <a:buFont typeface="Open Sans"/>
              <a:buChar char="–"/>
              <a:defRPr b="0" i="0" sz="1500" u="none" cap="none" strike="noStrike">
                <a:solidFill>
                  <a:schemeClr val="dk2"/>
                </a:solidFill>
                <a:latin typeface="Verdana"/>
                <a:ea typeface="Verdana"/>
                <a:cs typeface="Verdana"/>
                <a:sym typeface="Verdana"/>
              </a:defRPr>
            </a:lvl2pPr>
            <a:lvl3pPr indent="-177800" lvl="2" marL="685800" marR="0" rtl="0" algn="l">
              <a:spcBef>
                <a:spcPts val="400"/>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3pPr>
            <a:lvl4pPr indent="-177800" lvl="3" marL="901700" marR="0" rtl="0" algn="l">
              <a:lnSpc>
                <a:spcPct val="100000"/>
              </a:lnSpc>
              <a:spcBef>
                <a:spcPts val="400"/>
              </a:spcBef>
              <a:spcAft>
                <a:spcPts val="0"/>
              </a:spcAft>
              <a:buClr>
                <a:srgbClr val="00A0DF"/>
              </a:buClr>
              <a:buSzPts val="1200"/>
              <a:buFont typeface="Open Sans"/>
              <a:buChar char="–"/>
              <a:defRPr b="0" i="0" sz="1200" u="none" cap="none" strike="noStrike">
                <a:solidFill>
                  <a:schemeClr val="dk2"/>
                </a:solidFill>
                <a:latin typeface="Verdana"/>
                <a:ea typeface="Verdana"/>
                <a:cs typeface="Verdana"/>
                <a:sym typeface="Verdana"/>
              </a:defRPr>
            </a:lvl4pPr>
            <a:lvl5pPr indent="-190500" lvl="4" marL="12065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5pPr>
            <a:lvl6pPr indent="-2413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2413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2413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2413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90" name="Google Shape;90;p21"/>
          <p:cNvSpPr/>
          <p:nvPr/>
        </p:nvSpPr>
        <p:spPr>
          <a:xfrm>
            <a:off x="0" y="4457700"/>
            <a:ext cx="9210600" cy="685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 name="Google Shape;91;p21"/>
          <p:cNvSpPr txBox="1"/>
          <p:nvPr>
            <p:ph type="title"/>
          </p:nvPr>
        </p:nvSpPr>
        <p:spPr>
          <a:xfrm>
            <a:off x="457201" y="4457700"/>
            <a:ext cx="7115700" cy="676800"/>
          </a:xfrm>
          <a:prstGeom prst="rect">
            <a:avLst/>
          </a:prstGeom>
          <a:noFill/>
          <a:ln>
            <a:noFill/>
          </a:ln>
        </p:spPr>
        <p:txBody>
          <a:bodyPr anchorCtr="0" anchor="ctr" bIns="68575" lIns="68575" spcFirstLastPara="1" rIns="68575" wrap="square" tIns="68575"/>
          <a:lstStyle>
            <a:lvl1pPr indent="0" lvl="0" marL="0" marR="0" rtl="0" algn="l">
              <a:lnSpc>
                <a:spcPct val="114285"/>
              </a:lnSpc>
              <a:spcBef>
                <a:spcPts val="0"/>
              </a:spcBef>
              <a:spcAft>
                <a:spcPts val="0"/>
              </a:spcAft>
              <a:buSzPts val="1100"/>
              <a:buNone/>
              <a:defRPr b="0" i="0" sz="21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pic>
        <p:nvPicPr>
          <p:cNvPr id="92" name="Google Shape;92;p21"/>
          <p:cNvPicPr preferRelativeResize="0"/>
          <p:nvPr/>
        </p:nvPicPr>
        <p:blipFill rotWithShape="1">
          <a:blip r:embed="rId2">
            <a:alphaModFix/>
          </a:blip>
          <a:srcRect b="0" l="0" r="0" t="0"/>
          <a:stretch/>
        </p:blipFill>
        <p:spPr>
          <a:xfrm>
            <a:off x="7793603" y="4667425"/>
            <a:ext cx="904200" cy="266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93" name="Shape 93"/>
        <p:cNvGrpSpPr/>
        <p:nvPr/>
      </p:nvGrpSpPr>
      <p:grpSpPr>
        <a:xfrm>
          <a:off x="0" y="0"/>
          <a:ext cx="0" cy="0"/>
          <a:chOff x="0" y="0"/>
          <a:chExt cx="0" cy="0"/>
        </a:xfrm>
      </p:grpSpPr>
      <p:sp>
        <p:nvSpPr>
          <p:cNvPr id="94" name="Google Shape;94;p22"/>
          <p:cNvSpPr txBox="1"/>
          <p:nvPr>
            <p:ph idx="1" type="body"/>
          </p:nvPr>
        </p:nvSpPr>
        <p:spPr>
          <a:xfrm>
            <a:off x="457200" y="882924"/>
            <a:ext cx="3693600" cy="350400"/>
          </a:xfrm>
          <a:prstGeom prst="rect">
            <a:avLst/>
          </a:prstGeom>
          <a:noFill/>
          <a:ln>
            <a:noFill/>
          </a:ln>
        </p:spPr>
        <p:txBody>
          <a:bodyPr anchorCtr="0" anchor="b" bIns="68575" lIns="68575" spcFirstLastPara="1" rIns="68575" wrap="square" tIns="68575"/>
          <a:lstStyle>
            <a:lvl1pPr indent="-228600" lvl="0" marL="457200" marR="0" rtl="0" algn="l">
              <a:spcBef>
                <a:spcPts val="900"/>
              </a:spcBef>
              <a:spcAft>
                <a:spcPts val="0"/>
              </a:spcAft>
              <a:buClr>
                <a:srgbClr val="00A0DF"/>
              </a:buClr>
              <a:buSzPts val="1800"/>
              <a:buFont typeface="Arial"/>
              <a:buNone/>
              <a:defRPr b="0" i="0" sz="1800" u="none" cap="none" strike="noStrike">
                <a:solidFill>
                  <a:schemeClr val="lt2"/>
                </a:solidFill>
                <a:latin typeface="Verdana"/>
                <a:ea typeface="Verdana"/>
                <a:cs typeface="Verdana"/>
                <a:sym typeface="Verdana"/>
              </a:defRPr>
            </a:lvl1pPr>
            <a:lvl2pPr indent="-228600" lvl="1" marL="914400" marR="0" rtl="0" algn="l">
              <a:spcBef>
                <a:spcPts val="500"/>
              </a:spcBef>
              <a:spcAft>
                <a:spcPts val="0"/>
              </a:spcAft>
              <a:buClr>
                <a:srgbClr val="00A0DF"/>
              </a:buClr>
              <a:buSzPts val="1500"/>
              <a:buFont typeface="Open Sans"/>
              <a:buNone/>
              <a:defRPr b="1" i="0" sz="2000" u="none" cap="none" strike="noStrike">
                <a:solidFill>
                  <a:schemeClr val="dk2"/>
                </a:solidFill>
                <a:latin typeface="Verdana"/>
                <a:ea typeface="Verdana"/>
                <a:cs typeface="Verdana"/>
                <a:sym typeface="Verdana"/>
              </a:defRPr>
            </a:lvl2pPr>
            <a:lvl3pPr indent="-228600" lvl="2" marL="1371600" marR="0" rtl="0" algn="l">
              <a:spcBef>
                <a:spcPts val="400"/>
              </a:spcBef>
              <a:spcAft>
                <a:spcPts val="0"/>
              </a:spcAft>
              <a:buClr>
                <a:srgbClr val="00A0DF"/>
              </a:buClr>
              <a:buSzPts val="1400"/>
              <a:buFont typeface="Arial"/>
              <a:buNone/>
              <a:defRPr b="1" i="0" sz="18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400"/>
              </a:spcBef>
              <a:spcAft>
                <a:spcPts val="0"/>
              </a:spcAft>
              <a:buClr>
                <a:srgbClr val="00A0DF"/>
              </a:buClr>
              <a:buSzPts val="1200"/>
              <a:buFont typeface="Open Sans"/>
              <a:buNone/>
              <a:defRPr b="1" i="0" sz="1600" u="none" cap="none" strike="noStrike">
                <a:solidFill>
                  <a:schemeClr val="dk2"/>
                </a:solidFill>
                <a:latin typeface="Verdana"/>
                <a:ea typeface="Verdana"/>
                <a:cs typeface="Verdana"/>
                <a:sym typeface="Verdana"/>
              </a:defRPr>
            </a:lvl4pPr>
            <a:lvl5pPr indent="-228600" lvl="4" marL="2286000" marR="0" rtl="0" algn="l">
              <a:spcBef>
                <a:spcPts val="400"/>
              </a:spcBef>
              <a:spcAft>
                <a:spcPts val="0"/>
              </a:spcAft>
              <a:buClr>
                <a:srgbClr val="00A0DF"/>
              </a:buClr>
              <a:buSzPts val="1200"/>
              <a:buFont typeface="Arial"/>
              <a:buNone/>
              <a:defRPr b="1" i="0" sz="1600" u="none" cap="none" strike="noStrike">
                <a:solidFill>
                  <a:schemeClr val="dk2"/>
                </a:solidFill>
                <a:latin typeface="Verdana"/>
                <a:ea typeface="Verdana"/>
                <a:cs typeface="Verdana"/>
                <a:sym typeface="Verdana"/>
              </a:defRPr>
            </a:lvl5pPr>
            <a:lvl6pPr indent="-228600" lvl="5" marL="2743200" marR="0" rtl="0" algn="l">
              <a:spcBef>
                <a:spcPts val="300"/>
              </a:spcBef>
              <a:spcAft>
                <a:spcPts val="0"/>
              </a:spcAft>
              <a:buClr>
                <a:schemeClr val="dk1"/>
              </a:buClr>
              <a:buSzPts val="2000"/>
              <a:buFont typeface="Arial"/>
              <a:buNone/>
              <a:defRPr b="1" i="0" sz="1600" u="none" cap="none" strike="noStrike">
                <a:solidFill>
                  <a:schemeClr val="dk1"/>
                </a:solidFill>
                <a:latin typeface="Verdana"/>
                <a:ea typeface="Verdana"/>
                <a:cs typeface="Verdana"/>
                <a:sym typeface="Verdana"/>
              </a:defRPr>
            </a:lvl6pPr>
            <a:lvl7pPr indent="-228600" lvl="6" marL="3200400" marR="0" rtl="0" algn="l">
              <a:spcBef>
                <a:spcPts val="300"/>
              </a:spcBef>
              <a:spcAft>
                <a:spcPts val="0"/>
              </a:spcAft>
              <a:buClr>
                <a:schemeClr val="dk1"/>
              </a:buClr>
              <a:buSzPts val="2000"/>
              <a:buFont typeface="Arial"/>
              <a:buNone/>
              <a:defRPr b="1" i="0" sz="1600" u="none" cap="none" strike="noStrike">
                <a:solidFill>
                  <a:schemeClr val="dk1"/>
                </a:solidFill>
                <a:latin typeface="Verdana"/>
                <a:ea typeface="Verdana"/>
                <a:cs typeface="Verdana"/>
                <a:sym typeface="Verdana"/>
              </a:defRPr>
            </a:lvl7pPr>
            <a:lvl8pPr indent="-228600" lvl="7" marL="3657600" marR="0" rtl="0" algn="l">
              <a:spcBef>
                <a:spcPts val="300"/>
              </a:spcBef>
              <a:spcAft>
                <a:spcPts val="0"/>
              </a:spcAft>
              <a:buClr>
                <a:schemeClr val="dk1"/>
              </a:buClr>
              <a:buSzPts val="2000"/>
              <a:buFont typeface="Arial"/>
              <a:buNone/>
              <a:defRPr b="1" i="0" sz="1600" u="none" cap="none" strike="noStrike">
                <a:solidFill>
                  <a:schemeClr val="dk1"/>
                </a:solidFill>
                <a:latin typeface="Verdana"/>
                <a:ea typeface="Verdana"/>
                <a:cs typeface="Verdana"/>
                <a:sym typeface="Verdana"/>
              </a:defRPr>
            </a:lvl8pPr>
            <a:lvl9pPr indent="-228600" lvl="8" marL="4114800" marR="0" rtl="0" algn="l">
              <a:spcBef>
                <a:spcPts val="300"/>
              </a:spcBef>
              <a:spcAft>
                <a:spcPts val="0"/>
              </a:spcAft>
              <a:buClr>
                <a:schemeClr val="dk1"/>
              </a:buClr>
              <a:buSzPts val="2000"/>
              <a:buFont typeface="Arial"/>
              <a:buNone/>
              <a:defRPr b="1" i="0" sz="1600" u="none" cap="none" strike="noStrike">
                <a:solidFill>
                  <a:schemeClr val="dk1"/>
                </a:solidFill>
                <a:latin typeface="Verdana"/>
                <a:ea typeface="Verdana"/>
                <a:cs typeface="Verdana"/>
                <a:sym typeface="Verdana"/>
              </a:defRPr>
            </a:lvl9pPr>
          </a:lstStyle>
          <a:p/>
        </p:txBody>
      </p:sp>
      <p:sp>
        <p:nvSpPr>
          <p:cNvPr id="95" name="Google Shape;95;p22"/>
          <p:cNvSpPr txBox="1"/>
          <p:nvPr>
            <p:ph idx="2" type="body"/>
          </p:nvPr>
        </p:nvSpPr>
        <p:spPr>
          <a:xfrm>
            <a:off x="4984722" y="882924"/>
            <a:ext cx="3693600" cy="350400"/>
          </a:xfrm>
          <a:prstGeom prst="rect">
            <a:avLst/>
          </a:prstGeom>
          <a:noFill/>
          <a:ln>
            <a:noFill/>
          </a:ln>
        </p:spPr>
        <p:txBody>
          <a:bodyPr anchorCtr="0" anchor="b" bIns="68575" lIns="68575" spcFirstLastPara="1" rIns="68575" wrap="square" tIns="68575"/>
          <a:lstStyle>
            <a:lvl1pPr indent="-228600" lvl="0" marL="457200" marR="0" rtl="0" algn="l">
              <a:spcBef>
                <a:spcPts val="900"/>
              </a:spcBef>
              <a:spcAft>
                <a:spcPts val="0"/>
              </a:spcAft>
              <a:buClr>
                <a:srgbClr val="00A0DF"/>
              </a:buClr>
              <a:buSzPts val="1800"/>
              <a:buFont typeface="Arial"/>
              <a:buNone/>
              <a:defRPr b="0" i="0" sz="1800" u="none" cap="none" strike="noStrike">
                <a:solidFill>
                  <a:schemeClr val="lt2"/>
                </a:solidFill>
                <a:latin typeface="Verdana"/>
                <a:ea typeface="Verdana"/>
                <a:cs typeface="Verdana"/>
                <a:sym typeface="Verdana"/>
              </a:defRPr>
            </a:lvl1pPr>
            <a:lvl2pPr indent="-228600" lvl="1" marL="914400" marR="0" rtl="0" algn="l">
              <a:spcBef>
                <a:spcPts val="500"/>
              </a:spcBef>
              <a:spcAft>
                <a:spcPts val="0"/>
              </a:spcAft>
              <a:buClr>
                <a:srgbClr val="00A0DF"/>
              </a:buClr>
              <a:buSzPts val="1500"/>
              <a:buFont typeface="Open Sans"/>
              <a:buNone/>
              <a:defRPr b="1" i="0" sz="2000" u="none" cap="none" strike="noStrike">
                <a:solidFill>
                  <a:schemeClr val="dk2"/>
                </a:solidFill>
                <a:latin typeface="Verdana"/>
                <a:ea typeface="Verdana"/>
                <a:cs typeface="Verdana"/>
                <a:sym typeface="Verdana"/>
              </a:defRPr>
            </a:lvl2pPr>
            <a:lvl3pPr indent="-228600" lvl="2" marL="1371600" marR="0" rtl="0" algn="l">
              <a:spcBef>
                <a:spcPts val="400"/>
              </a:spcBef>
              <a:spcAft>
                <a:spcPts val="0"/>
              </a:spcAft>
              <a:buClr>
                <a:srgbClr val="00A0DF"/>
              </a:buClr>
              <a:buSzPts val="1400"/>
              <a:buFont typeface="Arial"/>
              <a:buNone/>
              <a:defRPr b="1" i="0" sz="18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400"/>
              </a:spcBef>
              <a:spcAft>
                <a:spcPts val="0"/>
              </a:spcAft>
              <a:buClr>
                <a:srgbClr val="00A0DF"/>
              </a:buClr>
              <a:buSzPts val="1200"/>
              <a:buFont typeface="Open Sans"/>
              <a:buNone/>
              <a:defRPr b="1" i="0" sz="1600" u="none" cap="none" strike="noStrike">
                <a:solidFill>
                  <a:schemeClr val="dk2"/>
                </a:solidFill>
                <a:latin typeface="Verdana"/>
                <a:ea typeface="Verdana"/>
                <a:cs typeface="Verdana"/>
                <a:sym typeface="Verdana"/>
              </a:defRPr>
            </a:lvl4pPr>
            <a:lvl5pPr indent="-228600" lvl="4" marL="2286000" marR="0" rtl="0" algn="l">
              <a:spcBef>
                <a:spcPts val="400"/>
              </a:spcBef>
              <a:spcAft>
                <a:spcPts val="0"/>
              </a:spcAft>
              <a:buClr>
                <a:srgbClr val="00A0DF"/>
              </a:buClr>
              <a:buSzPts val="1200"/>
              <a:buFont typeface="Arial"/>
              <a:buNone/>
              <a:defRPr b="1" i="0" sz="1600" u="none" cap="none" strike="noStrike">
                <a:solidFill>
                  <a:schemeClr val="dk2"/>
                </a:solidFill>
                <a:latin typeface="Verdana"/>
                <a:ea typeface="Verdana"/>
                <a:cs typeface="Verdana"/>
                <a:sym typeface="Verdana"/>
              </a:defRPr>
            </a:lvl5pPr>
            <a:lvl6pPr indent="-228600" lvl="5" marL="2743200" marR="0" rtl="0" algn="l">
              <a:spcBef>
                <a:spcPts val="300"/>
              </a:spcBef>
              <a:spcAft>
                <a:spcPts val="0"/>
              </a:spcAft>
              <a:buClr>
                <a:schemeClr val="dk1"/>
              </a:buClr>
              <a:buSzPts val="2000"/>
              <a:buFont typeface="Arial"/>
              <a:buNone/>
              <a:defRPr b="1" i="0" sz="1600" u="none" cap="none" strike="noStrike">
                <a:solidFill>
                  <a:schemeClr val="dk1"/>
                </a:solidFill>
                <a:latin typeface="Verdana"/>
                <a:ea typeface="Verdana"/>
                <a:cs typeface="Verdana"/>
                <a:sym typeface="Verdana"/>
              </a:defRPr>
            </a:lvl6pPr>
            <a:lvl7pPr indent="-228600" lvl="6" marL="3200400" marR="0" rtl="0" algn="l">
              <a:spcBef>
                <a:spcPts val="300"/>
              </a:spcBef>
              <a:spcAft>
                <a:spcPts val="0"/>
              </a:spcAft>
              <a:buClr>
                <a:schemeClr val="dk1"/>
              </a:buClr>
              <a:buSzPts val="2000"/>
              <a:buFont typeface="Arial"/>
              <a:buNone/>
              <a:defRPr b="1" i="0" sz="1600" u="none" cap="none" strike="noStrike">
                <a:solidFill>
                  <a:schemeClr val="dk1"/>
                </a:solidFill>
                <a:latin typeface="Verdana"/>
                <a:ea typeface="Verdana"/>
                <a:cs typeface="Verdana"/>
                <a:sym typeface="Verdana"/>
              </a:defRPr>
            </a:lvl7pPr>
            <a:lvl8pPr indent="-228600" lvl="7" marL="3657600" marR="0" rtl="0" algn="l">
              <a:spcBef>
                <a:spcPts val="300"/>
              </a:spcBef>
              <a:spcAft>
                <a:spcPts val="0"/>
              </a:spcAft>
              <a:buClr>
                <a:schemeClr val="dk1"/>
              </a:buClr>
              <a:buSzPts val="2000"/>
              <a:buFont typeface="Arial"/>
              <a:buNone/>
              <a:defRPr b="1" i="0" sz="1600" u="none" cap="none" strike="noStrike">
                <a:solidFill>
                  <a:schemeClr val="dk1"/>
                </a:solidFill>
                <a:latin typeface="Verdana"/>
                <a:ea typeface="Verdana"/>
                <a:cs typeface="Verdana"/>
                <a:sym typeface="Verdana"/>
              </a:defRPr>
            </a:lvl8pPr>
            <a:lvl9pPr indent="-228600" lvl="8" marL="4114800" marR="0" rtl="0" algn="l">
              <a:spcBef>
                <a:spcPts val="300"/>
              </a:spcBef>
              <a:spcAft>
                <a:spcPts val="0"/>
              </a:spcAft>
              <a:buClr>
                <a:schemeClr val="dk1"/>
              </a:buClr>
              <a:buSzPts val="2000"/>
              <a:buFont typeface="Arial"/>
              <a:buNone/>
              <a:defRPr b="1" i="0" sz="1600" u="none" cap="none" strike="noStrike">
                <a:solidFill>
                  <a:schemeClr val="dk1"/>
                </a:solidFill>
                <a:latin typeface="Verdana"/>
                <a:ea typeface="Verdana"/>
                <a:cs typeface="Verdana"/>
                <a:sym typeface="Verdana"/>
              </a:defRPr>
            </a:lvl9pPr>
          </a:lstStyle>
          <a:p/>
        </p:txBody>
      </p:sp>
      <p:sp>
        <p:nvSpPr>
          <p:cNvPr id="96" name="Google Shape;96;p22"/>
          <p:cNvSpPr txBox="1"/>
          <p:nvPr>
            <p:ph type="title"/>
          </p:nvPr>
        </p:nvSpPr>
        <p:spPr>
          <a:xfrm>
            <a:off x="457201" y="0"/>
            <a:ext cx="7115700" cy="676800"/>
          </a:xfrm>
          <a:prstGeom prst="rect">
            <a:avLst/>
          </a:prstGeom>
          <a:noFill/>
          <a:ln>
            <a:noFill/>
          </a:ln>
        </p:spPr>
        <p:txBody>
          <a:bodyPr anchorCtr="0" anchor="ctr" bIns="68575" lIns="68575" spcFirstLastPara="1" rIns="68575" wrap="square" tIns="68575"/>
          <a:lstStyle>
            <a:lvl1pPr indent="0" lvl="0" marL="0" marR="0" rtl="0" algn="l">
              <a:lnSpc>
                <a:spcPct val="114285"/>
              </a:lnSpc>
              <a:spcBef>
                <a:spcPts val="0"/>
              </a:spcBef>
              <a:spcAft>
                <a:spcPts val="0"/>
              </a:spcAft>
              <a:buSzPts val="1100"/>
              <a:buNone/>
              <a:defRPr b="0" i="0" sz="21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sp>
        <p:nvSpPr>
          <p:cNvPr id="97" name="Google Shape;97;p22"/>
          <p:cNvSpPr txBox="1"/>
          <p:nvPr>
            <p:ph idx="12" type="sldNum"/>
          </p:nvPr>
        </p:nvSpPr>
        <p:spPr>
          <a:xfrm>
            <a:off x="8164630" y="4754325"/>
            <a:ext cx="513900" cy="273900"/>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0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0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0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0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0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0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0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0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0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2"/>
          <p:cNvSpPr txBox="1"/>
          <p:nvPr>
            <p:ph idx="3" type="body"/>
          </p:nvPr>
        </p:nvSpPr>
        <p:spPr>
          <a:xfrm>
            <a:off x="457200" y="1325166"/>
            <a:ext cx="3693600" cy="3333900"/>
          </a:xfrm>
          <a:prstGeom prst="rect">
            <a:avLst/>
          </a:prstGeom>
          <a:noFill/>
          <a:ln>
            <a:noFill/>
          </a:ln>
        </p:spPr>
        <p:txBody>
          <a:bodyPr anchorCtr="0" anchor="t" bIns="68575" lIns="68575" spcFirstLastPara="1" rIns="68575" wrap="square" tIns="68575"/>
          <a:lstStyle>
            <a:lvl1pPr indent="-323850" lvl="0" marL="457200" marR="0" rtl="0" algn="l">
              <a:spcBef>
                <a:spcPts val="900"/>
              </a:spcBef>
              <a:spcAft>
                <a:spcPts val="0"/>
              </a:spcAft>
              <a:buClr>
                <a:srgbClr val="00A0DF"/>
              </a:buClr>
              <a:buSzPts val="1500"/>
              <a:buFont typeface="Arial"/>
              <a:buChar char="•"/>
              <a:defRPr b="0" i="0" sz="1500" u="none" cap="none" strike="noStrike">
                <a:solidFill>
                  <a:schemeClr val="dk2"/>
                </a:solidFill>
                <a:latin typeface="Verdana"/>
                <a:ea typeface="Verdana"/>
                <a:cs typeface="Verdana"/>
                <a:sym typeface="Verdana"/>
              </a:defRPr>
            </a:lvl1pPr>
            <a:lvl2pPr indent="-317500" lvl="1" marL="914400" marR="0" rtl="0" algn="l">
              <a:spcBef>
                <a:spcPts val="500"/>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2pPr>
            <a:lvl3pPr indent="-304800" lvl="2" marL="13716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3pPr>
            <a:lvl4pPr indent="-298450" lvl="3" marL="1828800" marR="0" rtl="0" algn="l">
              <a:lnSpc>
                <a:spcPct val="100000"/>
              </a:lnSpc>
              <a:spcBef>
                <a:spcPts val="400"/>
              </a:spcBef>
              <a:spcAft>
                <a:spcPts val="0"/>
              </a:spcAft>
              <a:buClr>
                <a:srgbClr val="00A0DF"/>
              </a:buClr>
              <a:buSzPts val="1100"/>
              <a:buFont typeface="Open Sans"/>
              <a:buChar char="–"/>
              <a:defRPr b="0" i="0" sz="1100" u="none" cap="none" strike="noStrike">
                <a:solidFill>
                  <a:schemeClr val="dk2"/>
                </a:solidFill>
                <a:latin typeface="Verdana"/>
                <a:ea typeface="Verdana"/>
                <a:cs typeface="Verdana"/>
                <a:sym typeface="Verdana"/>
              </a:defRPr>
            </a:lvl4pPr>
            <a:lvl5pPr indent="-298450" lvl="4" marL="2286000" marR="0" rtl="0" algn="l">
              <a:spcBef>
                <a:spcPts val="400"/>
              </a:spcBef>
              <a:spcAft>
                <a:spcPts val="0"/>
              </a:spcAft>
              <a:buClr>
                <a:srgbClr val="00A0DF"/>
              </a:buClr>
              <a:buSzPts val="1100"/>
              <a:buFont typeface="Arial"/>
              <a:buChar char="•"/>
              <a:defRPr b="0" i="0" sz="1100" u="none" cap="none" strike="noStrike">
                <a:solidFill>
                  <a:schemeClr val="dk2"/>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99" name="Google Shape;99;p22"/>
          <p:cNvSpPr txBox="1"/>
          <p:nvPr>
            <p:ph idx="4" type="body"/>
          </p:nvPr>
        </p:nvSpPr>
        <p:spPr>
          <a:xfrm>
            <a:off x="4984722" y="1325166"/>
            <a:ext cx="3693600" cy="3333900"/>
          </a:xfrm>
          <a:prstGeom prst="rect">
            <a:avLst/>
          </a:prstGeom>
          <a:noFill/>
          <a:ln>
            <a:noFill/>
          </a:ln>
        </p:spPr>
        <p:txBody>
          <a:bodyPr anchorCtr="0" anchor="t" bIns="68575" lIns="68575" spcFirstLastPara="1" rIns="68575" wrap="square" tIns="68575"/>
          <a:lstStyle>
            <a:lvl1pPr indent="-323850" lvl="0" marL="457200" marR="0" rtl="0" algn="l">
              <a:spcBef>
                <a:spcPts val="900"/>
              </a:spcBef>
              <a:spcAft>
                <a:spcPts val="0"/>
              </a:spcAft>
              <a:buClr>
                <a:srgbClr val="00A0DF"/>
              </a:buClr>
              <a:buSzPts val="1500"/>
              <a:buFont typeface="Arial"/>
              <a:buChar char="•"/>
              <a:defRPr b="0" i="0" sz="1500" u="none" cap="none" strike="noStrike">
                <a:solidFill>
                  <a:schemeClr val="dk2"/>
                </a:solidFill>
                <a:latin typeface="Verdana"/>
                <a:ea typeface="Verdana"/>
                <a:cs typeface="Verdana"/>
                <a:sym typeface="Verdana"/>
              </a:defRPr>
            </a:lvl1pPr>
            <a:lvl2pPr indent="-317500" lvl="1" marL="914400" marR="0" rtl="0" algn="l">
              <a:spcBef>
                <a:spcPts val="500"/>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2pPr>
            <a:lvl3pPr indent="-304800" lvl="2" marL="13716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3pPr>
            <a:lvl4pPr indent="-298450" lvl="3" marL="1828800" marR="0" rtl="0" algn="l">
              <a:lnSpc>
                <a:spcPct val="100000"/>
              </a:lnSpc>
              <a:spcBef>
                <a:spcPts val="400"/>
              </a:spcBef>
              <a:spcAft>
                <a:spcPts val="0"/>
              </a:spcAft>
              <a:buClr>
                <a:srgbClr val="00A0DF"/>
              </a:buClr>
              <a:buSzPts val="1100"/>
              <a:buFont typeface="Open Sans"/>
              <a:buChar char="–"/>
              <a:defRPr b="0" i="0" sz="1100" u="none" cap="none" strike="noStrike">
                <a:solidFill>
                  <a:schemeClr val="dk2"/>
                </a:solidFill>
                <a:latin typeface="Verdana"/>
                <a:ea typeface="Verdana"/>
                <a:cs typeface="Verdana"/>
                <a:sym typeface="Verdana"/>
              </a:defRPr>
            </a:lvl4pPr>
            <a:lvl5pPr indent="-298450" lvl="4" marL="2286000" marR="0" rtl="0" algn="l">
              <a:spcBef>
                <a:spcPts val="400"/>
              </a:spcBef>
              <a:spcAft>
                <a:spcPts val="0"/>
              </a:spcAft>
              <a:buClr>
                <a:srgbClr val="00A0DF"/>
              </a:buClr>
              <a:buSzPts val="1100"/>
              <a:buFont typeface="Arial"/>
              <a:buChar char="•"/>
              <a:defRPr b="0" i="0" sz="1100" u="none" cap="none" strike="noStrike">
                <a:solidFill>
                  <a:schemeClr val="dk2"/>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0" name="Shape 100"/>
        <p:cNvGrpSpPr/>
        <p:nvPr/>
      </p:nvGrpSpPr>
      <p:grpSpPr>
        <a:xfrm>
          <a:off x="0" y="0"/>
          <a:ext cx="0" cy="0"/>
          <a:chOff x="0" y="0"/>
          <a:chExt cx="0" cy="0"/>
        </a:xfrm>
      </p:grpSpPr>
      <p:sp>
        <p:nvSpPr>
          <p:cNvPr id="101" name="Google Shape;101;p23"/>
          <p:cNvSpPr txBox="1"/>
          <p:nvPr>
            <p:ph type="title"/>
          </p:nvPr>
        </p:nvSpPr>
        <p:spPr>
          <a:xfrm>
            <a:off x="457201" y="0"/>
            <a:ext cx="7115700" cy="676800"/>
          </a:xfrm>
          <a:prstGeom prst="rect">
            <a:avLst/>
          </a:prstGeom>
          <a:noFill/>
          <a:ln>
            <a:noFill/>
          </a:ln>
        </p:spPr>
        <p:txBody>
          <a:bodyPr anchorCtr="0" anchor="ctr" bIns="68575" lIns="68575" spcFirstLastPara="1" rIns="68575" wrap="square" tIns="68575"/>
          <a:lstStyle>
            <a:lvl1pPr indent="0" lvl="0" marL="0" marR="0" rtl="0" algn="l">
              <a:lnSpc>
                <a:spcPct val="114285"/>
              </a:lnSpc>
              <a:spcBef>
                <a:spcPts val="0"/>
              </a:spcBef>
              <a:spcAft>
                <a:spcPts val="0"/>
              </a:spcAft>
              <a:buSzPts val="1100"/>
              <a:buNone/>
              <a:defRPr b="0" i="0" sz="21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sp>
        <p:nvSpPr>
          <p:cNvPr id="102" name="Google Shape;102;p23"/>
          <p:cNvSpPr txBox="1"/>
          <p:nvPr>
            <p:ph idx="12" type="sldNum"/>
          </p:nvPr>
        </p:nvSpPr>
        <p:spPr>
          <a:xfrm>
            <a:off x="8164630" y="4754325"/>
            <a:ext cx="513900" cy="273900"/>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0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0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0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0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0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0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0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0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0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23"/>
          <p:cNvSpPr txBox="1"/>
          <p:nvPr>
            <p:ph idx="1" type="body"/>
          </p:nvPr>
        </p:nvSpPr>
        <p:spPr>
          <a:xfrm>
            <a:off x="457318" y="891778"/>
            <a:ext cx="2400900" cy="3767100"/>
          </a:xfrm>
          <a:prstGeom prst="rect">
            <a:avLst/>
          </a:prstGeom>
          <a:noFill/>
          <a:ln>
            <a:noFill/>
          </a:ln>
        </p:spPr>
        <p:txBody>
          <a:bodyPr anchorCtr="0" anchor="t" bIns="68575" lIns="68575" spcFirstLastPara="1" rIns="68575" wrap="square" tIns="68575"/>
          <a:lstStyle>
            <a:lvl1pPr indent="-228600" lvl="0" marL="457200" marR="0" rtl="0" algn="l">
              <a:spcBef>
                <a:spcPts val="900"/>
              </a:spcBef>
              <a:spcAft>
                <a:spcPts val="0"/>
              </a:spcAft>
              <a:buClr>
                <a:srgbClr val="00A0DF"/>
              </a:buClr>
              <a:buSzPts val="1800"/>
              <a:buFont typeface="Arial"/>
              <a:buNone/>
              <a:defRPr b="0" i="0" sz="1500" u="none" cap="none" strike="noStrike">
                <a:solidFill>
                  <a:schemeClr val="dk2"/>
                </a:solidFill>
                <a:latin typeface="Verdana"/>
                <a:ea typeface="Verdana"/>
                <a:cs typeface="Verdana"/>
                <a:sym typeface="Verdana"/>
              </a:defRPr>
            </a:lvl1pPr>
            <a:lvl2pPr indent="-317500" lvl="1" marL="914400" marR="0" rtl="0" algn="l">
              <a:spcBef>
                <a:spcPts val="500"/>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2pPr>
            <a:lvl3pPr indent="-304800" lvl="2" marL="13716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3pPr>
            <a:lvl4pPr indent="-298450" lvl="3" marL="1828800" marR="0" rtl="0" algn="l">
              <a:lnSpc>
                <a:spcPct val="100000"/>
              </a:lnSpc>
              <a:spcBef>
                <a:spcPts val="400"/>
              </a:spcBef>
              <a:spcAft>
                <a:spcPts val="0"/>
              </a:spcAft>
              <a:buClr>
                <a:srgbClr val="00A0DF"/>
              </a:buClr>
              <a:buSzPts val="1100"/>
              <a:buFont typeface="Open Sans"/>
              <a:buChar char="–"/>
              <a:defRPr b="0" i="0" sz="1100" u="none" cap="none" strike="noStrike">
                <a:solidFill>
                  <a:schemeClr val="dk2"/>
                </a:solidFill>
                <a:latin typeface="Verdana"/>
                <a:ea typeface="Verdana"/>
                <a:cs typeface="Verdana"/>
                <a:sym typeface="Verdana"/>
              </a:defRPr>
            </a:lvl4pPr>
            <a:lvl5pPr indent="-298450" lvl="4" marL="2286000" marR="0" rtl="0" algn="l">
              <a:spcBef>
                <a:spcPts val="400"/>
              </a:spcBef>
              <a:spcAft>
                <a:spcPts val="0"/>
              </a:spcAft>
              <a:buClr>
                <a:srgbClr val="00A0DF"/>
              </a:buClr>
              <a:buSzPts val="1100"/>
              <a:buFont typeface="Arial"/>
              <a:buChar char="•"/>
              <a:defRPr b="0" i="0" sz="1100" u="none" cap="none" strike="noStrike">
                <a:solidFill>
                  <a:schemeClr val="dk2"/>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04" name="Google Shape;104;p23"/>
          <p:cNvSpPr txBox="1"/>
          <p:nvPr>
            <p:ph idx="2" type="body"/>
          </p:nvPr>
        </p:nvSpPr>
        <p:spPr>
          <a:xfrm>
            <a:off x="3367369" y="891778"/>
            <a:ext cx="2400900" cy="3767100"/>
          </a:xfrm>
          <a:prstGeom prst="rect">
            <a:avLst/>
          </a:prstGeom>
          <a:noFill/>
          <a:ln>
            <a:noFill/>
          </a:ln>
        </p:spPr>
        <p:txBody>
          <a:bodyPr anchorCtr="0" anchor="t" bIns="68575" lIns="68575" spcFirstLastPara="1" rIns="68575" wrap="square" tIns="68575"/>
          <a:lstStyle>
            <a:lvl1pPr indent="-228600" lvl="0" marL="457200" marR="0" rtl="0" algn="l">
              <a:spcBef>
                <a:spcPts val="900"/>
              </a:spcBef>
              <a:spcAft>
                <a:spcPts val="0"/>
              </a:spcAft>
              <a:buClr>
                <a:srgbClr val="00A0DF"/>
              </a:buClr>
              <a:buSzPts val="1800"/>
              <a:buFont typeface="Arial"/>
              <a:buNone/>
              <a:defRPr b="0" i="0" sz="1500" u="none" cap="none" strike="noStrike">
                <a:solidFill>
                  <a:schemeClr val="dk2"/>
                </a:solidFill>
                <a:latin typeface="Verdana"/>
                <a:ea typeface="Verdana"/>
                <a:cs typeface="Verdana"/>
                <a:sym typeface="Verdana"/>
              </a:defRPr>
            </a:lvl1pPr>
            <a:lvl2pPr indent="-317500" lvl="1" marL="914400" marR="0" rtl="0" algn="l">
              <a:spcBef>
                <a:spcPts val="500"/>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2pPr>
            <a:lvl3pPr indent="-304800" lvl="2" marL="13716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3pPr>
            <a:lvl4pPr indent="-298450" lvl="3" marL="1828800" marR="0" rtl="0" algn="l">
              <a:lnSpc>
                <a:spcPct val="100000"/>
              </a:lnSpc>
              <a:spcBef>
                <a:spcPts val="400"/>
              </a:spcBef>
              <a:spcAft>
                <a:spcPts val="0"/>
              </a:spcAft>
              <a:buClr>
                <a:srgbClr val="00A0DF"/>
              </a:buClr>
              <a:buSzPts val="1100"/>
              <a:buFont typeface="Open Sans"/>
              <a:buChar char="–"/>
              <a:defRPr b="0" i="0" sz="1100" u="none" cap="none" strike="noStrike">
                <a:solidFill>
                  <a:schemeClr val="dk2"/>
                </a:solidFill>
                <a:latin typeface="Verdana"/>
                <a:ea typeface="Verdana"/>
                <a:cs typeface="Verdana"/>
                <a:sym typeface="Verdana"/>
              </a:defRPr>
            </a:lvl4pPr>
            <a:lvl5pPr indent="-298450" lvl="4" marL="2286000" marR="0" rtl="0" algn="l">
              <a:spcBef>
                <a:spcPts val="400"/>
              </a:spcBef>
              <a:spcAft>
                <a:spcPts val="0"/>
              </a:spcAft>
              <a:buClr>
                <a:srgbClr val="00A0DF"/>
              </a:buClr>
              <a:buSzPts val="1100"/>
              <a:buFont typeface="Arial"/>
              <a:buChar char="•"/>
              <a:defRPr b="0" i="0" sz="1100" u="none" cap="none" strike="noStrike">
                <a:solidFill>
                  <a:schemeClr val="dk2"/>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05" name="Google Shape;105;p23"/>
          <p:cNvSpPr txBox="1"/>
          <p:nvPr>
            <p:ph idx="3" type="body"/>
          </p:nvPr>
        </p:nvSpPr>
        <p:spPr>
          <a:xfrm>
            <a:off x="6277420" y="891778"/>
            <a:ext cx="2400900" cy="3767100"/>
          </a:xfrm>
          <a:prstGeom prst="rect">
            <a:avLst/>
          </a:prstGeom>
          <a:noFill/>
          <a:ln>
            <a:noFill/>
          </a:ln>
        </p:spPr>
        <p:txBody>
          <a:bodyPr anchorCtr="0" anchor="t" bIns="68575" lIns="68575" spcFirstLastPara="1" rIns="68575" wrap="square" tIns="68575"/>
          <a:lstStyle>
            <a:lvl1pPr indent="-228600" lvl="0" marL="457200" marR="0" rtl="0" algn="l">
              <a:spcBef>
                <a:spcPts val="900"/>
              </a:spcBef>
              <a:spcAft>
                <a:spcPts val="0"/>
              </a:spcAft>
              <a:buClr>
                <a:srgbClr val="00A0DF"/>
              </a:buClr>
              <a:buSzPts val="1800"/>
              <a:buFont typeface="Arial"/>
              <a:buNone/>
              <a:defRPr b="0" i="0" sz="1500" u="none" cap="none" strike="noStrike">
                <a:solidFill>
                  <a:schemeClr val="dk2"/>
                </a:solidFill>
                <a:latin typeface="Verdana"/>
                <a:ea typeface="Verdana"/>
                <a:cs typeface="Verdana"/>
                <a:sym typeface="Verdana"/>
              </a:defRPr>
            </a:lvl1pPr>
            <a:lvl2pPr indent="-317500" lvl="1" marL="914400" marR="0" rtl="0" algn="l">
              <a:spcBef>
                <a:spcPts val="500"/>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2pPr>
            <a:lvl3pPr indent="-304800" lvl="2" marL="13716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3pPr>
            <a:lvl4pPr indent="-298450" lvl="3" marL="1828800" marR="0" rtl="0" algn="l">
              <a:lnSpc>
                <a:spcPct val="100000"/>
              </a:lnSpc>
              <a:spcBef>
                <a:spcPts val="400"/>
              </a:spcBef>
              <a:spcAft>
                <a:spcPts val="0"/>
              </a:spcAft>
              <a:buClr>
                <a:srgbClr val="00A0DF"/>
              </a:buClr>
              <a:buSzPts val="1100"/>
              <a:buFont typeface="Open Sans"/>
              <a:buChar char="–"/>
              <a:defRPr b="0" i="0" sz="1100" u="none" cap="none" strike="noStrike">
                <a:solidFill>
                  <a:schemeClr val="dk2"/>
                </a:solidFill>
                <a:latin typeface="Verdana"/>
                <a:ea typeface="Verdana"/>
                <a:cs typeface="Verdana"/>
                <a:sym typeface="Verdana"/>
              </a:defRPr>
            </a:lvl4pPr>
            <a:lvl5pPr indent="-298450" lvl="4" marL="2286000" marR="0" rtl="0" algn="l">
              <a:spcBef>
                <a:spcPts val="400"/>
              </a:spcBef>
              <a:spcAft>
                <a:spcPts val="0"/>
              </a:spcAft>
              <a:buClr>
                <a:srgbClr val="00A0DF"/>
              </a:buClr>
              <a:buSzPts val="1100"/>
              <a:buFont typeface="Arial"/>
              <a:buChar char="•"/>
              <a:defRPr b="0" i="0" sz="1100" u="none" cap="none" strike="noStrike">
                <a:solidFill>
                  <a:schemeClr val="dk2"/>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hoto">
  <p:cSld name="3 Column photo">
    <p:spTree>
      <p:nvGrpSpPr>
        <p:cNvPr id="106" name="Shape 106"/>
        <p:cNvGrpSpPr/>
        <p:nvPr/>
      </p:nvGrpSpPr>
      <p:grpSpPr>
        <a:xfrm>
          <a:off x="0" y="0"/>
          <a:ext cx="0" cy="0"/>
          <a:chOff x="0" y="0"/>
          <a:chExt cx="0" cy="0"/>
        </a:xfrm>
      </p:grpSpPr>
      <p:sp>
        <p:nvSpPr>
          <p:cNvPr id="107" name="Google Shape;107;p24"/>
          <p:cNvSpPr txBox="1"/>
          <p:nvPr>
            <p:ph type="title"/>
          </p:nvPr>
        </p:nvSpPr>
        <p:spPr>
          <a:xfrm>
            <a:off x="457201" y="0"/>
            <a:ext cx="7115700" cy="676800"/>
          </a:xfrm>
          <a:prstGeom prst="rect">
            <a:avLst/>
          </a:prstGeom>
          <a:noFill/>
          <a:ln>
            <a:noFill/>
          </a:ln>
        </p:spPr>
        <p:txBody>
          <a:bodyPr anchorCtr="0" anchor="ctr" bIns="68575" lIns="68575" spcFirstLastPara="1" rIns="68575" wrap="square" tIns="68575"/>
          <a:lstStyle>
            <a:lvl1pPr indent="0" lvl="0" marL="0" marR="0" rtl="0" algn="l">
              <a:lnSpc>
                <a:spcPct val="114285"/>
              </a:lnSpc>
              <a:spcBef>
                <a:spcPts val="0"/>
              </a:spcBef>
              <a:spcAft>
                <a:spcPts val="0"/>
              </a:spcAft>
              <a:buSzPts val="1100"/>
              <a:buNone/>
              <a:defRPr b="0" i="0" sz="21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sp>
        <p:nvSpPr>
          <p:cNvPr id="108" name="Google Shape;108;p24"/>
          <p:cNvSpPr txBox="1"/>
          <p:nvPr>
            <p:ph idx="12" type="sldNum"/>
          </p:nvPr>
        </p:nvSpPr>
        <p:spPr>
          <a:xfrm>
            <a:off x="8164630" y="4754325"/>
            <a:ext cx="513900" cy="273900"/>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0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0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0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0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0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0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0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0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0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
        <p:nvSpPr>
          <p:cNvPr id="109" name="Google Shape;109;p24"/>
          <p:cNvSpPr/>
          <p:nvPr>
            <p:ph idx="2" type="pic"/>
          </p:nvPr>
        </p:nvSpPr>
        <p:spPr>
          <a:xfrm>
            <a:off x="457318" y="891778"/>
            <a:ext cx="2606700" cy="3123600"/>
          </a:xfrm>
          <a:prstGeom prst="rect">
            <a:avLst/>
          </a:prstGeom>
          <a:noFill/>
          <a:ln>
            <a:noFill/>
          </a:ln>
        </p:spPr>
        <p:txBody>
          <a:bodyPr anchorCtr="0" anchor="ctr" bIns="68575" lIns="68575" spcFirstLastPara="1" rIns="68575" wrap="square" tIns="68575"/>
          <a:lstStyle>
            <a:lvl1pPr indent="0" lvl="0" marL="0" marR="0" rtl="0" algn="ctr">
              <a:spcBef>
                <a:spcPts val="900"/>
              </a:spcBef>
              <a:spcAft>
                <a:spcPts val="0"/>
              </a:spcAft>
              <a:buClr>
                <a:srgbClr val="00A0DF"/>
              </a:buClr>
              <a:buSzPts val="1100"/>
              <a:buFont typeface="Arial"/>
              <a:buNone/>
              <a:defRPr b="0" i="0" sz="1800" u="none" cap="none" strike="noStrike">
                <a:solidFill>
                  <a:schemeClr val="dk2"/>
                </a:solidFill>
                <a:latin typeface="Verdana"/>
                <a:ea typeface="Verdana"/>
                <a:cs typeface="Verdana"/>
                <a:sym typeface="Verdana"/>
              </a:defRPr>
            </a:lvl1pPr>
            <a:lvl2pPr indent="-196850" lvl="1" marL="469900" marR="0" rtl="0" algn="l">
              <a:spcBef>
                <a:spcPts val="500"/>
              </a:spcBef>
              <a:spcAft>
                <a:spcPts val="0"/>
              </a:spcAft>
              <a:buClr>
                <a:srgbClr val="00A0DF"/>
              </a:buClr>
              <a:buSzPts val="1500"/>
              <a:buFont typeface="Open Sans"/>
              <a:buChar char="–"/>
              <a:defRPr b="0" i="0" sz="1500" u="none" cap="none" strike="noStrike">
                <a:solidFill>
                  <a:schemeClr val="dk2"/>
                </a:solidFill>
                <a:latin typeface="Verdana"/>
                <a:ea typeface="Verdana"/>
                <a:cs typeface="Verdana"/>
                <a:sym typeface="Verdana"/>
              </a:defRPr>
            </a:lvl2pPr>
            <a:lvl3pPr indent="-177800" lvl="2" marL="685800" marR="0" rtl="0" algn="l">
              <a:spcBef>
                <a:spcPts val="400"/>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3pPr>
            <a:lvl4pPr indent="-177800" lvl="3" marL="901700" marR="0" rtl="0" algn="l">
              <a:lnSpc>
                <a:spcPct val="100000"/>
              </a:lnSpc>
              <a:spcBef>
                <a:spcPts val="400"/>
              </a:spcBef>
              <a:spcAft>
                <a:spcPts val="0"/>
              </a:spcAft>
              <a:buClr>
                <a:srgbClr val="00A0DF"/>
              </a:buClr>
              <a:buSzPts val="1200"/>
              <a:buFont typeface="Open Sans"/>
              <a:buChar char="–"/>
              <a:defRPr b="0" i="0" sz="1200" u="none" cap="none" strike="noStrike">
                <a:solidFill>
                  <a:schemeClr val="dk2"/>
                </a:solidFill>
                <a:latin typeface="Verdana"/>
                <a:ea typeface="Verdana"/>
                <a:cs typeface="Verdana"/>
                <a:sym typeface="Verdana"/>
              </a:defRPr>
            </a:lvl4pPr>
            <a:lvl5pPr indent="-190500" lvl="4" marL="12065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5pPr>
            <a:lvl6pPr indent="-2413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2413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2413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2413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10" name="Google Shape;110;p24"/>
          <p:cNvSpPr/>
          <p:nvPr>
            <p:ph idx="3" type="pic"/>
          </p:nvPr>
        </p:nvSpPr>
        <p:spPr>
          <a:xfrm>
            <a:off x="3264472" y="891778"/>
            <a:ext cx="2606700" cy="3123600"/>
          </a:xfrm>
          <a:prstGeom prst="rect">
            <a:avLst/>
          </a:prstGeom>
          <a:noFill/>
          <a:ln>
            <a:noFill/>
          </a:ln>
        </p:spPr>
        <p:txBody>
          <a:bodyPr anchorCtr="0" anchor="ctr" bIns="68575" lIns="68575" spcFirstLastPara="1" rIns="68575" wrap="square" tIns="68575"/>
          <a:lstStyle>
            <a:lvl1pPr indent="0" lvl="0" marL="0" marR="0" rtl="0" algn="ctr">
              <a:spcBef>
                <a:spcPts val="900"/>
              </a:spcBef>
              <a:spcAft>
                <a:spcPts val="0"/>
              </a:spcAft>
              <a:buClr>
                <a:srgbClr val="00A0DF"/>
              </a:buClr>
              <a:buSzPts val="1100"/>
              <a:buFont typeface="Arial"/>
              <a:buNone/>
              <a:defRPr b="0" i="0" sz="1800" u="none" cap="none" strike="noStrike">
                <a:solidFill>
                  <a:schemeClr val="dk2"/>
                </a:solidFill>
                <a:latin typeface="Verdana"/>
                <a:ea typeface="Verdana"/>
                <a:cs typeface="Verdana"/>
                <a:sym typeface="Verdana"/>
              </a:defRPr>
            </a:lvl1pPr>
            <a:lvl2pPr indent="-196850" lvl="1" marL="469900" marR="0" rtl="0" algn="l">
              <a:spcBef>
                <a:spcPts val="500"/>
              </a:spcBef>
              <a:spcAft>
                <a:spcPts val="0"/>
              </a:spcAft>
              <a:buClr>
                <a:srgbClr val="00A0DF"/>
              </a:buClr>
              <a:buSzPts val="1500"/>
              <a:buFont typeface="Open Sans"/>
              <a:buChar char="–"/>
              <a:defRPr b="0" i="0" sz="1500" u="none" cap="none" strike="noStrike">
                <a:solidFill>
                  <a:schemeClr val="dk2"/>
                </a:solidFill>
                <a:latin typeface="Verdana"/>
                <a:ea typeface="Verdana"/>
                <a:cs typeface="Verdana"/>
                <a:sym typeface="Verdana"/>
              </a:defRPr>
            </a:lvl2pPr>
            <a:lvl3pPr indent="-177800" lvl="2" marL="685800" marR="0" rtl="0" algn="l">
              <a:spcBef>
                <a:spcPts val="400"/>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3pPr>
            <a:lvl4pPr indent="-177800" lvl="3" marL="901700" marR="0" rtl="0" algn="l">
              <a:lnSpc>
                <a:spcPct val="100000"/>
              </a:lnSpc>
              <a:spcBef>
                <a:spcPts val="400"/>
              </a:spcBef>
              <a:spcAft>
                <a:spcPts val="0"/>
              </a:spcAft>
              <a:buClr>
                <a:srgbClr val="00A0DF"/>
              </a:buClr>
              <a:buSzPts val="1200"/>
              <a:buFont typeface="Open Sans"/>
              <a:buChar char="–"/>
              <a:defRPr b="0" i="0" sz="1200" u="none" cap="none" strike="noStrike">
                <a:solidFill>
                  <a:schemeClr val="dk2"/>
                </a:solidFill>
                <a:latin typeface="Verdana"/>
                <a:ea typeface="Verdana"/>
                <a:cs typeface="Verdana"/>
                <a:sym typeface="Verdana"/>
              </a:defRPr>
            </a:lvl4pPr>
            <a:lvl5pPr indent="-190500" lvl="4" marL="12065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5pPr>
            <a:lvl6pPr indent="-2413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2413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2413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2413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11" name="Google Shape;111;p24"/>
          <p:cNvSpPr/>
          <p:nvPr>
            <p:ph idx="4" type="pic"/>
          </p:nvPr>
        </p:nvSpPr>
        <p:spPr>
          <a:xfrm>
            <a:off x="6071626" y="891778"/>
            <a:ext cx="2606700" cy="3123600"/>
          </a:xfrm>
          <a:prstGeom prst="rect">
            <a:avLst/>
          </a:prstGeom>
          <a:noFill/>
          <a:ln>
            <a:noFill/>
          </a:ln>
        </p:spPr>
        <p:txBody>
          <a:bodyPr anchorCtr="0" anchor="ctr" bIns="68575" lIns="68575" spcFirstLastPara="1" rIns="68575" wrap="square" tIns="68575"/>
          <a:lstStyle>
            <a:lvl1pPr indent="0" lvl="0" marL="0" marR="0" rtl="0" algn="ctr">
              <a:spcBef>
                <a:spcPts val="900"/>
              </a:spcBef>
              <a:spcAft>
                <a:spcPts val="0"/>
              </a:spcAft>
              <a:buClr>
                <a:srgbClr val="00A0DF"/>
              </a:buClr>
              <a:buSzPts val="1100"/>
              <a:buFont typeface="Arial"/>
              <a:buNone/>
              <a:defRPr b="0" i="0" sz="1800" u="none" cap="none" strike="noStrike">
                <a:solidFill>
                  <a:schemeClr val="dk2"/>
                </a:solidFill>
                <a:latin typeface="Verdana"/>
                <a:ea typeface="Verdana"/>
                <a:cs typeface="Verdana"/>
                <a:sym typeface="Verdana"/>
              </a:defRPr>
            </a:lvl1pPr>
            <a:lvl2pPr indent="-196850" lvl="1" marL="469900" marR="0" rtl="0" algn="l">
              <a:spcBef>
                <a:spcPts val="500"/>
              </a:spcBef>
              <a:spcAft>
                <a:spcPts val="0"/>
              </a:spcAft>
              <a:buClr>
                <a:srgbClr val="00A0DF"/>
              </a:buClr>
              <a:buSzPts val="1500"/>
              <a:buFont typeface="Open Sans"/>
              <a:buChar char="–"/>
              <a:defRPr b="0" i="0" sz="1500" u="none" cap="none" strike="noStrike">
                <a:solidFill>
                  <a:schemeClr val="dk2"/>
                </a:solidFill>
                <a:latin typeface="Verdana"/>
                <a:ea typeface="Verdana"/>
                <a:cs typeface="Verdana"/>
                <a:sym typeface="Verdana"/>
              </a:defRPr>
            </a:lvl2pPr>
            <a:lvl3pPr indent="-177800" lvl="2" marL="685800" marR="0" rtl="0" algn="l">
              <a:spcBef>
                <a:spcPts val="400"/>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3pPr>
            <a:lvl4pPr indent="-177800" lvl="3" marL="901700" marR="0" rtl="0" algn="l">
              <a:lnSpc>
                <a:spcPct val="100000"/>
              </a:lnSpc>
              <a:spcBef>
                <a:spcPts val="400"/>
              </a:spcBef>
              <a:spcAft>
                <a:spcPts val="0"/>
              </a:spcAft>
              <a:buClr>
                <a:srgbClr val="00A0DF"/>
              </a:buClr>
              <a:buSzPts val="1200"/>
              <a:buFont typeface="Open Sans"/>
              <a:buChar char="–"/>
              <a:defRPr b="0" i="0" sz="1200" u="none" cap="none" strike="noStrike">
                <a:solidFill>
                  <a:schemeClr val="dk2"/>
                </a:solidFill>
                <a:latin typeface="Verdana"/>
                <a:ea typeface="Verdana"/>
                <a:cs typeface="Verdana"/>
                <a:sym typeface="Verdana"/>
              </a:defRPr>
            </a:lvl4pPr>
            <a:lvl5pPr indent="-190500" lvl="4" marL="12065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5pPr>
            <a:lvl6pPr indent="-2413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2413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2413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2413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12" name="Google Shape;112;p24"/>
          <p:cNvSpPr txBox="1"/>
          <p:nvPr>
            <p:ph idx="1" type="body"/>
          </p:nvPr>
        </p:nvSpPr>
        <p:spPr>
          <a:xfrm>
            <a:off x="457319" y="4241006"/>
            <a:ext cx="2607000" cy="417900"/>
          </a:xfrm>
          <a:prstGeom prst="rect">
            <a:avLst/>
          </a:prstGeom>
          <a:noFill/>
          <a:ln>
            <a:noFill/>
          </a:ln>
        </p:spPr>
        <p:txBody>
          <a:bodyPr anchorCtr="0" anchor="t" bIns="68575" lIns="68575" spcFirstLastPara="1" rIns="68575" wrap="square" tIns="68575"/>
          <a:lstStyle>
            <a:lvl1pPr indent="-228600" lvl="0" marL="457200" marR="0" rtl="0" algn="l">
              <a:spcBef>
                <a:spcPts val="900"/>
              </a:spcBef>
              <a:spcAft>
                <a:spcPts val="0"/>
              </a:spcAft>
              <a:buClr>
                <a:srgbClr val="00A0DF"/>
              </a:buClr>
              <a:buSzPts val="1800"/>
              <a:buFont typeface="Arial"/>
              <a:buNone/>
              <a:defRPr b="0" i="0" sz="1100" u="none" cap="none" strike="noStrike">
                <a:solidFill>
                  <a:schemeClr val="dk2"/>
                </a:solidFill>
                <a:latin typeface="Verdana"/>
                <a:ea typeface="Verdana"/>
                <a:cs typeface="Verdana"/>
                <a:sym typeface="Verdana"/>
              </a:defRPr>
            </a:lvl1pPr>
            <a:lvl2pPr indent="-323850" lvl="1" marL="914400" marR="0" rtl="0" algn="l">
              <a:spcBef>
                <a:spcPts val="500"/>
              </a:spcBef>
              <a:spcAft>
                <a:spcPts val="0"/>
              </a:spcAft>
              <a:buClr>
                <a:srgbClr val="00A0DF"/>
              </a:buClr>
              <a:buSzPts val="1500"/>
              <a:buFont typeface="Open Sans"/>
              <a:buChar char="–"/>
              <a:defRPr b="0" i="0" sz="1500" u="none" cap="none" strike="noStrike">
                <a:solidFill>
                  <a:schemeClr val="dk2"/>
                </a:solidFill>
                <a:latin typeface="Verdana"/>
                <a:ea typeface="Verdana"/>
                <a:cs typeface="Verdana"/>
                <a:sym typeface="Verdana"/>
              </a:defRPr>
            </a:lvl2pPr>
            <a:lvl3pPr indent="-317500" lvl="2" marL="1371600" marR="0" rtl="0" algn="l">
              <a:spcBef>
                <a:spcPts val="400"/>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3pPr>
            <a:lvl4pPr indent="-304800" lvl="3" marL="1828800" marR="0" rtl="0" algn="l">
              <a:lnSpc>
                <a:spcPct val="100000"/>
              </a:lnSpc>
              <a:spcBef>
                <a:spcPts val="400"/>
              </a:spcBef>
              <a:spcAft>
                <a:spcPts val="0"/>
              </a:spcAft>
              <a:buClr>
                <a:srgbClr val="00A0DF"/>
              </a:buClr>
              <a:buSzPts val="1200"/>
              <a:buFont typeface="Open Sans"/>
              <a:buChar char="–"/>
              <a:defRPr b="0" i="0" sz="1200" u="none" cap="none" strike="noStrike">
                <a:solidFill>
                  <a:schemeClr val="dk2"/>
                </a:solidFill>
                <a:latin typeface="Verdana"/>
                <a:ea typeface="Verdana"/>
                <a:cs typeface="Verdana"/>
                <a:sym typeface="Verdana"/>
              </a:defRPr>
            </a:lvl4pPr>
            <a:lvl5pPr indent="-304800" lvl="4" marL="22860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cxnSp>
        <p:nvCxnSpPr>
          <p:cNvPr id="113" name="Google Shape;113;p24"/>
          <p:cNvCxnSpPr/>
          <p:nvPr/>
        </p:nvCxnSpPr>
        <p:spPr>
          <a:xfrm>
            <a:off x="451960" y="4141370"/>
            <a:ext cx="2606700" cy="0"/>
          </a:xfrm>
          <a:prstGeom prst="straightConnector1">
            <a:avLst/>
          </a:prstGeom>
          <a:noFill/>
          <a:ln cap="flat" cmpd="sng" w="12700">
            <a:solidFill>
              <a:schemeClr val="dk2"/>
            </a:solidFill>
            <a:prstDash val="solid"/>
            <a:round/>
            <a:headEnd len="sm" w="sm" type="none"/>
            <a:tailEnd len="sm" w="sm" type="none"/>
          </a:ln>
        </p:spPr>
      </p:cxnSp>
      <p:cxnSp>
        <p:nvCxnSpPr>
          <p:cNvPr id="114" name="Google Shape;114;p24"/>
          <p:cNvCxnSpPr/>
          <p:nvPr/>
        </p:nvCxnSpPr>
        <p:spPr>
          <a:xfrm>
            <a:off x="3261792" y="4141370"/>
            <a:ext cx="2606700" cy="0"/>
          </a:xfrm>
          <a:prstGeom prst="straightConnector1">
            <a:avLst/>
          </a:prstGeom>
          <a:noFill/>
          <a:ln cap="flat" cmpd="sng" w="12700">
            <a:solidFill>
              <a:schemeClr val="dk2"/>
            </a:solidFill>
            <a:prstDash val="solid"/>
            <a:round/>
            <a:headEnd len="sm" w="sm" type="none"/>
            <a:tailEnd len="sm" w="sm" type="none"/>
          </a:ln>
        </p:spPr>
      </p:cxnSp>
      <p:cxnSp>
        <p:nvCxnSpPr>
          <p:cNvPr id="115" name="Google Shape;115;p24"/>
          <p:cNvCxnSpPr/>
          <p:nvPr/>
        </p:nvCxnSpPr>
        <p:spPr>
          <a:xfrm>
            <a:off x="6071626" y="4141370"/>
            <a:ext cx="2606700" cy="0"/>
          </a:xfrm>
          <a:prstGeom prst="straightConnector1">
            <a:avLst/>
          </a:prstGeom>
          <a:noFill/>
          <a:ln cap="flat" cmpd="sng" w="12700">
            <a:solidFill>
              <a:schemeClr val="dk2"/>
            </a:solidFill>
            <a:prstDash val="solid"/>
            <a:round/>
            <a:headEnd len="sm" w="sm" type="none"/>
            <a:tailEnd len="sm" w="sm" type="none"/>
          </a:ln>
        </p:spPr>
      </p:cxnSp>
      <p:sp>
        <p:nvSpPr>
          <p:cNvPr id="116" name="Google Shape;116;p24"/>
          <p:cNvSpPr txBox="1"/>
          <p:nvPr>
            <p:ph idx="5" type="body"/>
          </p:nvPr>
        </p:nvSpPr>
        <p:spPr>
          <a:xfrm>
            <a:off x="3264473" y="4241006"/>
            <a:ext cx="2606700" cy="417900"/>
          </a:xfrm>
          <a:prstGeom prst="rect">
            <a:avLst/>
          </a:prstGeom>
          <a:noFill/>
          <a:ln>
            <a:noFill/>
          </a:ln>
        </p:spPr>
        <p:txBody>
          <a:bodyPr anchorCtr="0" anchor="t" bIns="68575" lIns="68575" spcFirstLastPara="1" rIns="68575" wrap="square" tIns="68575"/>
          <a:lstStyle>
            <a:lvl1pPr indent="-228600" lvl="0" marL="457200" marR="0" rtl="0" algn="l">
              <a:spcBef>
                <a:spcPts val="900"/>
              </a:spcBef>
              <a:spcAft>
                <a:spcPts val="0"/>
              </a:spcAft>
              <a:buClr>
                <a:srgbClr val="00A0DF"/>
              </a:buClr>
              <a:buSzPts val="1800"/>
              <a:buFont typeface="Arial"/>
              <a:buNone/>
              <a:defRPr b="0" i="0" sz="1100" u="none" cap="none" strike="noStrike">
                <a:solidFill>
                  <a:schemeClr val="dk2"/>
                </a:solidFill>
                <a:latin typeface="Verdana"/>
                <a:ea typeface="Verdana"/>
                <a:cs typeface="Verdana"/>
                <a:sym typeface="Verdana"/>
              </a:defRPr>
            </a:lvl1pPr>
            <a:lvl2pPr indent="-323850" lvl="1" marL="914400" marR="0" rtl="0" algn="l">
              <a:spcBef>
                <a:spcPts val="500"/>
              </a:spcBef>
              <a:spcAft>
                <a:spcPts val="0"/>
              </a:spcAft>
              <a:buClr>
                <a:srgbClr val="00A0DF"/>
              </a:buClr>
              <a:buSzPts val="1500"/>
              <a:buFont typeface="Open Sans"/>
              <a:buChar char="–"/>
              <a:defRPr b="0" i="0" sz="1500" u="none" cap="none" strike="noStrike">
                <a:solidFill>
                  <a:schemeClr val="dk2"/>
                </a:solidFill>
                <a:latin typeface="Verdana"/>
                <a:ea typeface="Verdana"/>
                <a:cs typeface="Verdana"/>
                <a:sym typeface="Verdana"/>
              </a:defRPr>
            </a:lvl2pPr>
            <a:lvl3pPr indent="-317500" lvl="2" marL="1371600" marR="0" rtl="0" algn="l">
              <a:spcBef>
                <a:spcPts val="400"/>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3pPr>
            <a:lvl4pPr indent="-304800" lvl="3" marL="1828800" marR="0" rtl="0" algn="l">
              <a:lnSpc>
                <a:spcPct val="100000"/>
              </a:lnSpc>
              <a:spcBef>
                <a:spcPts val="400"/>
              </a:spcBef>
              <a:spcAft>
                <a:spcPts val="0"/>
              </a:spcAft>
              <a:buClr>
                <a:srgbClr val="00A0DF"/>
              </a:buClr>
              <a:buSzPts val="1200"/>
              <a:buFont typeface="Open Sans"/>
              <a:buChar char="–"/>
              <a:defRPr b="0" i="0" sz="1200" u="none" cap="none" strike="noStrike">
                <a:solidFill>
                  <a:schemeClr val="dk2"/>
                </a:solidFill>
                <a:latin typeface="Verdana"/>
                <a:ea typeface="Verdana"/>
                <a:cs typeface="Verdana"/>
                <a:sym typeface="Verdana"/>
              </a:defRPr>
            </a:lvl4pPr>
            <a:lvl5pPr indent="-304800" lvl="4" marL="22860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17" name="Google Shape;117;p24"/>
          <p:cNvSpPr txBox="1"/>
          <p:nvPr>
            <p:ph idx="6" type="body"/>
          </p:nvPr>
        </p:nvSpPr>
        <p:spPr>
          <a:xfrm>
            <a:off x="6071387" y="4241006"/>
            <a:ext cx="2606700" cy="417900"/>
          </a:xfrm>
          <a:prstGeom prst="rect">
            <a:avLst/>
          </a:prstGeom>
          <a:noFill/>
          <a:ln>
            <a:noFill/>
          </a:ln>
        </p:spPr>
        <p:txBody>
          <a:bodyPr anchorCtr="0" anchor="t" bIns="68575" lIns="68575" spcFirstLastPara="1" rIns="68575" wrap="square" tIns="68575"/>
          <a:lstStyle>
            <a:lvl1pPr indent="-228600" lvl="0" marL="457200" marR="0" rtl="0" algn="l">
              <a:spcBef>
                <a:spcPts val="900"/>
              </a:spcBef>
              <a:spcAft>
                <a:spcPts val="0"/>
              </a:spcAft>
              <a:buClr>
                <a:srgbClr val="00A0DF"/>
              </a:buClr>
              <a:buSzPts val="1800"/>
              <a:buFont typeface="Arial"/>
              <a:buNone/>
              <a:defRPr b="0" i="0" sz="1100" u="none" cap="none" strike="noStrike">
                <a:solidFill>
                  <a:schemeClr val="dk2"/>
                </a:solidFill>
                <a:latin typeface="Verdana"/>
                <a:ea typeface="Verdana"/>
                <a:cs typeface="Verdana"/>
                <a:sym typeface="Verdana"/>
              </a:defRPr>
            </a:lvl1pPr>
            <a:lvl2pPr indent="-323850" lvl="1" marL="914400" marR="0" rtl="0" algn="l">
              <a:spcBef>
                <a:spcPts val="500"/>
              </a:spcBef>
              <a:spcAft>
                <a:spcPts val="0"/>
              </a:spcAft>
              <a:buClr>
                <a:srgbClr val="00A0DF"/>
              </a:buClr>
              <a:buSzPts val="1500"/>
              <a:buFont typeface="Open Sans"/>
              <a:buChar char="–"/>
              <a:defRPr b="0" i="0" sz="1500" u="none" cap="none" strike="noStrike">
                <a:solidFill>
                  <a:schemeClr val="dk2"/>
                </a:solidFill>
                <a:latin typeface="Verdana"/>
                <a:ea typeface="Verdana"/>
                <a:cs typeface="Verdana"/>
                <a:sym typeface="Verdana"/>
              </a:defRPr>
            </a:lvl2pPr>
            <a:lvl3pPr indent="-317500" lvl="2" marL="1371600" marR="0" rtl="0" algn="l">
              <a:spcBef>
                <a:spcPts val="400"/>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3pPr>
            <a:lvl4pPr indent="-304800" lvl="3" marL="1828800" marR="0" rtl="0" algn="l">
              <a:lnSpc>
                <a:spcPct val="100000"/>
              </a:lnSpc>
              <a:spcBef>
                <a:spcPts val="400"/>
              </a:spcBef>
              <a:spcAft>
                <a:spcPts val="0"/>
              </a:spcAft>
              <a:buClr>
                <a:srgbClr val="00A0DF"/>
              </a:buClr>
              <a:buSzPts val="1200"/>
              <a:buFont typeface="Open Sans"/>
              <a:buChar char="–"/>
              <a:defRPr b="0" i="0" sz="1200" u="none" cap="none" strike="noStrike">
                <a:solidFill>
                  <a:schemeClr val="dk2"/>
                </a:solidFill>
                <a:latin typeface="Verdana"/>
                <a:ea typeface="Verdana"/>
                <a:cs typeface="Verdana"/>
                <a:sym typeface="Verdana"/>
              </a:defRPr>
            </a:lvl4pPr>
            <a:lvl5pPr indent="-304800" lvl="4" marL="22860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split">
  <p:cSld name="Vertical split">
    <p:spTree>
      <p:nvGrpSpPr>
        <p:cNvPr id="118" name="Shape 118"/>
        <p:cNvGrpSpPr/>
        <p:nvPr/>
      </p:nvGrpSpPr>
      <p:grpSpPr>
        <a:xfrm>
          <a:off x="0" y="0"/>
          <a:ext cx="0" cy="0"/>
          <a:chOff x="0" y="0"/>
          <a:chExt cx="0" cy="0"/>
        </a:xfrm>
      </p:grpSpPr>
      <p:sp>
        <p:nvSpPr>
          <p:cNvPr id="119" name="Google Shape;119;p25"/>
          <p:cNvSpPr txBox="1"/>
          <p:nvPr>
            <p:ph idx="12" type="sldNum"/>
          </p:nvPr>
        </p:nvSpPr>
        <p:spPr>
          <a:xfrm>
            <a:off x="8164630" y="4754325"/>
            <a:ext cx="513900" cy="273900"/>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0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0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0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0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0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0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0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0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0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
        <p:nvSpPr>
          <p:cNvPr id="120" name="Google Shape;120;p25"/>
          <p:cNvSpPr/>
          <p:nvPr/>
        </p:nvSpPr>
        <p:spPr>
          <a:xfrm>
            <a:off x="6135687" y="0"/>
            <a:ext cx="3008400" cy="5143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1" name="Google Shape;121;p25"/>
          <p:cNvSpPr txBox="1"/>
          <p:nvPr>
            <p:ph idx="1" type="body"/>
          </p:nvPr>
        </p:nvSpPr>
        <p:spPr>
          <a:xfrm>
            <a:off x="6135687" y="0"/>
            <a:ext cx="3008400" cy="5143500"/>
          </a:xfrm>
          <a:prstGeom prst="rect">
            <a:avLst/>
          </a:prstGeom>
          <a:noFill/>
          <a:ln>
            <a:noFill/>
          </a:ln>
        </p:spPr>
        <p:txBody>
          <a:bodyPr anchorCtr="0" anchor="ctr" bIns="68575" lIns="68575" spcFirstLastPara="1" rIns="68575" wrap="square" tIns="68575"/>
          <a:lstStyle>
            <a:lvl1pPr indent="-228600" lvl="0" marL="457200" marR="0" rtl="0" algn="ctr">
              <a:lnSpc>
                <a:spcPct val="100000"/>
              </a:lnSpc>
              <a:spcBef>
                <a:spcPts val="600"/>
              </a:spcBef>
              <a:spcAft>
                <a:spcPts val="0"/>
              </a:spcAft>
              <a:buClr>
                <a:srgbClr val="00A0DF"/>
              </a:buClr>
              <a:buSzPts val="1800"/>
              <a:buFont typeface="Arial"/>
              <a:buNone/>
              <a:defRPr b="0" i="0" sz="2000" u="none" cap="none" strike="noStrike">
                <a:solidFill>
                  <a:srgbClr val="FFFFFF"/>
                </a:solidFill>
                <a:latin typeface="Verdana"/>
                <a:ea typeface="Verdana"/>
                <a:cs typeface="Verdana"/>
                <a:sym typeface="Verdana"/>
              </a:defRPr>
            </a:lvl1pPr>
            <a:lvl2pPr indent="-228600" lvl="1" marL="914400" marR="0" rtl="0" algn="l">
              <a:spcBef>
                <a:spcPts val="500"/>
              </a:spcBef>
              <a:spcAft>
                <a:spcPts val="0"/>
              </a:spcAft>
              <a:buClr>
                <a:srgbClr val="00A0DF"/>
              </a:buClr>
              <a:buSzPts val="1500"/>
              <a:buFont typeface="Open Sans"/>
              <a:buNone/>
              <a:defRPr b="0" i="0" sz="1200" u="none" cap="none" strike="noStrike">
                <a:solidFill>
                  <a:schemeClr val="dk2"/>
                </a:solidFill>
                <a:latin typeface="Verdana"/>
                <a:ea typeface="Verdana"/>
                <a:cs typeface="Verdana"/>
                <a:sym typeface="Verdana"/>
              </a:defRPr>
            </a:lvl2pPr>
            <a:lvl3pPr indent="-228600" lvl="2" marL="1371600" marR="0" rtl="0" algn="l">
              <a:spcBef>
                <a:spcPts val="400"/>
              </a:spcBef>
              <a:spcAft>
                <a:spcPts val="0"/>
              </a:spcAft>
              <a:buClr>
                <a:srgbClr val="00A0DF"/>
              </a:buClr>
              <a:buSzPts val="1400"/>
              <a:buFont typeface="Arial"/>
              <a:buNone/>
              <a:defRPr b="0" i="0" sz="10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400"/>
              </a:spcBef>
              <a:spcAft>
                <a:spcPts val="0"/>
              </a:spcAft>
              <a:buClr>
                <a:srgbClr val="00A0DF"/>
              </a:buClr>
              <a:buSzPts val="1200"/>
              <a:buFont typeface="Open Sans"/>
              <a:buNone/>
              <a:defRPr b="0" i="0" sz="900" u="none" cap="none" strike="noStrike">
                <a:solidFill>
                  <a:schemeClr val="dk2"/>
                </a:solidFill>
                <a:latin typeface="Verdana"/>
                <a:ea typeface="Verdana"/>
                <a:cs typeface="Verdana"/>
                <a:sym typeface="Verdana"/>
              </a:defRPr>
            </a:lvl4pPr>
            <a:lvl5pPr indent="-228600" lvl="4" marL="2286000" marR="0" rtl="0" algn="l">
              <a:spcBef>
                <a:spcPts val="400"/>
              </a:spcBef>
              <a:spcAft>
                <a:spcPts val="0"/>
              </a:spcAft>
              <a:buClr>
                <a:srgbClr val="00A0DF"/>
              </a:buClr>
              <a:buSzPts val="1200"/>
              <a:buFont typeface="Arial"/>
              <a:buNone/>
              <a:defRPr b="0" i="0" sz="900" u="none" cap="none" strike="noStrike">
                <a:solidFill>
                  <a:schemeClr val="dk2"/>
                </a:solidFill>
                <a:latin typeface="Verdana"/>
                <a:ea typeface="Verdana"/>
                <a:cs typeface="Verdana"/>
                <a:sym typeface="Verdana"/>
              </a:defRPr>
            </a:lvl5pPr>
            <a:lvl6pPr indent="-228600" lvl="5" marL="2743200" marR="0" rtl="0" algn="l">
              <a:spcBef>
                <a:spcPts val="200"/>
              </a:spcBef>
              <a:spcAft>
                <a:spcPts val="0"/>
              </a:spcAft>
              <a:buClr>
                <a:schemeClr val="dk1"/>
              </a:buClr>
              <a:buSzPts val="2000"/>
              <a:buFont typeface="Arial"/>
              <a:buNone/>
              <a:defRPr b="0" i="0" sz="900" u="none" cap="none" strike="noStrike">
                <a:solidFill>
                  <a:schemeClr val="dk1"/>
                </a:solidFill>
                <a:latin typeface="Verdana"/>
                <a:ea typeface="Verdana"/>
                <a:cs typeface="Verdana"/>
                <a:sym typeface="Verdana"/>
              </a:defRPr>
            </a:lvl6pPr>
            <a:lvl7pPr indent="-228600" lvl="6" marL="3200400" marR="0" rtl="0" algn="l">
              <a:spcBef>
                <a:spcPts val="200"/>
              </a:spcBef>
              <a:spcAft>
                <a:spcPts val="0"/>
              </a:spcAft>
              <a:buClr>
                <a:schemeClr val="dk1"/>
              </a:buClr>
              <a:buSzPts val="2000"/>
              <a:buFont typeface="Arial"/>
              <a:buNone/>
              <a:defRPr b="0" i="0" sz="900" u="none" cap="none" strike="noStrike">
                <a:solidFill>
                  <a:schemeClr val="dk1"/>
                </a:solidFill>
                <a:latin typeface="Verdana"/>
                <a:ea typeface="Verdana"/>
                <a:cs typeface="Verdana"/>
                <a:sym typeface="Verdana"/>
              </a:defRPr>
            </a:lvl7pPr>
            <a:lvl8pPr indent="-228600" lvl="7" marL="3657600" marR="0" rtl="0" algn="l">
              <a:spcBef>
                <a:spcPts val="200"/>
              </a:spcBef>
              <a:spcAft>
                <a:spcPts val="0"/>
              </a:spcAft>
              <a:buClr>
                <a:schemeClr val="dk1"/>
              </a:buClr>
              <a:buSzPts val="2000"/>
              <a:buFont typeface="Arial"/>
              <a:buNone/>
              <a:defRPr b="0" i="0" sz="900" u="none" cap="none" strike="noStrike">
                <a:solidFill>
                  <a:schemeClr val="dk1"/>
                </a:solidFill>
                <a:latin typeface="Verdana"/>
                <a:ea typeface="Verdana"/>
                <a:cs typeface="Verdana"/>
                <a:sym typeface="Verdana"/>
              </a:defRPr>
            </a:lvl8pPr>
            <a:lvl9pPr indent="-228600" lvl="8" marL="4114800" marR="0" rtl="0" algn="l">
              <a:spcBef>
                <a:spcPts val="200"/>
              </a:spcBef>
              <a:spcAft>
                <a:spcPts val="0"/>
              </a:spcAft>
              <a:buClr>
                <a:schemeClr val="dk1"/>
              </a:buClr>
              <a:buSzPts val="2000"/>
              <a:buFont typeface="Arial"/>
              <a:buNone/>
              <a:defRPr b="0" i="0" sz="900" u="none" cap="none" strike="noStrike">
                <a:solidFill>
                  <a:schemeClr val="dk1"/>
                </a:solidFill>
                <a:latin typeface="Verdana"/>
                <a:ea typeface="Verdana"/>
                <a:cs typeface="Verdana"/>
                <a:sym typeface="Verdana"/>
              </a:defRPr>
            </a:lvl9pPr>
          </a:lstStyle>
          <a:p/>
        </p:txBody>
      </p:sp>
      <p:pic>
        <p:nvPicPr>
          <p:cNvPr id="122" name="Google Shape;122;p25"/>
          <p:cNvPicPr preferRelativeResize="0"/>
          <p:nvPr/>
        </p:nvPicPr>
        <p:blipFill rotWithShape="1">
          <a:blip r:embed="rId2">
            <a:alphaModFix amt="6000"/>
          </a:blip>
          <a:srcRect b="7037" l="0" r="9747" t="0"/>
          <a:stretch/>
        </p:blipFill>
        <p:spPr>
          <a:xfrm>
            <a:off x="4670061" y="1959656"/>
            <a:ext cx="4473900" cy="3183900"/>
          </a:xfrm>
          <a:prstGeom prst="rect">
            <a:avLst/>
          </a:prstGeom>
          <a:noFill/>
          <a:ln>
            <a:noFill/>
          </a:ln>
        </p:spPr>
      </p:pic>
      <p:sp>
        <p:nvSpPr>
          <p:cNvPr id="123" name="Google Shape;123;p25"/>
          <p:cNvSpPr txBox="1"/>
          <p:nvPr>
            <p:ph idx="2" type="body"/>
          </p:nvPr>
        </p:nvSpPr>
        <p:spPr>
          <a:xfrm>
            <a:off x="459012" y="891778"/>
            <a:ext cx="5552400" cy="3767100"/>
          </a:xfrm>
          <a:prstGeom prst="rect">
            <a:avLst/>
          </a:prstGeom>
          <a:noFill/>
          <a:ln>
            <a:noFill/>
          </a:ln>
        </p:spPr>
        <p:txBody>
          <a:bodyPr anchorCtr="0" anchor="t" bIns="68575" lIns="68575" spcFirstLastPara="1" rIns="68575" wrap="square" tIns="68575"/>
          <a:lstStyle>
            <a:lvl1pPr indent="-342900" lvl="0" marL="457200" marR="0" rtl="0" algn="l">
              <a:spcBef>
                <a:spcPts val="900"/>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1pPr>
            <a:lvl2pPr indent="-323850" lvl="1" marL="914400" marR="0" rtl="0" algn="l">
              <a:spcBef>
                <a:spcPts val="500"/>
              </a:spcBef>
              <a:spcAft>
                <a:spcPts val="0"/>
              </a:spcAft>
              <a:buClr>
                <a:srgbClr val="00A0DF"/>
              </a:buClr>
              <a:buSzPts val="1500"/>
              <a:buFont typeface="Open Sans"/>
              <a:buChar char="–"/>
              <a:defRPr b="0" i="0" sz="1500" u="none" cap="none" strike="noStrike">
                <a:solidFill>
                  <a:schemeClr val="dk2"/>
                </a:solidFill>
                <a:latin typeface="Verdana"/>
                <a:ea typeface="Verdana"/>
                <a:cs typeface="Verdana"/>
                <a:sym typeface="Verdana"/>
              </a:defRPr>
            </a:lvl2pPr>
            <a:lvl3pPr indent="-317500" lvl="2" marL="1371600" marR="0" rtl="0" algn="l">
              <a:spcBef>
                <a:spcPts val="400"/>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3pPr>
            <a:lvl4pPr indent="-304800" lvl="3" marL="1828800" marR="0" rtl="0" algn="l">
              <a:lnSpc>
                <a:spcPct val="100000"/>
              </a:lnSpc>
              <a:spcBef>
                <a:spcPts val="400"/>
              </a:spcBef>
              <a:spcAft>
                <a:spcPts val="0"/>
              </a:spcAft>
              <a:buClr>
                <a:srgbClr val="00A0DF"/>
              </a:buClr>
              <a:buSzPts val="1200"/>
              <a:buFont typeface="Open Sans"/>
              <a:buChar char="–"/>
              <a:defRPr b="0" i="0" sz="1200" u="none" cap="none" strike="noStrike">
                <a:solidFill>
                  <a:schemeClr val="dk2"/>
                </a:solidFill>
                <a:latin typeface="Verdana"/>
                <a:ea typeface="Verdana"/>
                <a:cs typeface="Verdana"/>
                <a:sym typeface="Verdana"/>
              </a:defRPr>
            </a:lvl4pPr>
            <a:lvl5pPr indent="-304800" lvl="4" marL="22860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24" name="Google Shape;124;p25"/>
          <p:cNvSpPr txBox="1"/>
          <p:nvPr>
            <p:ph type="title"/>
          </p:nvPr>
        </p:nvSpPr>
        <p:spPr>
          <a:xfrm>
            <a:off x="457201" y="0"/>
            <a:ext cx="5678400" cy="676800"/>
          </a:xfrm>
          <a:prstGeom prst="rect">
            <a:avLst/>
          </a:prstGeom>
          <a:noFill/>
          <a:ln>
            <a:noFill/>
          </a:ln>
        </p:spPr>
        <p:txBody>
          <a:bodyPr anchorCtr="0" anchor="ctr" bIns="68575" lIns="68575" spcFirstLastPara="1" rIns="68575" wrap="square" tIns="68575"/>
          <a:lstStyle>
            <a:lvl1pPr indent="0" lvl="0" marL="0" marR="0" rtl="0" algn="l">
              <a:lnSpc>
                <a:spcPct val="114285"/>
              </a:lnSpc>
              <a:spcBef>
                <a:spcPts val="0"/>
              </a:spcBef>
              <a:spcAft>
                <a:spcPts val="0"/>
              </a:spcAft>
              <a:buSzPts val="1100"/>
              <a:buNone/>
              <a:defRPr b="0" i="0" sz="21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125" name="Shape 125"/>
        <p:cNvGrpSpPr/>
        <p:nvPr/>
      </p:nvGrpSpPr>
      <p:grpSpPr>
        <a:xfrm>
          <a:off x="0" y="0"/>
          <a:ext cx="0" cy="0"/>
          <a:chOff x="0" y="0"/>
          <a:chExt cx="0" cy="0"/>
        </a:xfrm>
      </p:grpSpPr>
      <p:sp>
        <p:nvSpPr>
          <p:cNvPr id="126" name="Google Shape;126;p26"/>
          <p:cNvSpPr txBox="1"/>
          <p:nvPr>
            <p:ph idx="1" type="body"/>
          </p:nvPr>
        </p:nvSpPr>
        <p:spPr>
          <a:xfrm>
            <a:off x="457201" y="907339"/>
            <a:ext cx="3008400" cy="3751800"/>
          </a:xfrm>
          <a:prstGeom prst="rect">
            <a:avLst/>
          </a:prstGeom>
          <a:solidFill>
            <a:schemeClr val="accent2"/>
          </a:solidFill>
          <a:ln>
            <a:noFill/>
          </a:ln>
        </p:spPr>
        <p:txBody>
          <a:bodyPr anchorCtr="0" anchor="ctr" bIns="68575" lIns="68575" spcFirstLastPara="1" rIns="68575" wrap="square" tIns="68575"/>
          <a:lstStyle>
            <a:lvl1pPr indent="-228600" lvl="0" marL="457200" marR="0" rtl="0" algn="ctr">
              <a:lnSpc>
                <a:spcPct val="100000"/>
              </a:lnSpc>
              <a:spcBef>
                <a:spcPts val="600"/>
              </a:spcBef>
              <a:spcAft>
                <a:spcPts val="0"/>
              </a:spcAft>
              <a:buClr>
                <a:srgbClr val="00A0DF"/>
              </a:buClr>
              <a:buSzPts val="1800"/>
              <a:buFont typeface="Arial"/>
              <a:buNone/>
              <a:defRPr b="0" i="0" sz="2000" u="none" cap="none" strike="noStrike">
                <a:solidFill>
                  <a:srgbClr val="FFFFFF"/>
                </a:solidFill>
                <a:latin typeface="Verdana"/>
                <a:ea typeface="Verdana"/>
                <a:cs typeface="Verdana"/>
                <a:sym typeface="Verdana"/>
              </a:defRPr>
            </a:lvl1pPr>
            <a:lvl2pPr indent="-228600" lvl="1" marL="914400" marR="0" rtl="0" algn="l">
              <a:spcBef>
                <a:spcPts val="500"/>
              </a:spcBef>
              <a:spcAft>
                <a:spcPts val="0"/>
              </a:spcAft>
              <a:buClr>
                <a:srgbClr val="00A0DF"/>
              </a:buClr>
              <a:buSzPts val="1500"/>
              <a:buFont typeface="Open Sans"/>
              <a:buNone/>
              <a:defRPr b="0" i="0" sz="1200" u="none" cap="none" strike="noStrike">
                <a:solidFill>
                  <a:schemeClr val="dk2"/>
                </a:solidFill>
                <a:latin typeface="Verdana"/>
                <a:ea typeface="Verdana"/>
                <a:cs typeface="Verdana"/>
                <a:sym typeface="Verdana"/>
              </a:defRPr>
            </a:lvl2pPr>
            <a:lvl3pPr indent="-228600" lvl="2" marL="1371600" marR="0" rtl="0" algn="l">
              <a:spcBef>
                <a:spcPts val="400"/>
              </a:spcBef>
              <a:spcAft>
                <a:spcPts val="0"/>
              </a:spcAft>
              <a:buClr>
                <a:srgbClr val="00A0DF"/>
              </a:buClr>
              <a:buSzPts val="1400"/>
              <a:buFont typeface="Arial"/>
              <a:buNone/>
              <a:defRPr b="0" i="0" sz="10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400"/>
              </a:spcBef>
              <a:spcAft>
                <a:spcPts val="0"/>
              </a:spcAft>
              <a:buClr>
                <a:srgbClr val="00A0DF"/>
              </a:buClr>
              <a:buSzPts val="1200"/>
              <a:buFont typeface="Open Sans"/>
              <a:buNone/>
              <a:defRPr b="0" i="0" sz="900" u="none" cap="none" strike="noStrike">
                <a:solidFill>
                  <a:schemeClr val="dk2"/>
                </a:solidFill>
                <a:latin typeface="Verdana"/>
                <a:ea typeface="Verdana"/>
                <a:cs typeface="Verdana"/>
                <a:sym typeface="Verdana"/>
              </a:defRPr>
            </a:lvl4pPr>
            <a:lvl5pPr indent="-228600" lvl="4" marL="2286000" marR="0" rtl="0" algn="l">
              <a:spcBef>
                <a:spcPts val="400"/>
              </a:spcBef>
              <a:spcAft>
                <a:spcPts val="0"/>
              </a:spcAft>
              <a:buClr>
                <a:srgbClr val="00A0DF"/>
              </a:buClr>
              <a:buSzPts val="1200"/>
              <a:buFont typeface="Arial"/>
              <a:buNone/>
              <a:defRPr b="0" i="0" sz="900" u="none" cap="none" strike="noStrike">
                <a:solidFill>
                  <a:schemeClr val="dk2"/>
                </a:solidFill>
                <a:latin typeface="Verdana"/>
                <a:ea typeface="Verdana"/>
                <a:cs typeface="Verdana"/>
                <a:sym typeface="Verdana"/>
              </a:defRPr>
            </a:lvl5pPr>
            <a:lvl6pPr indent="-228600" lvl="5" marL="2743200" marR="0" rtl="0" algn="l">
              <a:spcBef>
                <a:spcPts val="200"/>
              </a:spcBef>
              <a:spcAft>
                <a:spcPts val="0"/>
              </a:spcAft>
              <a:buClr>
                <a:schemeClr val="dk1"/>
              </a:buClr>
              <a:buSzPts val="2000"/>
              <a:buFont typeface="Arial"/>
              <a:buNone/>
              <a:defRPr b="0" i="0" sz="900" u="none" cap="none" strike="noStrike">
                <a:solidFill>
                  <a:schemeClr val="dk1"/>
                </a:solidFill>
                <a:latin typeface="Verdana"/>
                <a:ea typeface="Verdana"/>
                <a:cs typeface="Verdana"/>
                <a:sym typeface="Verdana"/>
              </a:defRPr>
            </a:lvl6pPr>
            <a:lvl7pPr indent="-228600" lvl="6" marL="3200400" marR="0" rtl="0" algn="l">
              <a:spcBef>
                <a:spcPts val="200"/>
              </a:spcBef>
              <a:spcAft>
                <a:spcPts val="0"/>
              </a:spcAft>
              <a:buClr>
                <a:schemeClr val="dk1"/>
              </a:buClr>
              <a:buSzPts val="2000"/>
              <a:buFont typeface="Arial"/>
              <a:buNone/>
              <a:defRPr b="0" i="0" sz="900" u="none" cap="none" strike="noStrike">
                <a:solidFill>
                  <a:schemeClr val="dk1"/>
                </a:solidFill>
                <a:latin typeface="Verdana"/>
                <a:ea typeface="Verdana"/>
                <a:cs typeface="Verdana"/>
                <a:sym typeface="Verdana"/>
              </a:defRPr>
            </a:lvl7pPr>
            <a:lvl8pPr indent="-228600" lvl="7" marL="3657600" marR="0" rtl="0" algn="l">
              <a:spcBef>
                <a:spcPts val="200"/>
              </a:spcBef>
              <a:spcAft>
                <a:spcPts val="0"/>
              </a:spcAft>
              <a:buClr>
                <a:schemeClr val="dk1"/>
              </a:buClr>
              <a:buSzPts val="2000"/>
              <a:buFont typeface="Arial"/>
              <a:buNone/>
              <a:defRPr b="0" i="0" sz="900" u="none" cap="none" strike="noStrike">
                <a:solidFill>
                  <a:schemeClr val="dk1"/>
                </a:solidFill>
                <a:latin typeface="Verdana"/>
                <a:ea typeface="Verdana"/>
                <a:cs typeface="Verdana"/>
                <a:sym typeface="Verdana"/>
              </a:defRPr>
            </a:lvl8pPr>
            <a:lvl9pPr indent="-228600" lvl="8" marL="4114800" marR="0" rtl="0" algn="l">
              <a:spcBef>
                <a:spcPts val="200"/>
              </a:spcBef>
              <a:spcAft>
                <a:spcPts val="0"/>
              </a:spcAft>
              <a:buClr>
                <a:schemeClr val="dk1"/>
              </a:buClr>
              <a:buSzPts val="2000"/>
              <a:buFont typeface="Arial"/>
              <a:buNone/>
              <a:defRPr b="0" i="0" sz="900" u="none" cap="none" strike="noStrike">
                <a:solidFill>
                  <a:schemeClr val="dk1"/>
                </a:solidFill>
                <a:latin typeface="Verdana"/>
                <a:ea typeface="Verdana"/>
                <a:cs typeface="Verdana"/>
                <a:sym typeface="Verdana"/>
              </a:defRPr>
            </a:lvl9pPr>
          </a:lstStyle>
          <a:p/>
        </p:txBody>
      </p:sp>
      <p:sp>
        <p:nvSpPr>
          <p:cNvPr id="127" name="Google Shape;127;p26"/>
          <p:cNvSpPr txBox="1"/>
          <p:nvPr>
            <p:ph type="title"/>
          </p:nvPr>
        </p:nvSpPr>
        <p:spPr>
          <a:xfrm>
            <a:off x="457201" y="0"/>
            <a:ext cx="7115700" cy="676800"/>
          </a:xfrm>
          <a:prstGeom prst="rect">
            <a:avLst/>
          </a:prstGeom>
          <a:noFill/>
          <a:ln>
            <a:noFill/>
          </a:ln>
        </p:spPr>
        <p:txBody>
          <a:bodyPr anchorCtr="0" anchor="ctr" bIns="68575" lIns="68575" spcFirstLastPara="1" rIns="68575" wrap="square" tIns="68575"/>
          <a:lstStyle>
            <a:lvl1pPr indent="0" lvl="0" marL="0" marR="0" rtl="0" algn="l">
              <a:lnSpc>
                <a:spcPct val="114285"/>
              </a:lnSpc>
              <a:spcBef>
                <a:spcPts val="0"/>
              </a:spcBef>
              <a:spcAft>
                <a:spcPts val="0"/>
              </a:spcAft>
              <a:buSzPts val="1100"/>
              <a:buNone/>
              <a:defRPr b="0" i="0" sz="21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sp>
        <p:nvSpPr>
          <p:cNvPr id="128" name="Google Shape;128;p26"/>
          <p:cNvSpPr txBox="1"/>
          <p:nvPr>
            <p:ph idx="12" type="sldNum"/>
          </p:nvPr>
        </p:nvSpPr>
        <p:spPr>
          <a:xfrm>
            <a:off x="8164630" y="4754325"/>
            <a:ext cx="513900" cy="273900"/>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0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0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0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0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0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0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0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0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0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
        <p:nvSpPr>
          <p:cNvPr id="129" name="Google Shape;129;p26"/>
          <p:cNvSpPr txBox="1"/>
          <p:nvPr>
            <p:ph idx="2" type="body"/>
          </p:nvPr>
        </p:nvSpPr>
        <p:spPr>
          <a:xfrm>
            <a:off x="3572805" y="891778"/>
            <a:ext cx="5105400" cy="3767100"/>
          </a:xfrm>
          <a:prstGeom prst="rect">
            <a:avLst/>
          </a:prstGeom>
          <a:noFill/>
          <a:ln>
            <a:noFill/>
          </a:ln>
        </p:spPr>
        <p:txBody>
          <a:bodyPr anchorCtr="0" anchor="t" bIns="68575" lIns="68575" spcFirstLastPara="1" rIns="68575" wrap="square" tIns="68575"/>
          <a:lstStyle>
            <a:lvl1pPr indent="-342900" lvl="0" marL="457200" marR="0" rtl="0" algn="l">
              <a:spcBef>
                <a:spcPts val="900"/>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1pPr>
            <a:lvl2pPr indent="-323850" lvl="1" marL="914400" marR="0" rtl="0" algn="l">
              <a:spcBef>
                <a:spcPts val="500"/>
              </a:spcBef>
              <a:spcAft>
                <a:spcPts val="0"/>
              </a:spcAft>
              <a:buClr>
                <a:srgbClr val="00A0DF"/>
              </a:buClr>
              <a:buSzPts val="1500"/>
              <a:buFont typeface="Open Sans"/>
              <a:buChar char="–"/>
              <a:defRPr b="0" i="0" sz="1500" u="none" cap="none" strike="noStrike">
                <a:solidFill>
                  <a:schemeClr val="dk2"/>
                </a:solidFill>
                <a:latin typeface="Verdana"/>
                <a:ea typeface="Verdana"/>
                <a:cs typeface="Verdana"/>
                <a:sym typeface="Verdana"/>
              </a:defRPr>
            </a:lvl2pPr>
            <a:lvl3pPr indent="-317500" lvl="2" marL="1371600" marR="0" rtl="0" algn="l">
              <a:spcBef>
                <a:spcPts val="400"/>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3pPr>
            <a:lvl4pPr indent="-304800" lvl="3" marL="1828800" marR="0" rtl="0" algn="l">
              <a:lnSpc>
                <a:spcPct val="100000"/>
              </a:lnSpc>
              <a:spcBef>
                <a:spcPts val="400"/>
              </a:spcBef>
              <a:spcAft>
                <a:spcPts val="0"/>
              </a:spcAft>
              <a:buClr>
                <a:srgbClr val="00A0DF"/>
              </a:buClr>
              <a:buSzPts val="1200"/>
              <a:buFont typeface="Open Sans"/>
              <a:buChar char="–"/>
              <a:defRPr b="0" i="0" sz="1200" u="none" cap="none" strike="noStrike">
                <a:solidFill>
                  <a:schemeClr val="dk2"/>
                </a:solidFill>
                <a:latin typeface="Verdana"/>
                <a:ea typeface="Verdana"/>
                <a:cs typeface="Verdana"/>
                <a:sym typeface="Verdana"/>
              </a:defRPr>
            </a:lvl4pPr>
            <a:lvl5pPr indent="-304800" lvl="4" marL="22860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showMasterSp="0">
  <p:cSld name="Blank blue">
    <p:bg>
      <p:bgPr>
        <a:solidFill>
          <a:schemeClr val="lt2"/>
        </a:solidFill>
      </p:bgPr>
    </p:bg>
    <p:spTree>
      <p:nvGrpSpPr>
        <p:cNvPr id="130" name="Shape 130"/>
        <p:cNvGrpSpPr/>
        <p:nvPr/>
      </p:nvGrpSpPr>
      <p:grpSpPr>
        <a:xfrm>
          <a:off x="0" y="0"/>
          <a:ext cx="0" cy="0"/>
          <a:chOff x="0" y="0"/>
          <a:chExt cx="0" cy="0"/>
        </a:xfrm>
      </p:grpSpPr>
      <p:pic>
        <p:nvPicPr>
          <p:cNvPr id="131" name="Google Shape;131;p27"/>
          <p:cNvPicPr preferRelativeResize="0"/>
          <p:nvPr/>
        </p:nvPicPr>
        <p:blipFill rotWithShape="1">
          <a:blip r:embed="rId2">
            <a:alphaModFix amt="28000"/>
          </a:blip>
          <a:srcRect b="7037" l="0" r="9747" t="0"/>
          <a:stretch/>
        </p:blipFill>
        <p:spPr>
          <a:xfrm>
            <a:off x="4670061" y="1959656"/>
            <a:ext cx="4473900" cy="31839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blue" showMasterSp="0">
  <p:cSld name="Thank You blue">
    <p:bg>
      <p:bgPr>
        <a:solidFill>
          <a:schemeClr val="lt2"/>
        </a:solidFill>
      </p:bgPr>
    </p:bg>
    <p:spTree>
      <p:nvGrpSpPr>
        <p:cNvPr id="132" name="Shape 132"/>
        <p:cNvGrpSpPr/>
        <p:nvPr/>
      </p:nvGrpSpPr>
      <p:grpSpPr>
        <a:xfrm>
          <a:off x="0" y="0"/>
          <a:ext cx="0" cy="0"/>
          <a:chOff x="0" y="0"/>
          <a:chExt cx="0" cy="0"/>
        </a:xfrm>
      </p:grpSpPr>
      <p:sp>
        <p:nvSpPr>
          <p:cNvPr id="133" name="Google Shape;133;p28"/>
          <p:cNvSpPr/>
          <p:nvPr/>
        </p:nvSpPr>
        <p:spPr>
          <a:xfrm>
            <a:off x="3964088" y="1581172"/>
            <a:ext cx="1195500" cy="11952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4" name="Google Shape;134;p28"/>
          <p:cNvSpPr txBox="1"/>
          <p:nvPr>
            <p:ph type="title"/>
          </p:nvPr>
        </p:nvSpPr>
        <p:spPr>
          <a:xfrm>
            <a:off x="457201" y="3634763"/>
            <a:ext cx="8221500" cy="1005600"/>
          </a:xfrm>
          <a:prstGeom prst="rect">
            <a:avLst/>
          </a:prstGeom>
          <a:noFill/>
          <a:ln>
            <a:noFill/>
          </a:ln>
        </p:spPr>
        <p:txBody>
          <a:bodyPr anchorCtr="0" anchor="ctr" bIns="68575" lIns="68575" spcFirstLastPara="1" rIns="68575" wrap="square" tIns="68575"/>
          <a:lstStyle>
            <a:lvl1pPr indent="0" lvl="0" marL="0" marR="0" rtl="0" algn="ctr">
              <a:lnSpc>
                <a:spcPct val="60377"/>
              </a:lnSpc>
              <a:spcBef>
                <a:spcPts val="0"/>
              </a:spcBef>
              <a:spcAft>
                <a:spcPts val="0"/>
              </a:spcAft>
              <a:buSzPts val="1100"/>
              <a:buNone/>
              <a:defRPr b="0" i="0" sz="40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grpSp>
        <p:nvGrpSpPr>
          <p:cNvPr id="135" name="Google Shape;135;p28"/>
          <p:cNvGrpSpPr/>
          <p:nvPr/>
        </p:nvGrpSpPr>
        <p:grpSpPr>
          <a:xfrm>
            <a:off x="-824467" y="-2381"/>
            <a:ext cx="10724371" cy="4051697"/>
            <a:chOff x="-706" y="-2"/>
            <a:chExt cx="9005" cy="3403"/>
          </a:xfrm>
        </p:grpSpPr>
        <p:sp>
          <p:nvSpPr>
            <p:cNvPr id="136" name="Google Shape;136;p28"/>
            <p:cNvSpPr/>
            <p:nvPr/>
          </p:nvSpPr>
          <p:spPr>
            <a:xfrm>
              <a:off x="-706" y="0"/>
              <a:ext cx="9000" cy="3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137" name="Google Shape;137;p28"/>
            <p:cNvGrpSpPr/>
            <p:nvPr/>
          </p:nvGrpSpPr>
          <p:grpSpPr>
            <a:xfrm>
              <a:off x="-704" y="-2"/>
              <a:ext cx="8623" cy="3403"/>
              <a:chOff x="-704" y="-2"/>
              <a:chExt cx="8623" cy="3403"/>
            </a:xfrm>
          </p:grpSpPr>
          <p:sp>
            <p:nvSpPr>
              <p:cNvPr id="138" name="Google Shape;138;p28"/>
              <p:cNvSpPr/>
              <p:nvPr/>
            </p:nvSpPr>
            <p:spPr>
              <a:xfrm>
                <a:off x="3835" y="1180"/>
                <a:ext cx="600" cy="300"/>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9" name="Google Shape;139;p28"/>
              <p:cNvSpPr/>
              <p:nvPr/>
            </p:nvSpPr>
            <p:spPr>
              <a:xfrm>
                <a:off x="3348" y="1289"/>
                <a:ext cx="900" cy="900"/>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0" name="Google Shape;140;p28"/>
              <p:cNvSpPr/>
              <p:nvPr/>
            </p:nvSpPr>
            <p:spPr>
              <a:xfrm>
                <a:off x="3303" y="1203"/>
                <a:ext cx="900" cy="1200"/>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1" name="Google Shape;141;p28"/>
              <p:cNvSpPr/>
              <p:nvPr/>
            </p:nvSpPr>
            <p:spPr>
              <a:xfrm>
                <a:off x="3424" y="1365"/>
                <a:ext cx="900" cy="900"/>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2" name="Google Shape;142;p28"/>
              <p:cNvSpPr/>
              <p:nvPr/>
            </p:nvSpPr>
            <p:spPr>
              <a:xfrm>
                <a:off x="3877" y="1770"/>
                <a:ext cx="600" cy="600"/>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3" name="Google Shape;143;p28"/>
              <p:cNvSpPr/>
              <p:nvPr/>
            </p:nvSpPr>
            <p:spPr>
              <a:xfrm>
                <a:off x="4201" y="2015"/>
                <a:ext cx="300" cy="300"/>
              </a:xfrm>
              <a:custGeom>
                <a:rect b="b" l="l" r="r" t="t"/>
                <a:pathLst>
                  <a:path extrusionOk="0" h="120000" w="120000">
                    <a:moveTo>
                      <a:pt x="117281" y="119999"/>
                    </a:moveTo>
                    <a:lnTo>
                      <a:pt x="0" y="2054"/>
                    </a:lnTo>
                    <a:lnTo>
                      <a:pt x="1941" y="0"/>
                    </a:lnTo>
                    <a:lnTo>
                      <a:pt x="120000" y="117945"/>
                    </a:lnTo>
                    <a:lnTo>
                      <a:pt x="117281"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4" name="Google Shape;144;p28"/>
              <p:cNvSpPr/>
              <p:nvPr/>
            </p:nvSpPr>
            <p:spPr>
              <a:xfrm>
                <a:off x="4285" y="1655"/>
                <a:ext cx="900" cy="0"/>
              </a:xfrm>
              <a:custGeom>
                <a:rect b="b" l="l" r="r" t="t"/>
                <a:pathLst>
                  <a:path extrusionOk="0" h="120000" w="120000">
                    <a:moveTo>
                      <a:pt x="0" y="120000"/>
                    </a:moveTo>
                    <a:lnTo>
                      <a:pt x="0" y="110495"/>
                    </a:lnTo>
                    <a:lnTo>
                      <a:pt x="119999" y="0"/>
                    </a:lnTo>
                    <a:lnTo>
                      <a:pt x="119999" y="8316"/>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5" name="Google Shape;145;p28"/>
              <p:cNvSpPr/>
              <p:nvPr/>
            </p:nvSpPr>
            <p:spPr>
              <a:xfrm>
                <a:off x="4309" y="1502"/>
                <a:ext cx="0" cy="0"/>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6" name="Google Shape;146;p28"/>
              <p:cNvSpPr/>
              <p:nvPr/>
            </p:nvSpPr>
            <p:spPr>
              <a:xfrm>
                <a:off x="4194" y="1023"/>
                <a:ext cx="600" cy="600"/>
              </a:xfrm>
              <a:custGeom>
                <a:rect b="b" l="l" r="r" t="t"/>
                <a:pathLst>
                  <a:path extrusionOk="0" h="120000" w="120000">
                    <a:moveTo>
                      <a:pt x="709" y="120000"/>
                    </a:moveTo>
                    <a:lnTo>
                      <a:pt x="0" y="118271"/>
                    </a:lnTo>
                    <a:lnTo>
                      <a:pt x="119113" y="0"/>
                    </a:lnTo>
                    <a:lnTo>
                      <a:pt x="120000" y="1728"/>
                    </a:lnTo>
                    <a:lnTo>
                      <a:pt x="70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7" name="Google Shape;147;p28"/>
              <p:cNvSpPr/>
              <p:nvPr/>
            </p:nvSpPr>
            <p:spPr>
              <a:xfrm>
                <a:off x="3238" y="1770"/>
                <a:ext cx="300" cy="600"/>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8" name="Google Shape;148;p28"/>
              <p:cNvSpPr/>
              <p:nvPr/>
            </p:nvSpPr>
            <p:spPr>
              <a:xfrm>
                <a:off x="3286" y="2112"/>
                <a:ext cx="300" cy="600"/>
              </a:xfrm>
              <a:custGeom>
                <a:rect b="b" l="l" r="r" t="t"/>
                <a:pathLst>
                  <a:path extrusionOk="0" h="120000" w="120000">
                    <a:moveTo>
                      <a:pt x="2522" y="120000"/>
                    </a:moveTo>
                    <a:lnTo>
                      <a:pt x="0" y="118770"/>
                    </a:lnTo>
                    <a:lnTo>
                      <a:pt x="117477" y="0"/>
                    </a:lnTo>
                    <a:lnTo>
                      <a:pt x="120000" y="983"/>
                    </a:lnTo>
                    <a:lnTo>
                      <a:pt x="2522"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9" name="Google Shape;149;p28"/>
              <p:cNvSpPr/>
              <p:nvPr/>
            </p:nvSpPr>
            <p:spPr>
              <a:xfrm>
                <a:off x="2944" y="1507"/>
                <a:ext cx="600" cy="0"/>
              </a:xfrm>
              <a:custGeom>
                <a:rect b="b" l="l" r="r" t="t"/>
                <a:pathLst>
                  <a:path extrusionOk="0" h="120000" w="120000">
                    <a:moveTo>
                      <a:pt x="119478" y="120000"/>
                    </a:moveTo>
                    <a:lnTo>
                      <a:pt x="0" y="5675"/>
                    </a:lnTo>
                    <a:lnTo>
                      <a:pt x="260" y="0"/>
                    </a:lnTo>
                    <a:lnTo>
                      <a:pt x="120000" y="115135"/>
                    </a:lnTo>
                    <a:lnTo>
                      <a:pt x="119478"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0" name="Google Shape;150;p28"/>
              <p:cNvSpPr/>
              <p:nvPr/>
            </p:nvSpPr>
            <p:spPr>
              <a:xfrm>
                <a:off x="2049" y="1877"/>
                <a:ext cx="1200" cy="300"/>
              </a:xfrm>
              <a:custGeom>
                <a:rect b="b" l="l" r="r" t="t"/>
                <a:pathLst>
                  <a:path extrusionOk="0" h="120000" w="120000">
                    <a:moveTo>
                      <a:pt x="185" y="119999"/>
                    </a:moveTo>
                    <a:lnTo>
                      <a:pt x="0" y="113898"/>
                    </a:lnTo>
                    <a:lnTo>
                      <a:pt x="119814" y="0"/>
                    </a:lnTo>
                    <a:lnTo>
                      <a:pt x="120000" y="6101"/>
                    </a:lnTo>
                    <a:lnTo>
                      <a:pt x="185"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1" name="Google Shape;151;p28"/>
              <p:cNvSpPr/>
              <p:nvPr/>
            </p:nvSpPr>
            <p:spPr>
              <a:xfrm>
                <a:off x="4240" y="1956"/>
                <a:ext cx="900" cy="300"/>
              </a:xfrm>
              <a:custGeom>
                <a:rect b="b" l="l" r="r" t="t"/>
                <a:pathLst>
                  <a:path extrusionOk="0" h="120000" w="120000">
                    <a:moveTo>
                      <a:pt x="119732" y="120000"/>
                    </a:moveTo>
                    <a:lnTo>
                      <a:pt x="0" y="2110"/>
                    </a:lnTo>
                    <a:lnTo>
                      <a:pt x="400" y="0"/>
                    </a:lnTo>
                    <a:lnTo>
                      <a:pt x="120000" y="117587"/>
                    </a:lnTo>
                    <a:lnTo>
                      <a:pt x="119732"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2" name="Google Shape;152;p28"/>
              <p:cNvSpPr/>
              <p:nvPr/>
            </p:nvSpPr>
            <p:spPr>
              <a:xfrm>
                <a:off x="5138" y="2336"/>
                <a:ext cx="900" cy="0"/>
              </a:xfrm>
              <a:custGeom>
                <a:rect b="b" l="l" r="r" t="t"/>
                <a:pathLst>
                  <a:path extrusionOk="0" h="120000" w="120000">
                    <a:moveTo>
                      <a:pt x="0" y="120000"/>
                    </a:moveTo>
                    <a:lnTo>
                      <a:pt x="0" y="66666"/>
                    </a:lnTo>
                    <a:lnTo>
                      <a:pt x="120000" y="0"/>
                    </a:lnTo>
                    <a:lnTo>
                      <a:pt x="120000" y="53333"/>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3" name="Google Shape;153;p28"/>
              <p:cNvSpPr/>
              <p:nvPr/>
            </p:nvSpPr>
            <p:spPr>
              <a:xfrm>
                <a:off x="5922" y="2086"/>
                <a:ext cx="300" cy="300"/>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4" name="Google Shape;154;p28"/>
              <p:cNvSpPr/>
              <p:nvPr/>
            </p:nvSpPr>
            <p:spPr>
              <a:xfrm>
                <a:off x="6118" y="2086"/>
                <a:ext cx="300" cy="300"/>
              </a:xfrm>
              <a:custGeom>
                <a:rect b="b" l="l" r="r" t="t"/>
                <a:pathLst>
                  <a:path extrusionOk="0" h="120000" w="120000">
                    <a:moveTo>
                      <a:pt x="5562" y="120000"/>
                    </a:moveTo>
                    <a:lnTo>
                      <a:pt x="0" y="117209"/>
                    </a:lnTo>
                    <a:lnTo>
                      <a:pt x="115231" y="0"/>
                    </a:lnTo>
                    <a:lnTo>
                      <a:pt x="120000" y="2790"/>
                    </a:lnTo>
                    <a:lnTo>
                      <a:pt x="5562"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5" name="Google Shape;155;p28"/>
              <p:cNvSpPr/>
              <p:nvPr/>
            </p:nvSpPr>
            <p:spPr>
              <a:xfrm>
                <a:off x="6091" y="2039"/>
                <a:ext cx="0" cy="3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6" name="Google Shape;156;p28"/>
              <p:cNvSpPr/>
              <p:nvPr/>
            </p:nvSpPr>
            <p:spPr>
              <a:xfrm>
                <a:off x="5135" y="2346"/>
                <a:ext cx="0" cy="300"/>
              </a:xfrm>
              <a:custGeom>
                <a:rect b="b" l="l" r="r" t="t"/>
                <a:pathLst>
                  <a:path extrusionOk="0" h="120000" w="120000">
                    <a:moveTo>
                      <a:pt x="109090" y="120000"/>
                    </a:moveTo>
                    <a:lnTo>
                      <a:pt x="0" y="764"/>
                    </a:lnTo>
                    <a:lnTo>
                      <a:pt x="7272" y="0"/>
                    </a:lnTo>
                    <a:lnTo>
                      <a:pt x="119999" y="118853"/>
                    </a:lnTo>
                    <a:lnTo>
                      <a:pt x="10909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7" name="Google Shape;157;p28"/>
              <p:cNvSpPr/>
              <p:nvPr/>
            </p:nvSpPr>
            <p:spPr>
              <a:xfrm>
                <a:off x="5422" y="1170"/>
                <a:ext cx="300" cy="300"/>
              </a:xfrm>
              <a:custGeom>
                <a:rect b="b" l="l" r="r" t="t"/>
                <a:pathLst>
                  <a:path extrusionOk="0" h="120000" w="120000">
                    <a:moveTo>
                      <a:pt x="117941" y="120000"/>
                    </a:moveTo>
                    <a:lnTo>
                      <a:pt x="0" y="2080"/>
                    </a:lnTo>
                    <a:lnTo>
                      <a:pt x="1470" y="0"/>
                    </a:lnTo>
                    <a:lnTo>
                      <a:pt x="120000" y="117572"/>
                    </a:lnTo>
                    <a:lnTo>
                      <a:pt x="117941"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8" name="Google Shape;158;p28"/>
              <p:cNvSpPr/>
              <p:nvPr/>
            </p:nvSpPr>
            <p:spPr>
              <a:xfrm>
                <a:off x="5420" y="650"/>
                <a:ext cx="0" cy="6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9" name="Google Shape;159;p28"/>
              <p:cNvSpPr/>
              <p:nvPr/>
            </p:nvSpPr>
            <p:spPr>
              <a:xfrm>
                <a:off x="5423" y="620"/>
                <a:ext cx="1200" cy="600"/>
              </a:xfrm>
              <a:custGeom>
                <a:rect b="b" l="l" r="r" t="t"/>
                <a:pathLst>
                  <a:path extrusionOk="0" h="120000" w="120000">
                    <a:moveTo>
                      <a:pt x="193" y="120000"/>
                    </a:moveTo>
                    <a:lnTo>
                      <a:pt x="0" y="118054"/>
                    </a:lnTo>
                    <a:lnTo>
                      <a:pt x="119709" y="0"/>
                    </a:lnTo>
                    <a:lnTo>
                      <a:pt x="120000" y="1513"/>
                    </a:lnTo>
                    <a:lnTo>
                      <a:pt x="193"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0" name="Google Shape;160;p28"/>
              <p:cNvSpPr/>
              <p:nvPr/>
            </p:nvSpPr>
            <p:spPr>
              <a:xfrm>
                <a:off x="5422" y="1165"/>
                <a:ext cx="600" cy="0"/>
              </a:xfrm>
              <a:custGeom>
                <a:rect b="b" l="l" r="r" t="t"/>
                <a:pathLst>
                  <a:path extrusionOk="0" h="120000" w="120000">
                    <a:moveTo>
                      <a:pt x="119654" y="120000"/>
                    </a:moveTo>
                    <a:lnTo>
                      <a:pt x="0" y="7868"/>
                    </a:lnTo>
                    <a:lnTo>
                      <a:pt x="172" y="0"/>
                    </a:lnTo>
                    <a:lnTo>
                      <a:pt x="120000" y="112131"/>
                    </a:lnTo>
                    <a:lnTo>
                      <a:pt x="119654"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1" name="Google Shape;161;p28"/>
              <p:cNvSpPr/>
              <p:nvPr/>
            </p:nvSpPr>
            <p:spPr>
              <a:xfrm>
                <a:off x="6434" y="628"/>
                <a:ext cx="300" cy="300"/>
              </a:xfrm>
              <a:custGeom>
                <a:rect b="b" l="l" r="r" t="t"/>
                <a:pathLst>
                  <a:path extrusionOk="0" h="120000" w="120000">
                    <a:moveTo>
                      <a:pt x="3544" y="120000"/>
                    </a:moveTo>
                    <a:lnTo>
                      <a:pt x="0" y="118324"/>
                    </a:lnTo>
                    <a:lnTo>
                      <a:pt x="116455" y="0"/>
                    </a:lnTo>
                    <a:lnTo>
                      <a:pt x="120000" y="1340"/>
                    </a:lnTo>
                    <a:lnTo>
                      <a:pt x="3544"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2" name="Google Shape;162;p28"/>
              <p:cNvSpPr/>
              <p:nvPr/>
            </p:nvSpPr>
            <p:spPr>
              <a:xfrm>
                <a:off x="6652" y="627"/>
                <a:ext cx="900" cy="600"/>
              </a:xfrm>
              <a:custGeom>
                <a:rect b="b" l="l" r="r" t="t"/>
                <a:pathLst>
                  <a:path extrusionOk="0" h="120000" w="120000">
                    <a:moveTo>
                      <a:pt x="119290" y="120000"/>
                    </a:moveTo>
                    <a:lnTo>
                      <a:pt x="0" y="1489"/>
                    </a:lnTo>
                    <a:lnTo>
                      <a:pt x="709" y="0"/>
                    </a:lnTo>
                    <a:lnTo>
                      <a:pt x="120000" y="118723"/>
                    </a:lnTo>
                    <a:lnTo>
                      <a:pt x="11929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3" name="Google Shape;163;p28"/>
              <p:cNvSpPr/>
              <p:nvPr/>
            </p:nvSpPr>
            <p:spPr>
              <a:xfrm>
                <a:off x="5353" y="1136"/>
                <a:ext cx="0" cy="0"/>
              </a:xfrm>
              <a:custGeom>
                <a:rect b="b" l="l" r="r" t="t"/>
                <a:pathLst>
                  <a:path extrusionOk="0" h="120000" w="12000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4" name="Google Shape;164;p28"/>
              <p:cNvSpPr/>
              <p:nvPr/>
            </p:nvSpPr>
            <p:spPr>
              <a:xfrm>
                <a:off x="5383" y="1101"/>
                <a:ext cx="0" cy="0"/>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5" name="Google Shape;165;p28"/>
              <p:cNvSpPr/>
              <p:nvPr/>
            </p:nvSpPr>
            <p:spPr>
              <a:xfrm>
                <a:off x="5333" y="1077"/>
                <a:ext cx="0" cy="0"/>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6" name="Google Shape;166;p28"/>
              <p:cNvSpPr/>
              <p:nvPr/>
            </p:nvSpPr>
            <p:spPr>
              <a:xfrm>
                <a:off x="5390" y="1091"/>
                <a:ext cx="0" cy="300"/>
              </a:xfrm>
              <a:custGeom>
                <a:rect b="b" l="l" r="r" t="t"/>
                <a:pathLst>
                  <a:path extrusionOk="0" h="120000" w="12000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7" name="Google Shape;167;p28"/>
              <p:cNvSpPr/>
              <p:nvPr/>
            </p:nvSpPr>
            <p:spPr>
              <a:xfrm>
                <a:off x="2487" y="2020"/>
                <a:ext cx="900" cy="600"/>
              </a:xfrm>
              <a:custGeom>
                <a:rect b="b" l="l" r="r" t="t"/>
                <a:pathLst>
                  <a:path extrusionOk="0" h="120000" w="120000">
                    <a:moveTo>
                      <a:pt x="349" y="120000"/>
                    </a:moveTo>
                    <a:lnTo>
                      <a:pt x="0" y="118642"/>
                    </a:lnTo>
                    <a:lnTo>
                      <a:pt x="119650" y="0"/>
                    </a:lnTo>
                    <a:lnTo>
                      <a:pt x="120000" y="1357"/>
                    </a:lnTo>
                    <a:lnTo>
                      <a:pt x="34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8" name="Google Shape;168;p28"/>
              <p:cNvSpPr/>
              <p:nvPr/>
            </p:nvSpPr>
            <p:spPr>
              <a:xfrm>
                <a:off x="7018" y="1190"/>
                <a:ext cx="600" cy="300"/>
              </a:xfrm>
              <a:custGeom>
                <a:rect b="b" l="l" r="r" t="t"/>
                <a:pathLst>
                  <a:path extrusionOk="0" h="120000" w="120000">
                    <a:moveTo>
                      <a:pt x="1027" y="120000"/>
                    </a:moveTo>
                    <a:lnTo>
                      <a:pt x="0" y="116756"/>
                    </a:lnTo>
                    <a:lnTo>
                      <a:pt x="119229" y="0"/>
                    </a:lnTo>
                    <a:lnTo>
                      <a:pt x="119999" y="3243"/>
                    </a:lnTo>
                    <a:lnTo>
                      <a:pt x="1027"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9" name="Google Shape;169;p28"/>
              <p:cNvSpPr/>
              <p:nvPr/>
            </p:nvSpPr>
            <p:spPr>
              <a:xfrm>
                <a:off x="7310" y="1190"/>
                <a:ext cx="300" cy="1500"/>
              </a:xfrm>
              <a:custGeom>
                <a:rect b="b" l="l" r="r" t="t"/>
                <a:pathLst>
                  <a:path extrusionOk="0" h="120000" w="120000">
                    <a:moveTo>
                      <a:pt x="6067" y="119999"/>
                    </a:moveTo>
                    <a:lnTo>
                      <a:pt x="0" y="119828"/>
                    </a:lnTo>
                    <a:lnTo>
                      <a:pt x="114606" y="0"/>
                    </a:lnTo>
                    <a:lnTo>
                      <a:pt x="120000" y="0"/>
                    </a:lnTo>
                    <a:lnTo>
                      <a:pt x="6067"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0" name="Google Shape;170;p28"/>
              <p:cNvSpPr/>
              <p:nvPr/>
            </p:nvSpPr>
            <p:spPr>
              <a:xfrm>
                <a:off x="7455" y="943"/>
                <a:ext cx="0" cy="300"/>
              </a:xfrm>
              <a:custGeom>
                <a:rect b="b" l="l" r="r" t="t"/>
                <a:pathLst>
                  <a:path extrusionOk="0" h="120000" w="120000">
                    <a:moveTo>
                      <a:pt x="93750" y="120000"/>
                    </a:moveTo>
                    <a:lnTo>
                      <a:pt x="0" y="0"/>
                    </a:lnTo>
                    <a:lnTo>
                      <a:pt x="30000" y="0"/>
                    </a:lnTo>
                    <a:lnTo>
                      <a:pt x="120000" y="119028"/>
                    </a:lnTo>
                    <a:lnTo>
                      <a:pt x="9375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1" name="Google Shape;171;p28"/>
              <p:cNvSpPr/>
              <p:nvPr/>
            </p:nvSpPr>
            <p:spPr>
              <a:xfrm>
                <a:off x="7480" y="1175"/>
                <a:ext cx="0" cy="300"/>
              </a:xfrm>
              <a:custGeom>
                <a:rect b="b" l="l" r="r" t="t"/>
                <a:pathLst>
                  <a:path extrusionOk="0" h="120000" w="120000">
                    <a:moveTo>
                      <a:pt x="114246" y="120000"/>
                    </a:moveTo>
                    <a:lnTo>
                      <a:pt x="0" y="1204"/>
                    </a:lnTo>
                    <a:lnTo>
                      <a:pt x="5753" y="0"/>
                    </a:lnTo>
                    <a:lnTo>
                      <a:pt x="119999" y="118394"/>
                    </a:lnTo>
                    <a:lnTo>
                      <a:pt x="114246"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2" name="Google Shape;172;p28"/>
              <p:cNvSpPr/>
              <p:nvPr/>
            </p:nvSpPr>
            <p:spPr>
              <a:xfrm>
                <a:off x="6956" y="2158"/>
                <a:ext cx="300" cy="300"/>
              </a:xfrm>
              <a:custGeom>
                <a:rect b="b" l="l" r="r" t="t"/>
                <a:pathLst>
                  <a:path extrusionOk="0" h="120000" w="120000">
                    <a:moveTo>
                      <a:pt x="118347" y="120000"/>
                    </a:moveTo>
                    <a:lnTo>
                      <a:pt x="0" y="1418"/>
                    </a:lnTo>
                    <a:lnTo>
                      <a:pt x="2314" y="0"/>
                    </a:lnTo>
                    <a:lnTo>
                      <a:pt x="120000" y="118581"/>
                    </a:lnTo>
                    <a:lnTo>
                      <a:pt x="118347"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3" name="Google Shape;173;p28"/>
              <p:cNvSpPr/>
              <p:nvPr/>
            </p:nvSpPr>
            <p:spPr>
              <a:xfrm>
                <a:off x="7074" y="2583"/>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4" name="Google Shape;174;p28"/>
              <p:cNvSpPr/>
              <p:nvPr/>
            </p:nvSpPr>
            <p:spPr>
              <a:xfrm>
                <a:off x="7215" y="2581"/>
                <a:ext cx="0" cy="300"/>
              </a:xfrm>
              <a:custGeom>
                <a:rect b="b" l="l" r="r" t="t"/>
                <a:pathLst>
                  <a:path extrusionOk="0" h="120000" w="120000">
                    <a:moveTo>
                      <a:pt x="6605" y="120000"/>
                    </a:moveTo>
                    <a:lnTo>
                      <a:pt x="0" y="116363"/>
                    </a:lnTo>
                    <a:lnTo>
                      <a:pt x="112293" y="0"/>
                    </a:lnTo>
                    <a:lnTo>
                      <a:pt x="120000" y="2909"/>
                    </a:lnTo>
                    <a:lnTo>
                      <a:pt x="6605"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5" name="Google Shape;175;p28"/>
              <p:cNvSpPr/>
              <p:nvPr/>
            </p:nvSpPr>
            <p:spPr>
              <a:xfrm>
                <a:off x="7310" y="2588"/>
                <a:ext cx="300" cy="300"/>
              </a:xfrm>
              <a:custGeom>
                <a:rect b="b" l="l" r="r" t="t"/>
                <a:pathLst>
                  <a:path extrusionOk="0" h="120000" w="120000">
                    <a:moveTo>
                      <a:pt x="118240" y="120000"/>
                    </a:moveTo>
                    <a:lnTo>
                      <a:pt x="0" y="3065"/>
                    </a:lnTo>
                    <a:lnTo>
                      <a:pt x="1759" y="0"/>
                    </a:lnTo>
                    <a:lnTo>
                      <a:pt x="119999" y="116934"/>
                    </a:lnTo>
                    <a:lnTo>
                      <a:pt x="11824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6" name="Google Shape;176;p28"/>
              <p:cNvSpPr/>
              <p:nvPr/>
            </p:nvSpPr>
            <p:spPr>
              <a:xfrm>
                <a:off x="5133" y="2344"/>
                <a:ext cx="900" cy="600"/>
              </a:xfrm>
              <a:custGeom>
                <a:rect b="b" l="l" r="r" t="t"/>
                <a:pathLst>
                  <a:path extrusionOk="0" h="120000" w="120000">
                    <a:moveTo>
                      <a:pt x="119289" y="120000"/>
                    </a:moveTo>
                    <a:lnTo>
                      <a:pt x="0" y="928"/>
                    </a:lnTo>
                    <a:lnTo>
                      <a:pt x="710" y="0"/>
                    </a:lnTo>
                    <a:lnTo>
                      <a:pt x="120000" y="118699"/>
                    </a:lnTo>
                    <a:lnTo>
                      <a:pt x="11928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7" name="Google Shape;177;p28"/>
              <p:cNvSpPr/>
              <p:nvPr/>
            </p:nvSpPr>
            <p:spPr>
              <a:xfrm>
                <a:off x="5061" y="2281"/>
                <a:ext cx="0" cy="0"/>
              </a:xfrm>
              <a:custGeom>
                <a:rect b="b" l="l" r="r" t="t"/>
                <a:pathLst>
                  <a:path extrusionOk="0" h="120000" w="12000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8" name="Google Shape;178;p28"/>
              <p:cNvSpPr/>
              <p:nvPr/>
            </p:nvSpPr>
            <p:spPr>
              <a:xfrm>
                <a:off x="5153" y="2281"/>
                <a:ext cx="0" cy="0"/>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9" name="Google Shape;179;p28"/>
              <p:cNvSpPr/>
              <p:nvPr/>
            </p:nvSpPr>
            <p:spPr>
              <a:xfrm>
                <a:off x="5096" y="2247"/>
                <a:ext cx="0" cy="0"/>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0" name="Google Shape;180;p28"/>
              <p:cNvSpPr/>
              <p:nvPr/>
            </p:nvSpPr>
            <p:spPr>
              <a:xfrm>
                <a:off x="5051" y="2333"/>
                <a:ext cx="300" cy="0"/>
              </a:xfrm>
              <a:custGeom>
                <a:rect b="b" l="l" r="r" t="t"/>
                <a:pathLst>
                  <a:path extrusionOk="0" h="120000" w="12000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1" name="Google Shape;181;p28"/>
              <p:cNvSpPr/>
              <p:nvPr/>
            </p:nvSpPr>
            <p:spPr>
              <a:xfrm>
                <a:off x="5972" y="2707"/>
                <a:ext cx="300" cy="300"/>
              </a:xfrm>
              <a:custGeom>
                <a:rect b="b" l="l" r="r" t="t"/>
                <a:pathLst>
                  <a:path extrusionOk="0" h="120000" w="120000">
                    <a:moveTo>
                      <a:pt x="1137" y="120000"/>
                    </a:moveTo>
                    <a:lnTo>
                      <a:pt x="0" y="117031"/>
                    </a:lnTo>
                    <a:lnTo>
                      <a:pt x="118862" y="0"/>
                    </a:lnTo>
                    <a:lnTo>
                      <a:pt x="120000" y="2968"/>
                    </a:lnTo>
                    <a:lnTo>
                      <a:pt x="1137"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2" name="Google Shape;182;p28"/>
              <p:cNvSpPr/>
              <p:nvPr/>
            </p:nvSpPr>
            <p:spPr>
              <a:xfrm>
                <a:off x="7319" y="2171"/>
                <a:ext cx="600" cy="300"/>
              </a:xfrm>
              <a:custGeom>
                <a:rect b="b" l="l" r="r" t="t"/>
                <a:pathLst>
                  <a:path extrusionOk="0" h="120000" w="120000">
                    <a:moveTo>
                      <a:pt x="489" y="120000"/>
                    </a:moveTo>
                    <a:lnTo>
                      <a:pt x="0" y="118265"/>
                    </a:lnTo>
                    <a:lnTo>
                      <a:pt x="119510" y="0"/>
                    </a:lnTo>
                    <a:lnTo>
                      <a:pt x="120000" y="2024"/>
                    </a:lnTo>
                    <a:lnTo>
                      <a:pt x="48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3" name="Google Shape;183;p28"/>
              <p:cNvSpPr/>
              <p:nvPr/>
            </p:nvSpPr>
            <p:spPr>
              <a:xfrm>
                <a:off x="7263" y="2561"/>
                <a:ext cx="0" cy="0"/>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4" name="Google Shape;184;p28"/>
              <p:cNvSpPr/>
              <p:nvPr/>
            </p:nvSpPr>
            <p:spPr>
              <a:xfrm>
                <a:off x="7246" y="2521"/>
                <a:ext cx="0" cy="0"/>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5" name="Google Shape;185;p28"/>
              <p:cNvSpPr/>
              <p:nvPr/>
            </p:nvSpPr>
            <p:spPr>
              <a:xfrm>
                <a:off x="7215" y="2546"/>
                <a:ext cx="0" cy="0"/>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6" name="Google Shape;186;p28"/>
              <p:cNvSpPr/>
              <p:nvPr/>
            </p:nvSpPr>
            <p:spPr>
              <a:xfrm>
                <a:off x="7257" y="2489"/>
                <a:ext cx="300" cy="300"/>
              </a:xfrm>
              <a:custGeom>
                <a:rect b="b" l="l" r="r" t="t"/>
                <a:pathLst>
                  <a:path extrusionOk="0" h="120000" w="12000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7" name="Google Shape;187;p28"/>
              <p:cNvSpPr/>
              <p:nvPr/>
            </p:nvSpPr>
            <p:spPr>
              <a:xfrm>
                <a:off x="7423" y="1180"/>
                <a:ext cx="0" cy="0"/>
              </a:xfrm>
              <a:custGeom>
                <a:rect b="b" l="l" r="r" t="t"/>
                <a:pathLst>
                  <a:path extrusionOk="0" h="120000" w="12000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8" name="Google Shape;188;p28"/>
              <p:cNvSpPr/>
              <p:nvPr/>
            </p:nvSpPr>
            <p:spPr>
              <a:xfrm>
                <a:off x="7413" y="1123"/>
                <a:ext cx="0" cy="0"/>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9" name="Google Shape;189;p28"/>
              <p:cNvSpPr/>
              <p:nvPr/>
            </p:nvSpPr>
            <p:spPr>
              <a:xfrm>
                <a:off x="7382" y="1134"/>
                <a:ext cx="0" cy="0"/>
              </a:xfrm>
              <a:custGeom>
                <a:rect b="b" l="l" r="r" t="t"/>
                <a:pathLst>
                  <a:path extrusionOk="0" h="120000" w="12000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0" name="Google Shape;190;p28"/>
              <p:cNvSpPr/>
              <p:nvPr/>
            </p:nvSpPr>
            <p:spPr>
              <a:xfrm>
                <a:off x="7440" y="1094"/>
                <a:ext cx="0" cy="300"/>
              </a:xfrm>
              <a:custGeom>
                <a:rect b="b" l="l" r="r" t="t"/>
                <a:pathLst>
                  <a:path extrusionOk="0" h="120000" w="12000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1" name="Google Shape;191;p28"/>
              <p:cNvSpPr/>
              <p:nvPr/>
            </p:nvSpPr>
            <p:spPr>
              <a:xfrm>
                <a:off x="3038" y="876"/>
                <a:ext cx="600" cy="600"/>
              </a:xfrm>
              <a:custGeom>
                <a:rect b="b" l="l" r="r" t="t"/>
                <a:pathLst>
                  <a:path extrusionOk="0" h="120000" w="120000">
                    <a:moveTo>
                      <a:pt x="118678" y="120000"/>
                    </a:moveTo>
                    <a:lnTo>
                      <a:pt x="0" y="1023"/>
                    </a:lnTo>
                    <a:lnTo>
                      <a:pt x="1321" y="0"/>
                    </a:lnTo>
                    <a:lnTo>
                      <a:pt x="120000" y="118976"/>
                    </a:lnTo>
                    <a:lnTo>
                      <a:pt x="118678"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2" name="Google Shape;192;p28"/>
              <p:cNvSpPr/>
              <p:nvPr/>
            </p:nvSpPr>
            <p:spPr>
              <a:xfrm>
                <a:off x="2541" y="1057"/>
                <a:ext cx="900" cy="600"/>
              </a:xfrm>
              <a:custGeom>
                <a:rect b="b" l="l" r="r" t="t"/>
                <a:pathLst>
                  <a:path extrusionOk="0" h="120000" w="120000">
                    <a:moveTo>
                      <a:pt x="119337" y="120000"/>
                    </a:moveTo>
                    <a:lnTo>
                      <a:pt x="0" y="1904"/>
                    </a:lnTo>
                    <a:lnTo>
                      <a:pt x="397" y="0"/>
                    </a:lnTo>
                    <a:lnTo>
                      <a:pt x="119999" y="118571"/>
                    </a:lnTo>
                    <a:lnTo>
                      <a:pt x="119337"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3" name="Google Shape;193;p28"/>
              <p:cNvSpPr/>
              <p:nvPr/>
            </p:nvSpPr>
            <p:spPr>
              <a:xfrm>
                <a:off x="2086" y="1020"/>
                <a:ext cx="600" cy="0"/>
              </a:xfrm>
              <a:custGeom>
                <a:rect b="b" l="l" r="r" t="t"/>
                <a:pathLst>
                  <a:path extrusionOk="0" h="120000" w="120000">
                    <a:moveTo>
                      <a:pt x="120000" y="120000"/>
                    </a:moveTo>
                    <a:lnTo>
                      <a:pt x="0" y="22857"/>
                    </a:lnTo>
                    <a:lnTo>
                      <a:pt x="525" y="0"/>
                    </a:lnTo>
                    <a:lnTo>
                      <a:pt x="120000" y="97142"/>
                    </a:lnTo>
                    <a:lnTo>
                      <a:pt x="1200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4" name="Google Shape;194;p28"/>
              <p:cNvSpPr/>
              <p:nvPr/>
            </p:nvSpPr>
            <p:spPr>
              <a:xfrm>
                <a:off x="575" y="2630"/>
                <a:ext cx="1800" cy="300"/>
              </a:xfrm>
              <a:custGeom>
                <a:rect b="b" l="l" r="r" t="t"/>
                <a:pathLst>
                  <a:path extrusionOk="0" h="120000" w="120000">
                    <a:moveTo>
                      <a:pt x="0" y="120000"/>
                    </a:moveTo>
                    <a:lnTo>
                      <a:pt x="0" y="116619"/>
                    </a:lnTo>
                    <a:lnTo>
                      <a:pt x="119937" y="0"/>
                    </a:lnTo>
                    <a:lnTo>
                      <a:pt x="120000" y="3802"/>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5" name="Google Shape;195;p28"/>
              <p:cNvSpPr/>
              <p:nvPr/>
            </p:nvSpPr>
            <p:spPr>
              <a:xfrm>
                <a:off x="2485" y="2449"/>
                <a:ext cx="0" cy="300"/>
              </a:xfrm>
              <a:custGeom>
                <a:rect b="b" l="l" r="r" t="t"/>
                <a:pathLst>
                  <a:path extrusionOk="0" h="120000" w="120000">
                    <a:moveTo>
                      <a:pt x="59999" y="120000"/>
                    </a:moveTo>
                    <a:lnTo>
                      <a:pt x="0" y="120000"/>
                    </a:lnTo>
                    <a:lnTo>
                      <a:pt x="42857" y="0"/>
                    </a:lnTo>
                    <a:lnTo>
                      <a:pt x="119999" y="0"/>
                    </a:lnTo>
                    <a:lnTo>
                      <a:pt x="5999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6" name="Google Shape;196;p28"/>
              <p:cNvSpPr/>
              <p:nvPr/>
            </p:nvSpPr>
            <p:spPr>
              <a:xfrm>
                <a:off x="2282" y="2454"/>
                <a:ext cx="300" cy="300"/>
              </a:xfrm>
              <a:custGeom>
                <a:rect b="b" l="l" r="r" t="t"/>
                <a:pathLst>
                  <a:path extrusionOk="0" h="120000" w="120000">
                    <a:moveTo>
                      <a:pt x="116635" y="120000"/>
                    </a:moveTo>
                    <a:lnTo>
                      <a:pt x="0" y="3934"/>
                    </a:lnTo>
                    <a:lnTo>
                      <a:pt x="3925" y="0"/>
                    </a:lnTo>
                    <a:lnTo>
                      <a:pt x="120000" y="116721"/>
                    </a:lnTo>
                    <a:lnTo>
                      <a:pt x="116635"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7" name="Google Shape;197;p28"/>
              <p:cNvSpPr/>
              <p:nvPr/>
            </p:nvSpPr>
            <p:spPr>
              <a:xfrm>
                <a:off x="2418" y="2639"/>
                <a:ext cx="0" cy="0"/>
              </a:xfrm>
              <a:custGeom>
                <a:rect b="b" l="l" r="r" t="t"/>
                <a:pathLst>
                  <a:path extrusionOk="0" h="120000" w="12000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8" name="Google Shape;198;p28"/>
              <p:cNvSpPr/>
              <p:nvPr/>
            </p:nvSpPr>
            <p:spPr>
              <a:xfrm>
                <a:off x="2423" y="2563"/>
                <a:ext cx="0" cy="0"/>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9" name="Google Shape;199;p28"/>
              <p:cNvSpPr/>
              <p:nvPr/>
            </p:nvSpPr>
            <p:spPr>
              <a:xfrm>
                <a:off x="2386" y="2551"/>
                <a:ext cx="0" cy="0"/>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0" name="Google Shape;200;p28"/>
              <p:cNvSpPr/>
              <p:nvPr/>
            </p:nvSpPr>
            <p:spPr>
              <a:xfrm>
                <a:off x="2487" y="2541"/>
                <a:ext cx="0" cy="300"/>
              </a:xfrm>
              <a:custGeom>
                <a:rect b="b" l="l" r="r" t="t"/>
                <a:pathLst>
                  <a:path extrusionOk="0" h="120000" w="12000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1" name="Google Shape;201;p28"/>
              <p:cNvSpPr/>
              <p:nvPr/>
            </p:nvSpPr>
            <p:spPr>
              <a:xfrm>
                <a:off x="2297" y="1059"/>
                <a:ext cx="300" cy="300"/>
              </a:xfrm>
              <a:custGeom>
                <a:rect b="b" l="l" r="r" t="t"/>
                <a:pathLst>
                  <a:path extrusionOk="0" h="120000" w="120000">
                    <a:moveTo>
                      <a:pt x="2459" y="120000"/>
                    </a:moveTo>
                    <a:lnTo>
                      <a:pt x="0" y="116587"/>
                    </a:lnTo>
                    <a:lnTo>
                      <a:pt x="117540" y="0"/>
                    </a:lnTo>
                    <a:lnTo>
                      <a:pt x="120000" y="2843"/>
                    </a:lnTo>
                    <a:lnTo>
                      <a:pt x="245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2" name="Google Shape;202;p28"/>
              <p:cNvSpPr/>
              <p:nvPr/>
            </p:nvSpPr>
            <p:spPr>
              <a:xfrm>
                <a:off x="2457" y="899"/>
                <a:ext cx="0" cy="300"/>
              </a:xfrm>
              <a:custGeom>
                <a:rect b="b" l="l" r="r" t="t"/>
                <a:pathLst>
                  <a:path extrusionOk="0" h="120000" w="120000">
                    <a:moveTo>
                      <a:pt x="110344" y="120000"/>
                    </a:moveTo>
                    <a:lnTo>
                      <a:pt x="0" y="3726"/>
                    </a:lnTo>
                    <a:lnTo>
                      <a:pt x="9655" y="0"/>
                    </a:lnTo>
                    <a:lnTo>
                      <a:pt x="120000" y="117763"/>
                    </a:lnTo>
                    <a:lnTo>
                      <a:pt x="110344"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3" name="Google Shape;203;p28"/>
              <p:cNvSpPr/>
              <p:nvPr/>
            </p:nvSpPr>
            <p:spPr>
              <a:xfrm>
                <a:off x="2499" y="1030"/>
                <a:ext cx="0" cy="0"/>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4" name="Google Shape;204;p28"/>
              <p:cNvSpPr/>
              <p:nvPr/>
            </p:nvSpPr>
            <p:spPr>
              <a:xfrm>
                <a:off x="2472" y="1005"/>
                <a:ext cx="0" cy="0"/>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5" name="Google Shape;205;p28"/>
              <p:cNvSpPr/>
              <p:nvPr/>
            </p:nvSpPr>
            <p:spPr>
              <a:xfrm>
                <a:off x="2445" y="1040"/>
                <a:ext cx="0" cy="0"/>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6" name="Google Shape;206;p28"/>
              <p:cNvSpPr/>
              <p:nvPr/>
            </p:nvSpPr>
            <p:spPr>
              <a:xfrm>
                <a:off x="2472" y="970"/>
                <a:ext cx="300" cy="0"/>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7" name="Google Shape;207;p28"/>
              <p:cNvSpPr/>
              <p:nvPr/>
            </p:nvSpPr>
            <p:spPr>
              <a:xfrm>
                <a:off x="2645" y="1696"/>
                <a:ext cx="900" cy="0"/>
              </a:xfrm>
              <a:custGeom>
                <a:rect b="b" l="l" r="r" t="t"/>
                <a:pathLst>
                  <a:path extrusionOk="0" h="120000" w="120000">
                    <a:moveTo>
                      <a:pt x="120000" y="120000"/>
                    </a:moveTo>
                    <a:lnTo>
                      <a:pt x="0" y="16000"/>
                    </a:lnTo>
                    <a:lnTo>
                      <a:pt x="306" y="0"/>
                    </a:lnTo>
                    <a:lnTo>
                      <a:pt x="120000" y="104000"/>
                    </a:lnTo>
                    <a:lnTo>
                      <a:pt x="1200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8" name="Google Shape;208;p28"/>
              <p:cNvSpPr/>
              <p:nvPr/>
            </p:nvSpPr>
            <p:spPr>
              <a:xfrm>
                <a:off x="-85" y="1960"/>
                <a:ext cx="0" cy="0"/>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9" name="Google Shape;209;p28"/>
              <p:cNvSpPr/>
              <p:nvPr/>
            </p:nvSpPr>
            <p:spPr>
              <a:xfrm>
                <a:off x="-85" y="2013"/>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0" name="Google Shape;210;p28"/>
              <p:cNvSpPr/>
              <p:nvPr/>
            </p:nvSpPr>
            <p:spPr>
              <a:xfrm>
                <a:off x="-85" y="2055"/>
                <a:ext cx="0" cy="0"/>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1" name="Google Shape;211;p28"/>
              <p:cNvSpPr/>
              <p:nvPr/>
            </p:nvSpPr>
            <p:spPr>
              <a:xfrm>
                <a:off x="-419" y="2027"/>
                <a:ext cx="300" cy="0"/>
              </a:xfrm>
              <a:custGeom>
                <a:rect b="b" l="l" r="r" t="t"/>
                <a:pathLst>
                  <a:path extrusionOk="0" h="120000" w="120000">
                    <a:moveTo>
                      <a:pt x="0" y="120000"/>
                    </a:moveTo>
                    <a:lnTo>
                      <a:pt x="0" y="105230"/>
                    </a:lnTo>
                    <a:lnTo>
                      <a:pt x="119316" y="0"/>
                    </a:lnTo>
                    <a:lnTo>
                      <a:pt x="119999" y="11076"/>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2" name="Google Shape;212;p28"/>
              <p:cNvSpPr/>
              <p:nvPr/>
            </p:nvSpPr>
            <p:spPr>
              <a:xfrm>
                <a:off x="-187" y="1775"/>
                <a:ext cx="300" cy="300"/>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3" name="Google Shape;213;p28"/>
              <p:cNvSpPr/>
              <p:nvPr/>
            </p:nvSpPr>
            <p:spPr>
              <a:xfrm>
                <a:off x="11" y="1839"/>
                <a:ext cx="300" cy="300"/>
              </a:xfrm>
              <a:custGeom>
                <a:rect b="b" l="l" r="r" t="t"/>
                <a:pathLst>
                  <a:path extrusionOk="0" h="120000" w="120000">
                    <a:moveTo>
                      <a:pt x="3141" y="120000"/>
                    </a:moveTo>
                    <a:lnTo>
                      <a:pt x="0" y="116026"/>
                    </a:lnTo>
                    <a:lnTo>
                      <a:pt x="116858" y="0"/>
                    </a:lnTo>
                    <a:lnTo>
                      <a:pt x="120000" y="3973"/>
                    </a:lnTo>
                    <a:lnTo>
                      <a:pt x="3141"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4" name="Google Shape;214;p28"/>
              <p:cNvSpPr/>
              <p:nvPr/>
            </p:nvSpPr>
            <p:spPr>
              <a:xfrm>
                <a:off x="-18" y="1728"/>
                <a:ext cx="0" cy="3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5" name="Google Shape;215;p28"/>
              <p:cNvSpPr/>
              <p:nvPr/>
            </p:nvSpPr>
            <p:spPr>
              <a:xfrm>
                <a:off x="-13" y="89"/>
                <a:ext cx="600" cy="300"/>
              </a:xfrm>
              <a:custGeom>
                <a:rect b="b" l="l" r="r" t="t"/>
                <a:pathLst>
                  <a:path extrusionOk="0" h="120000" w="120000">
                    <a:moveTo>
                      <a:pt x="912" y="120000"/>
                    </a:moveTo>
                    <a:lnTo>
                      <a:pt x="0" y="115409"/>
                    </a:lnTo>
                    <a:lnTo>
                      <a:pt x="119315" y="0"/>
                    </a:lnTo>
                    <a:lnTo>
                      <a:pt x="120000" y="4590"/>
                    </a:lnTo>
                    <a:lnTo>
                      <a:pt x="912"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6" name="Google Shape;216;p28"/>
              <p:cNvSpPr/>
              <p:nvPr/>
            </p:nvSpPr>
            <p:spPr>
              <a:xfrm>
                <a:off x="-704" y="630"/>
                <a:ext cx="300" cy="300"/>
              </a:xfrm>
              <a:custGeom>
                <a:rect b="b" l="l" r="r" t="t"/>
                <a:pathLst>
                  <a:path extrusionOk="0" h="120000" w="120000">
                    <a:moveTo>
                      <a:pt x="119005" y="120000"/>
                    </a:moveTo>
                    <a:lnTo>
                      <a:pt x="0" y="4615"/>
                    </a:lnTo>
                    <a:lnTo>
                      <a:pt x="994" y="0"/>
                    </a:lnTo>
                    <a:lnTo>
                      <a:pt x="120000" y="115384"/>
                    </a:lnTo>
                    <a:lnTo>
                      <a:pt x="119005"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7" name="Google Shape;217;p28"/>
              <p:cNvSpPr/>
              <p:nvPr/>
            </p:nvSpPr>
            <p:spPr>
              <a:xfrm>
                <a:off x="283" y="97"/>
                <a:ext cx="300" cy="300"/>
              </a:xfrm>
              <a:custGeom>
                <a:rect b="b" l="l" r="r" t="t"/>
                <a:pathLst>
                  <a:path extrusionOk="0" h="120000" w="120000">
                    <a:moveTo>
                      <a:pt x="3544" y="120000"/>
                    </a:moveTo>
                    <a:lnTo>
                      <a:pt x="0" y="118324"/>
                    </a:lnTo>
                    <a:lnTo>
                      <a:pt x="115443" y="0"/>
                    </a:lnTo>
                    <a:lnTo>
                      <a:pt x="120000" y="1340"/>
                    </a:lnTo>
                    <a:lnTo>
                      <a:pt x="3544"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8" name="Google Shape;218;p28"/>
              <p:cNvSpPr/>
              <p:nvPr/>
            </p:nvSpPr>
            <p:spPr>
              <a:xfrm>
                <a:off x="501" y="96"/>
                <a:ext cx="900" cy="900"/>
              </a:xfrm>
              <a:custGeom>
                <a:rect b="b" l="l" r="r" t="t"/>
                <a:pathLst>
                  <a:path extrusionOk="0" h="120000" w="120000">
                    <a:moveTo>
                      <a:pt x="119299" y="120000"/>
                    </a:moveTo>
                    <a:lnTo>
                      <a:pt x="0" y="943"/>
                    </a:lnTo>
                    <a:lnTo>
                      <a:pt x="700" y="0"/>
                    </a:lnTo>
                    <a:lnTo>
                      <a:pt x="120000" y="119213"/>
                    </a:lnTo>
                    <a:lnTo>
                      <a:pt x="11929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9" name="Google Shape;219;p28"/>
              <p:cNvSpPr/>
              <p:nvPr/>
            </p:nvSpPr>
            <p:spPr>
              <a:xfrm>
                <a:off x="441" y="57"/>
                <a:ext cx="0" cy="0"/>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0" name="Google Shape;220;p28"/>
              <p:cNvSpPr/>
              <p:nvPr/>
            </p:nvSpPr>
            <p:spPr>
              <a:xfrm>
                <a:off x="469" y="23"/>
                <a:ext cx="0" cy="0"/>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1" name="Google Shape;221;p28"/>
              <p:cNvSpPr/>
              <p:nvPr/>
            </p:nvSpPr>
            <p:spPr>
              <a:xfrm>
                <a:off x="419" y="-2"/>
                <a:ext cx="0" cy="0"/>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2" name="Google Shape;222;p28"/>
              <p:cNvSpPr/>
              <p:nvPr/>
            </p:nvSpPr>
            <p:spPr>
              <a:xfrm>
                <a:off x="476" y="13"/>
                <a:ext cx="0" cy="300"/>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3" name="Google Shape;223;p28"/>
              <p:cNvSpPr/>
              <p:nvPr/>
            </p:nvSpPr>
            <p:spPr>
              <a:xfrm>
                <a:off x="944" y="857"/>
                <a:ext cx="300" cy="300"/>
              </a:xfrm>
              <a:custGeom>
                <a:rect b="b" l="l" r="r" t="t"/>
                <a:pathLst>
                  <a:path extrusionOk="0" h="120000" w="120000">
                    <a:moveTo>
                      <a:pt x="1492" y="120000"/>
                    </a:moveTo>
                    <a:lnTo>
                      <a:pt x="0" y="116485"/>
                    </a:lnTo>
                    <a:lnTo>
                      <a:pt x="118507" y="0"/>
                    </a:lnTo>
                    <a:lnTo>
                      <a:pt x="120000" y="3514"/>
                    </a:lnTo>
                    <a:lnTo>
                      <a:pt x="1492"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4" name="Google Shape;224;p28"/>
              <p:cNvSpPr/>
              <p:nvPr/>
            </p:nvSpPr>
            <p:spPr>
              <a:xfrm>
                <a:off x="933" y="855"/>
                <a:ext cx="300" cy="900"/>
              </a:xfrm>
              <a:custGeom>
                <a:rect b="b" l="l" r="r" t="t"/>
                <a:pathLst>
                  <a:path extrusionOk="0" h="120000" w="120000">
                    <a:moveTo>
                      <a:pt x="1739" y="120000"/>
                    </a:moveTo>
                    <a:lnTo>
                      <a:pt x="0" y="119642"/>
                    </a:lnTo>
                    <a:lnTo>
                      <a:pt x="118260" y="0"/>
                    </a:lnTo>
                    <a:lnTo>
                      <a:pt x="120000" y="476"/>
                    </a:lnTo>
                    <a:lnTo>
                      <a:pt x="173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5" name="Google Shape;225;p28"/>
              <p:cNvSpPr/>
              <p:nvPr/>
            </p:nvSpPr>
            <p:spPr>
              <a:xfrm>
                <a:off x="1314" y="610"/>
                <a:ext cx="0" cy="300"/>
              </a:xfrm>
              <a:custGeom>
                <a:rect b="b" l="l" r="r" t="t"/>
                <a:pathLst>
                  <a:path extrusionOk="0" h="120000" w="120000">
                    <a:moveTo>
                      <a:pt x="90909" y="120000"/>
                    </a:moveTo>
                    <a:lnTo>
                      <a:pt x="0" y="0"/>
                    </a:lnTo>
                    <a:lnTo>
                      <a:pt x="29090" y="0"/>
                    </a:lnTo>
                    <a:lnTo>
                      <a:pt x="120000" y="119028"/>
                    </a:lnTo>
                    <a:lnTo>
                      <a:pt x="9090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6" name="Google Shape;226;p28"/>
              <p:cNvSpPr/>
              <p:nvPr/>
            </p:nvSpPr>
            <p:spPr>
              <a:xfrm>
                <a:off x="578" y="1428"/>
                <a:ext cx="300" cy="300"/>
              </a:xfrm>
              <a:custGeom>
                <a:rect b="b" l="l" r="r" t="t"/>
                <a:pathLst>
                  <a:path extrusionOk="0" h="120000" w="120000">
                    <a:moveTo>
                      <a:pt x="117685" y="119999"/>
                    </a:moveTo>
                    <a:lnTo>
                      <a:pt x="0" y="1971"/>
                    </a:lnTo>
                    <a:lnTo>
                      <a:pt x="1652" y="0"/>
                    </a:lnTo>
                    <a:lnTo>
                      <a:pt x="120000" y="118591"/>
                    </a:lnTo>
                    <a:lnTo>
                      <a:pt x="117685"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7" name="Google Shape;227;p28"/>
              <p:cNvSpPr/>
              <p:nvPr/>
            </p:nvSpPr>
            <p:spPr>
              <a:xfrm>
                <a:off x="696" y="1855"/>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8" name="Google Shape;228;p28"/>
              <p:cNvSpPr/>
              <p:nvPr/>
            </p:nvSpPr>
            <p:spPr>
              <a:xfrm>
                <a:off x="931" y="1860"/>
                <a:ext cx="300" cy="300"/>
              </a:xfrm>
              <a:custGeom>
                <a:rect b="b" l="l" r="r" t="t"/>
                <a:pathLst>
                  <a:path extrusionOk="0" h="120000" w="120000">
                    <a:moveTo>
                      <a:pt x="118245" y="119999"/>
                    </a:moveTo>
                    <a:lnTo>
                      <a:pt x="0" y="3076"/>
                    </a:lnTo>
                    <a:lnTo>
                      <a:pt x="1754" y="0"/>
                    </a:lnTo>
                    <a:lnTo>
                      <a:pt x="120000" y="117802"/>
                    </a:lnTo>
                    <a:lnTo>
                      <a:pt x="118245"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9" name="Google Shape;229;p28"/>
              <p:cNvSpPr/>
              <p:nvPr/>
            </p:nvSpPr>
            <p:spPr>
              <a:xfrm>
                <a:off x="941" y="1711"/>
                <a:ext cx="600" cy="0"/>
              </a:xfrm>
              <a:custGeom>
                <a:rect b="b" l="l" r="r" t="t"/>
                <a:pathLst>
                  <a:path extrusionOk="0" h="120000" w="120000">
                    <a:moveTo>
                      <a:pt x="492" y="120000"/>
                    </a:moveTo>
                    <a:lnTo>
                      <a:pt x="0" y="112702"/>
                    </a:lnTo>
                    <a:lnTo>
                      <a:pt x="119014" y="0"/>
                    </a:lnTo>
                    <a:lnTo>
                      <a:pt x="120000" y="6486"/>
                    </a:lnTo>
                    <a:lnTo>
                      <a:pt x="492"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0" name="Google Shape;230;p28"/>
              <p:cNvSpPr/>
              <p:nvPr/>
            </p:nvSpPr>
            <p:spPr>
              <a:xfrm>
                <a:off x="5922" y="2961"/>
                <a:ext cx="0" cy="0"/>
              </a:xfrm>
              <a:custGeom>
                <a:rect b="b" l="l" r="r" t="t"/>
                <a:pathLst>
                  <a:path extrusionOk="0" h="120000" w="12000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1" name="Google Shape;231;p28"/>
              <p:cNvSpPr/>
              <p:nvPr/>
            </p:nvSpPr>
            <p:spPr>
              <a:xfrm>
                <a:off x="5905" y="2921"/>
                <a:ext cx="0" cy="0"/>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2" name="Google Shape;232;p28"/>
              <p:cNvSpPr/>
              <p:nvPr/>
            </p:nvSpPr>
            <p:spPr>
              <a:xfrm>
                <a:off x="5873" y="2946"/>
                <a:ext cx="0" cy="0"/>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3" name="Google Shape;233;p28"/>
              <p:cNvSpPr/>
              <p:nvPr/>
            </p:nvSpPr>
            <p:spPr>
              <a:xfrm>
                <a:off x="5915" y="2887"/>
                <a:ext cx="300" cy="300"/>
              </a:xfrm>
              <a:custGeom>
                <a:rect b="b" l="l" r="r" t="t"/>
                <a:pathLst>
                  <a:path extrusionOk="0" h="120000" w="12000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4" name="Google Shape;234;p28"/>
              <p:cNvSpPr/>
              <p:nvPr/>
            </p:nvSpPr>
            <p:spPr>
              <a:xfrm>
                <a:off x="2499" y="1618"/>
                <a:ext cx="300" cy="300"/>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5" name="Google Shape;235;p28"/>
              <p:cNvSpPr/>
              <p:nvPr/>
            </p:nvSpPr>
            <p:spPr>
              <a:xfrm>
                <a:off x="1990" y="2082"/>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6" name="Google Shape;236;p28"/>
              <p:cNvSpPr/>
              <p:nvPr/>
            </p:nvSpPr>
            <p:spPr>
              <a:xfrm>
                <a:off x="1965" y="2055"/>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7" name="Google Shape;237;p28"/>
              <p:cNvSpPr/>
              <p:nvPr/>
            </p:nvSpPr>
            <p:spPr>
              <a:xfrm>
                <a:off x="1965" y="2028"/>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8" name="Google Shape;238;p28"/>
              <p:cNvSpPr/>
              <p:nvPr/>
            </p:nvSpPr>
            <p:spPr>
              <a:xfrm>
                <a:off x="1990" y="2055"/>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9" name="Google Shape;239;p28"/>
              <p:cNvSpPr/>
              <p:nvPr/>
            </p:nvSpPr>
            <p:spPr>
              <a:xfrm>
                <a:off x="2015" y="2055"/>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0" name="Google Shape;240;p28"/>
              <p:cNvSpPr/>
              <p:nvPr/>
            </p:nvSpPr>
            <p:spPr>
              <a:xfrm>
                <a:off x="2015" y="2028"/>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1" name="Google Shape;241;p28"/>
              <p:cNvSpPr/>
              <p:nvPr/>
            </p:nvSpPr>
            <p:spPr>
              <a:xfrm>
                <a:off x="2015" y="2082"/>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2" name="Google Shape;242;p28"/>
              <p:cNvSpPr/>
              <p:nvPr/>
            </p:nvSpPr>
            <p:spPr>
              <a:xfrm>
                <a:off x="1990" y="2028"/>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3" name="Google Shape;243;p28"/>
              <p:cNvSpPr/>
              <p:nvPr/>
            </p:nvSpPr>
            <p:spPr>
              <a:xfrm>
                <a:off x="1965" y="2082"/>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4" name="Google Shape;244;p28"/>
              <p:cNvSpPr/>
              <p:nvPr/>
            </p:nvSpPr>
            <p:spPr>
              <a:xfrm>
                <a:off x="1913" y="2082"/>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5" name="Google Shape;245;p28"/>
              <p:cNvSpPr/>
              <p:nvPr/>
            </p:nvSpPr>
            <p:spPr>
              <a:xfrm>
                <a:off x="1913" y="2055"/>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6" name="Google Shape;246;p28"/>
              <p:cNvSpPr/>
              <p:nvPr/>
            </p:nvSpPr>
            <p:spPr>
              <a:xfrm>
                <a:off x="1938" y="2028"/>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7" name="Google Shape;247;p28"/>
              <p:cNvSpPr/>
              <p:nvPr/>
            </p:nvSpPr>
            <p:spPr>
              <a:xfrm>
                <a:off x="1938" y="2082"/>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8" name="Google Shape;248;p28"/>
              <p:cNvSpPr/>
              <p:nvPr/>
            </p:nvSpPr>
            <p:spPr>
              <a:xfrm>
                <a:off x="1913" y="2028"/>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9" name="Google Shape;249;p28"/>
              <p:cNvSpPr/>
              <p:nvPr/>
            </p:nvSpPr>
            <p:spPr>
              <a:xfrm>
                <a:off x="1938" y="2055"/>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0" name="Google Shape;250;p28"/>
              <p:cNvSpPr/>
              <p:nvPr/>
            </p:nvSpPr>
            <p:spPr>
              <a:xfrm>
                <a:off x="1928" y="1960"/>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1" name="Google Shape;251;p28"/>
              <p:cNvSpPr/>
              <p:nvPr/>
            </p:nvSpPr>
            <p:spPr>
              <a:xfrm>
                <a:off x="2000" y="1960"/>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2" name="Google Shape;252;p28"/>
              <p:cNvSpPr/>
              <p:nvPr/>
            </p:nvSpPr>
            <p:spPr>
              <a:xfrm>
                <a:off x="1889" y="1975"/>
                <a:ext cx="300" cy="0"/>
              </a:xfrm>
              <a:custGeom>
                <a:rect b="b" l="l" r="r" t="t"/>
                <a:pathLst>
                  <a:path extrusionOk="0" h="120000" w="12000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3" name="Google Shape;253;p28"/>
              <p:cNvSpPr/>
              <p:nvPr/>
            </p:nvSpPr>
            <p:spPr>
              <a:xfrm>
                <a:off x="2207" y="1264"/>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4" name="Google Shape;254;p28"/>
              <p:cNvSpPr/>
              <p:nvPr/>
            </p:nvSpPr>
            <p:spPr>
              <a:xfrm>
                <a:off x="1958" y="956"/>
                <a:ext cx="0" cy="0"/>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5" name="Google Shape;255;p28"/>
              <p:cNvSpPr/>
              <p:nvPr/>
            </p:nvSpPr>
            <p:spPr>
              <a:xfrm>
                <a:off x="1958" y="1015"/>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6" name="Google Shape;256;p28"/>
              <p:cNvSpPr/>
              <p:nvPr/>
            </p:nvSpPr>
            <p:spPr>
              <a:xfrm>
                <a:off x="1958" y="1060"/>
                <a:ext cx="0" cy="0"/>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7" name="Google Shape;257;p28"/>
              <p:cNvSpPr/>
              <p:nvPr/>
            </p:nvSpPr>
            <p:spPr>
              <a:xfrm>
                <a:off x="2368" y="734"/>
                <a:ext cx="300" cy="300"/>
              </a:xfrm>
              <a:custGeom>
                <a:rect b="b" l="l" r="r" t="t"/>
                <a:pathLst>
                  <a:path extrusionOk="0" h="120000" w="12000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8" name="Google Shape;258;p28"/>
              <p:cNvSpPr/>
              <p:nvPr/>
            </p:nvSpPr>
            <p:spPr>
              <a:xfrm>
                <a:off x="2984" y="719"/>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9" name="Google Shape;259;p28"/>
              <p:cNvSpPr/>
              <p:nvPr/>
            </p:nvSpPr>
            <p:spPr>
              <a:xfrm>
                <a:off x="798" y="3101"/>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0" name="Google Shape;260;p28"/>
              <p:cNvSpPr/>
              <p:nvPr/>
            </p:nvSpPr>
            <p:spPr>
              <a:xfrm>
                <a:off x="4285" y="781"/>
                <a:ext cx="0" cy="300"/>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1" name="Google Shape;261;p28"/>
              <p:cNvSpPr/>
              <p:nvPr/>
            </p:nvSpPr>
            <p:spPr>
              <a:xfrm>
                <a:off x="4335" y="860"/>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2" name="Google Shape;262;p28"/>
              <p:cNvSpPr/>
              <p:nvPr/>
            </p:nvSpPr>
            <p:spPr>
              <a:xfrm>
                <a:off x="4782" y="865"/>
                <a:ext cx="300" cy="0"/>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3" name="Google Shape;263;p28"/>
              <p:cNvSpPr/>
              <p:nvPr/>
            </p:nvSpPr>
            <p:spPr>
              <a:xfrm>
                <a:off x="4782" y="958"/>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4" name="Google Shape;264;p28"/>
              <p:cNvSpPr/>
              <p:nvPr/>
            </p:nvSpPr>
            <p:spPr>
              <a:xfrm>
                <a:off x="4782" y="990"/>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5" name="Google Shape;265;p28"/>
              <p:cNvSpPr/>
              <p:nvPr/>
            </p:nvSpPr>
            <p:spPr>
              <a:xfrm>
                <a:off x="4782" y="1023"/>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6" name="Google Shape;266;p28"/>
              <p:cNvSpPr/>
              <p:nvPr/>
            </p:nvSpPr>
            <p:spPr>
              <a:xfrm>
                <a:off x="5153" y="1551"/>
                <a:ext cx="300" cy="0"/>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7" name="Google Shape;267;p28"/>
              <p:cNvSpPr/>
              <p:nvPr/>
            </p:nvSpPr>
            <p:spPr>
              <a:xfrm>
                <a:off x="3503" y="872"/>
                <a:ext cx="300" cy="0"/>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8" name="Google Shape;268;p28"/>
              <p:cNvSpPr/>
              <p:nvPr/>
            </p:nvSpPr>
            <p:spPr>
              <a:xfrm>
                <a:off x="2776" y="1395"/>
                <a:ext cx="300" cy="300"/>
              </a:xfrm>
              <a:custGeom>
                <a:rect b="b" l="l" r="r" t="t"/>
                <a:pathLst>
                  <a:path extrusionOk="0" h="120000" w="12000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9" name="Google Shape;269;p28"/>
              <p:cNvSpPr/>
              <p:nvPr/>
            </p:nvSpPr>
            <p:spPr>
              <a:xfrm>
                <a:off x="7221" y="316"/>
                <a:ext cx="300" cy="300"/>
              </a:xfrm>
              <a:custGeom>
                <a:rect b="b" l="l" r="r" t="t"/>
                <a:pathLst>
                  <a:path extrusionOk="0" h="120000" w="12000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0" name="Google Shape;270;p28"/>
              <p:cNvSpPr/>
              <p:nvPr/>
            </p:nvSpPr>
            <p:spPr>
              <a:xfrm>
                <a:off x="152" y="2954"/>
                <a:ext cx="300" cy="300"/>
              </a:xfrm>
              <a:custGeom>
                <a:rect b="b" l="l" r="r" t="t"/>
                <a:pathLst>
                  <a:path extrusionOk="0" h="120000" w="12000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1" name="Google Shape;271;p28"/>
              <p:cNvSpPr/>
              <p:nvPr/>
            </p:nvSpPr>
            <p:spPr>
              <a:xfrm>
                <a:off x="4982" y="1990"/>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2" name="Google Shape;272;p28"/>
              <p:cNvSpPr/>
              <p:nvPr/>
            </p:nvSpPr>
            <p:spPr>
              <a:xfrm>
                <a:off x="4982" y="1966"/>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3" name="Google Shape;273;p28"/>
              <p:cNvSpPr/>
              <p:nvPr/>
            </p:nvSpPr>
            <p:spPr>
              <a:xfrm>
                <a:off x="4982" y="1943"/>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4" name="Google Shape;274;p28"/>
              <p:cNvSpPr/>
              <p:nvPr/>
            </p:nvSpPr>
            <p:spPr>
              <a:xfrm>
                <a:off x="4982" y="1921"/>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5" name="Google Shape;275;p28"/>
              <p:cNvSpPr/>
              <p:nvPr/>
            </p:nvSpPr>
            <p:spPr>
              <a:xfrm>
                <a:off x="4896" y="1990"/>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6" name="Google Shape;276;p28"/>
              <p:cNvSpPr/>
              <p:nvPr/>
            </p:nvSpPr>
            <p:spPr>
              <a:xfrm>
                <a:off x="4896" y="1966"/>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7" name="Google Shape;277;p28"/>
              <p:cNvSpPr/>
              <p:nvPr/>
            </p:nvSpPr>
            <p:spPr>
              <a:xfrm>
                <a:off x="4896" y="1943"/>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8" name="Google Shape;278;p28"/>
              <p:cNvSpPr/>
              <p:nvPr/>
            </p:nvSpPr>
            <p:spPr>
              <a:xfrm>
                <a:off x="4896" y="1921"/>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9" name="Google Shape;279;p28"/>
              <p:cNvSpPr/>
              <p:nvPr/>
            </p:nvSpPr>
            <p:spPr>
              <a:xfrm>
                <a:off x="4874" y="1894"/>
                <a:ext cx="300" cy="0"/>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0" name="Google Shape;280;p28"/>
              <p:cNvSpPr/>
              <p:nvPr/>
            </p:nvSpPr>
            <p:spPr>
              <a:xfrm>
                <a:off x="4523" y="2366"/>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1" name="Google Shape;281;p28"/>
              <p:cNvSpPr/>
              <p:nvPr/>
            </p:nvSpPr>
            <p:spPr>
              <a:xfrm>
                <a:off x="4515" y="2341"/>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2" name="Google Shape;282;p28"/>
              <p:cNvSpPr/>
              <p:nvPr/>
            </p:nvSpPr>
            <p:spPr>
              <a:xfrm>
                <a:off x="4529" y="2316"/>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3" name="Google Shape;283;p28"/>
              <p:cNvSpPr/>
              <p:nvPr/>
            </p:nvSpPr>
            <p:spPr>
              <a:xfrm>
                <a:off x="4482" y="2279"/>
                <a:ext cx="300" cy="0"/>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4" name="Google Shape;284;p28"/>
              <p:cNvSpPr/>
              <p:nvPr/>
            </p:nvSpPr>
            <p:spPr>
              <a:xfrm>
                <a:off x="4132" y="2583"/>
                <a:ext cx="300" cy="0"/>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5" name="Google Shape;285;p28"/>
              <p:cNvSpPr/>
              <p:nvPr/>
            </p:nvSpPr>
            <p:spPr>
              <a:xfrm>
                <a:off x="4273" y="2670"/>
                <a:ext cx="0" cy="0"/>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6" name="Google Shape;286;p28"/>
              <p:cNvSpPr/>
              <p:nvPr/>
            </p:nvSpPr>
            <p:spPr>
              <a:xfrm>
                <a:off x="4255" y="2670"/>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7" name="Google Shape;287;p28"/>
              <p:cNvSpPr/>
              <p:nvPr/>
            </p:nvSpPr>
            <p:spPr>
              <a:xfrm>
                <a:off x="4230" y="2670"/>
                <a:ext cx="0" cy="0"/>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8" name="Google Shape;288;p28"/>
              <p:cNvSpPr/>
              <p:nvPr/>
            </p:nvSpPr>
            <p:spPr>
              <a:xfrm>
                <a:off x="4163" y="2670"/>
                <a:ext cx="0" cy="0"/>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9" name="Google Shape;289;p28"/>
              <p:cNvSpPr/>
              <p:nvPr/>
            </p:nvSpPr>
            <p:spPr>
              <a:xfrm>
                <a:off x="4163" y="2686"/>
                <a:ext cx="0" cy="0"/>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0" name="Google Shape;290;p28"/>
              <p:cNvSpPr/>
              <p:nvPr/>
            </p:nvSpPr>
            <p:spPr>
              <a:xfrm>
                <a:off x="3175" y="2593"/>
                <a:ext cx="300" cy="300"/>
              </a:xfrm>
              <a:custGeom>
                <a:rect b="b" l="l" r="r" t="t"/>
                <a:pathLst>
                  <a:path extrusionOk="0" h="120000" w="12000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1" name="Google Shape;291;p28"/>
              <p:cNvSpPr/>
              <p:nvPr/>
            </p:nvSpPr>
            <p:spPr>
              <a:xfrm>
                <a:off x="2679" y="2049"/>
                <a:ext cx="300" cy="300"/>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2" name="Google Shape;292;p28"/>
              <p:cNvSpPr/>
              <p:nvPr/>
            </p:nvSpPr>
            <p:spPr>
              <a:xfrm>
                <a:off x="2116" y="2361"/>
                <a:ext cx="300" cy="300"/>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3" name="Google Shape;293;p28"/>
              <p:cNvSpPr/>
              <p:nvPr/>
            </p:nvSpPr>
            <p:spPr>
              <a:xfrm>
                <a:off x="7609" y="1849"/>
                <a:ext cx="300" cy="300"/>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4" name="Google Shape;294;p28"/>
              <p:cNvSpPr/>
              <p:nvPr/>
            </p:nvSpPr>
            <p:spPr>
              <a:xfrm>
                <a:off x="2407" y="2281"/>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5" name="Google Shape;295;p28"/>
              <p:cNvSpPr/>
              <p:nvPr/>
            </p:nvSpPr>
            <p:spPr>
              <a:xfrm>
                <a:off x="6060" y="341"/>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6" name="Google Shape;296;p28"/>
              <p:cNvSpPr/>
              <p:nvPr/>
            </p:nvSpPr>
            <p:spPr>
              <a:xfrm>
                <a:off x="5202" y="2763"/>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7" name="Google Shape;297;p28"/>
              <p:cNvSpPr/>
              <p:nvPr/>
            </p:nvSpPr>
            <p:spPr>
              <a:xfrm>
                <a:off x="5245" y="2763"/>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8" name="Google Shape;298;p28"/>
              <p:cNvSpPr/>
              <p:nvPr/>
            </p:nvSpPr>
            <p:spPr>
              <a:xfrm>
                <a:off x="5140" y="2639"/>
                <a:ext cx="300" cy="0"/>
              </a:xfrm>
              <a:custGeom>
                <a:rect b="b" l="l" r="r" t="t"/>
                <a:pathLst>
                  <a:path extrusionOk="0" h="120000" w="12000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9" name="Google Shape;299;p28"/>
              <p:cNvSpPr/>
              <p:nvPr/>
            </p:nvSpPr>
            <p:spPr>
              <a:xfrm>
                <a:off x="5200" y="2702"/>
                <a:ext cx="0" cy="0"/>
              </a:xfrm>
              <a:custGeom>
                <a:rect b="b" l="l" r="r" t="t"/>
                <a:pathLst>
                  <a:path extrusionOk="0" h="120000" w="120000">
                    <a:moveTo>
                      <a:pt x="3636" y="120000"/>
                    </a:moveTo>
                    <a:lnTo>
                      <a:pt x="116363" y="120000"/>
                    </a:lnTo>
                    <a:lnTo>
                      <a:pt x="120000" y="0"/>
                    </a:lnTo>
                    <a:lnTo>
                      <a:pt x="0" y="0"/>
                    </a:lnTo>
                    <a:lnTo>
                      <a:pt x="3636"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0" name="Google Shape;300;p28"/>
              <p:cNvSpPr/>
              <p:nvPr/>
            </p:nvSpPr>
            <p:spPr>
              <a:xfrm>
                <a:off x="5193" y="2677"/>
                <a:ext cx="0" cy="0"/>
              </a:xfrm>
              <a:custGeom>
                <a:rect b="b" l="l" r="r" t="t"/>
                <a:pathLst>
                  <a:path extrusionOk="0" h="120000" w="120000">
                    <a:moveTo>
                      <a:pt x="3037" y="119999"/>
                    </a:moveTo>
                    <a:lnTo>
                      <a:pt x="118481" y="119999"/>
                    </a:lnTo>
                    <a:lnTo>
                      <a:pt x="120000" y="0"/>
                    </a:lnTo>
                    <a:lnTo>
                      <a:pt x="0" y="0"/>
                    </a:lnTo>
                    <a:lnTo>
                      <a:pt x="3037"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1" name="Google Shape;301;p28"/>
              <p:cNvSpPr/>
              <p:nvPr/>
            </p:nvSpPr>
            <p:spPr>
              <a:xfrm>
                <a:off x="-427" y="781"/>
                <a:ext cx="300" cy="0"/>
              </a:xfrm>
              <a:custGeom>
                <a:rect b="b" l="l" r="r" t="t"/>
                <a:pathLst>
                  <a:path extrusionOk="0" h="120000" w="12000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2" name="Google Shape;302;p28"/>
              <p:cNvSpPr/>
              <p:nvPr/>
            </p:nvSpPr>
            <p:spPr>
              <a:xfrm>
                <a:off x="-384" y="849"/>
                <a:ext cx="0" cy="0"/>
              </a:xfrm>
              <a:custGeom>
                <a:rect b="b" l="l" r="r" t="t"/>
                <a:pathLst>
                  <a:path extrusionOk="0" h="120000" w="12000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3" name="Google Shape;303;p28"/>
              <p:cNvSpPr/>
              <p:nvPr/>
            </p:nvSpPr>
            <p:spPr>
              <a:xfrm>
                <a:off x="6389" y="2603"/>
                <a:ext cx="300" cy="300"/>
              </a:xfrm>
              <a:custGeom>
                <a:rect b="b" l="l" r="r" t="t"/>
                <a:pathLst>
                  <a:path extrusionOk="0" h="120000" w="12000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4" name="Google Shape;304;p28"/>
              <p:cNvSpPr/>
              <p:nvPr/>
            </p:nvSpPr>
            <p:spPr>
              <a:xfrm>
                <a:off x="6421" y="2652"/>
                <a:ext cx="0" cy="0"/>
              </a:xfrm>
              <a:custGeom>
                <a:rect b="b" l="l" r="r" t="t"/>
                <a:pathLst>
                  <a:path extrusionOk="0" h="120000" w="12000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5" name="Google Shape;305;p28"/>
              <p:cNvSpPr/>
              <p:nvPr/>
            </p:nvSpPr>
            <p:spPr>
              <a:xfrm>
                <a:off x="6100" y="1190"/>
                <a:ext cx="300" cy="300"/>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6" name="Google Shape;306;p28"/>
              <p:cNvSpPr/>
              <p:nvPr/>
            </p:nvSpPr>
            <p:spPr>
              <a:xfrm>
                <a:off x="5741" y="1507"/>
                <a:ext cx="300" cy="300"/>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7" name="Google Shape;307;p28"/>
              <p:cNvSpPr/>
              <p:nvPr/>
            </p:nvSpPr>
            <p:spPr>
              <a:xfrm>
                <a:off x="5831" y="1625"/>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8" name="Google Shape;308;p28"/>
              <p:cNvSpPr/>
              <p:nvPr/>
            </p:nvSpPr>
            <p:spPr>
              <a:xfrm>
                <a:off x="3914" y="437"/>
                <a:ext cx="300" cy="300"/>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9" name="Google Shape;309;p28"/>
              <p:cNvSpPr/>
              <p:nvPr/>
            </p:nvSpPr>
            <p:spPr>
              <a:xfrm>
                <a:off x="4005" y="555"/>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0" name="Google Shape;310;p28"/>
              <p:cNvSpPr/>
              <p:nvPr/>
            </p:nvSpPr>
            <p:spPr>
              <a:xfrm>
                <a:off x="6019" y="2265"/>
                <a:ext cx="0" cy="0"/>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1" name="Google Shape;311;p28"/>
              <p:cNvSpPr/>
              <p:nvPr/>
            </p:nvSpPr>
            <p:spPr>
              <a:xfrm>
                <a:off x="6019" y="2324"/>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2" name="Google Shape;312;p28"/>
              <p:cNvSpPr/>
              <p:nvPr/>
            </p:nvSpPr>
            <p:spPr>
              <a:xfrm>
                <a:off x="6019" y="2370"/>
                <a:ext cx="0" cy="0"/>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3" name="Google Shape;313;p28"/>
              <p:cNvSpPr/>
              <p:nvPr/>
            </p:nvSpPr>
            <p:spPr>
              <a:xfrm>
                <a:off x="5348" y="518"/>
                <a:ext cx="300" cy="300"/>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4" name="Google Shape;314;p28"/>
              <p:cNvSpPr/>
              <p:nvPr/>
            </p:nvSpPr>
            <p:spPr>
              <a:xfrm>
                <a:off x="5836" y="1993"/>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5" name="Google Shape;315;p28"/>
              <p:cNvSpPr/>
              <p:nvPr/>
            </p:nvSpPr>
            <p:spPr>
              <a:xfrm>
                <a:off x="6038" y="1882"/>
                <a:ext cx="0" cy="300"/>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6" name="Google Shape;316;p28"/>
              <p:cNvSpPr/>
              <p:nvPr/>
            </p:nvSpPr>
            <p:spPr>
              <a:xfrm>
                <a:off x="6243" y="1993"/>
                <a:ext cx="0" cy="300"/>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7" name="Google Shape;317;p28"/>
              <p:cNvSpPr/>
              <p:nvPr/>
            </p:nvSpPr>
            <p:spPr>
              <a:xfrm>
                <a:off x="1211" y="494"/>
                <a:ext cx="300" cy="0"/>
              </a:xfrm>
              <a:custGeom>
                <a:rect b="b" l="l" r="r" t="t"/>
                <a:pathLst>
                  <a:path extrusionOk="0" h="120000" w="12000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8" name="Google Shape;318;p28"/>
              <p:cNvSpPr/>
              <p:nvPr/>
            </p:nvSpPr>
            <p:spPr>
              <a:xfrm>
                <a:off x="1230" y="513"/>
                <a:ext cx="300" cy="0"/>
              </a:xfrm>
              <a:custGeom>
                <a:rect b="b" l="l" r="r" t="t"/>
                <a:pathLst>
                  <a:path extrusionOk="0" h="120000" w="120000">
                    <a:moveTo>
                      <a:pt x="120000" y="120000"/>
                    </a:moveTo>
                    <a:lnTo>
                      <a:pt x="0" y="120000"/>
                    </a:lnTo>
                    <a:lnTo>
                      <a:pt x="0" y="109333"/>
                    </a:lnTo>
                    <a:lnTo>
                      <a:pt x="112847" y="109333"/>
                    </a:lnTo>
                    <a:lnTo>
                      <a:pt x="112847" y="0"/>
                    </a:lnTo>
                    <a:lnTo>
                      <a:pt x="120000" y="0"/>
                    </a:lnTo>
                    <a:lnTo>
                      <a:pt x="1200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9" name="Google Shape;319;p28"/>
              <p:cNvSpPr/>
              <p:nvPr/>
            </p:nvSpPr>
            <p:spPr>
              <a:xfrm>
                <a:off x="1243" y="526"/>
                <a:ext cx="300" cy="0"/>
              </a:xfrm>
              <a:custGeom>
                <a:rect b="b" l="l" r="r" t="t"/>
                <a:pathLst>
                  <a:path extrusionOk="0" h="120000" w="120000">
                    <a:moveTo>
                      <a:pt x="120000" y="120000"/>
                    </a:moveTo>
                    <a:lnTo>
                      <a:pt x="0" y="120000"/>
                    </a:lnTo>
                    <a:lnTo>
                      <a:pt x="0" y="109565"/>
                    </a:lnTo>
                    <a:lnTo>
                      <a:pt x="113642" y="109565"/>
                    </a:lnTo>
                    <a:lnTo>
                      <a:pt x="113642" y="0"/>
                    </a:lnTo>
                    <a:lnTo>
                      <a:pt x="120000" y="0"/>
                    </a:lnTo>
                    <a:lnTo>
                      <a:pt x="1200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0" name="Google Shape;320;p28"/>
              <p:cNvSpPr/>
              <p:nvPr/>
            </p:nvSpPr>
            <p:spPr>
              <a:xfrm>
                <a:off x="1277" y="516"/>
                <a:ext cx="0" cy="0"/>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1" name="Google Shape;321;p28"/>
              <p:cNvSpPr/>
              <p:nvPr/>
            </p:nvSpPr>
            <p:spPr>
              <a:xfrm>
                <a:off x="780" y="1005"/>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2" name="Google Shape;322;p28"/>
              <p:cNvSpPr/>
              <p:nvPr/>
            </p:nvSpPr>
            <p:spPr>
              <a:xfrm>
                <a:off x="1270" y="2062"/>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3" name="Google Shape;323;p28"/>
              <p:cNvSpPr/>
              <p:nvPr/>
            </p:nvSpPr>
            <p:spPr>
              <a:xfrm>
                <a:off x="159" y="2486"/>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4" name="Google Shape;324;p28"/>
              <p:cNvSpPr/>
              <p:nvPr/>
            </p:nvSpPr>
            <p:spPr>
              <a:xfrm>
                <a:off x="227" y="430"/>
                <a:ext cx="0" cy="0"/>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5" name="Google Shape;325;p28"/>
              <p:cNvSpPr/>
              <p:nvPr/>
            </p:nvSpPr>
            <p:spPr>
              <a:xfrm>
                <a:off x="227" y="489"/>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6" name="Google Shape;326;p28"/>
              <p:cNvSpPr/>
              <p:nvPr/>
            </p:nvSpPr>
            <p:spPr>
              <a:xfrm>
                <a:off x="227" y="534"/>
                <a:ext cx="0" cy="0"/>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7" name="Google Shape;327;p28"/>
              <p:cNvSpPr/>
              <p:nvPr/>
            </p:nvSpPr>
            <p:spPr>
              <a:xfrm>
                <a:off x="508" y="1314"/>
                <a:ext cx="0" cy="0"/>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8" name="Google Shape;328;p28"/>
              <p:cNvSpPr/>
              <p:nvPr/>
            </p:nvSpPr>
            <p:spPr>
              <a:xfrm>
                <a:off x="508" y="1371"/>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9" name="Google Shape;329;p28"/>
              <p:cNvSpPr/>
              <p:nvPr/>
            </p:nvSpPr>
            <p:spPr>
              <a:xfrm>
                <a:off x="508" y="1418"/>
                <a:ext cx="0" cy="0"/>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0" name="Google Shape;330;p28"/>
              <p:cNvSpPr/>
              <p:nvPr/>
            </p:nvSpPr>
            <p:spPr>
              <a:xfrm>
                <a:off x="551" y="1778"/>
                <a:ext cx="300" cy="300"/>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1" name="Google Shape;331;p28"/>
              <p:cNvSpPr/>
              <p:nvPr/>
            </p:nvSpPr>
            <p:spPr>
              <a:xfrm>
                <a:off x="-71" y="1571"/>
                <a:ext cx="0" cy="300"/>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2" name="Google Shape;332;p28"/>
              <p:cNvSpPr/>
              <p:nvPr/>
            </p:nvSpPr>
            <p:spPr>
              <a:xfrm>
                <a:off x="251" y="2650"/>
                <a:ext cx="300" cy="300"/>
              </a:xfrm>
              <a:custGeom>
                <a:rect b="b" l="l" r="r" t="t"/>
                <a:pathLst>
                  <a:path extrusionOk="0" h="120000" w="120000">
                    <a:moveTo>
                      <a:pt x="118107" y="120000"/>
                    </a:moveTo>
                    <a:lnTo>
                      <a:pt x="0" y="3181"/>
                    </a:lnTo>
                    <a:lnTo>
                      <a:pt x="1892" y="0"/>
                    </a:lnTo>
                    <a:lnTo>
                      <a:pt x="120000" y="116818"/>
                    </a:lnTo>
                    <a:lnTo>
                      <a:pt x="118107"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3" name="Google Shape;333;p28"/>
              <p:cNvSpPr/>
              <p:nvPr/>
            </p:nvSpPr>
            <p:spPr>
              <a:xfrm>
                <a:off x="1418" y="1610"/>
                <a:ext cx="300" cy="0"/>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4" name="Google Shape;334;p28"/>
              <p:cNvSpPr/>
              <p:nvPr/>
            </p:nvSpPr>
            <p:spPr>
              <a:xfrm>
                <a:off x="1665" y="677"/>
                <a:ext cx="300" cy="0"/>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5" name="Google Shape;335;p28"/>
              <p:cNvSpPr/>
              <p:nvPr/>
            </p:nvSpPr>
            <p:spPr>
              <a:xfrm>
                <a:off x="118" y="1676"/>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6" name="Google Shape;336;p28"/>
              <p:cNvSpPr/>
              <p:nvPr/>
            </p:nvSpPr>
            <p:spPr>
              <a:xfrm>
                <a:off x="-274" y="1694"/>
                <a:ext cx="0" cy="300"/>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7" name="Google Shape;337;p28"/>
              <p:cNvSpPr/>
              <p:nvPr/>
            </p:nvSpPr>
            <p:spPr>
              <a:xfrm>
                <a:off x="565" y="1864"/>
                <a:ext cx="300" cy="1200"/>
              </a:xfrm>
              <a:custGeom>
                <a:rect b="b" l="l" r="r" t="t"/>
                <a:pathLst>
                  <a:path extrusionOk="0" h="120000" w="120000">
                    <a:moveTo>
                      <a:pt x="2573" y="120000"/>
                    </a:moveTo>
                    <a:lnTo>
                      <a:pt x="0" y="119543"/>
                    </a:lnTo>
                    <a:lnTo>
                      <a:pt x="117104" y="0"/>
                    </a:lnTo>
                    <a:lnTo>
                      <a:pt x="119999" y="342"/>
                    </a:lnTo>
                    <a:lnTo>
                      <a:pt x="2573"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338" name="Google Shape;338;p28"/>
            <p:cNvGrpSpPr/>
            <p:nvPr/>
          </p:nvGrpSpPr>
          <p:grpSpPr>
            <a:xfrm>
              <a:off x="-704" y="-2"/>
              <a:ext cx="9003" cy="3403"/>
              <a:chOff x="-704" y="-2"/>
              <a:chExt cx="9003" cy="3403"/>
            </a:xfrm>
          </p:grpSpPr>
          <p:sp>
            <p:nvSpPr>
              <p:cNvPr id="339" name="Google Shape;339;p28"/>
              <p:cNvSpPr/>
              <p:nvPr/>
            </p:nvSpPr>
            <p:spPr>
              <a:xfrm>
                <a:off x="3379" y="1319"/>
                <a:ext cx="900" cy="900"/>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0" name="Google Shape;340;p28"/>
              <p:cNvSpPr/>
              <p:nvPr/>
            </p:nvSpPr>
            <p:spPr>
              <a:xfrm>
                <a:off x="6886" y="2042"/>
                <a:ext cx="0" cy="0"/>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1" name="Google Shape;341;p28"/>
              <p:cNvSpPr/>
              <p:nvPr/>
            </p:nvSpPr>
            <p:spPr>
              <a:xfrm>
                <a:off x="6886" y="2101"/>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2" name="Google Shape;342;p28"/>
              <p:cNvSpPr/>
              <p:nvPr/>
            </p:nvSpPr>
            <p:spPr>
              <a:xfrm>
                <a:off x="6886" y="2146"/>
                <a:ext cx="0" cy="0"/>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3" name="Google Shape;343;p28"/>
              <p:cNvSpPr/>
              <p:nvPr/>
            </p:nvSpPr>
            <p:spPr>
              <a:xfrm>
                <a:off x="6971" y="2507"/>
                <a:ext cx="0" cy="300"/>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4" name="Google Shape;344;p28"/>
              <p:cNvSpPr/>
              <p:nvPr/>
            </p:nvSpPr>
            <p:spPr>
              <a:xfrm>
                <a:off x="6857" y="1351"/>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5" name="Google Shape;345;p28"/>
              <p:cNvSpPr/>
              <p:nvPr/>
            </p:nvSpPr>
            <p:spPr>
              <a:xfrm>
                <a:off x="3666" y="2489"/>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6" name="Google Shape;346;p28"/>
              <p:cNvSpPr/>
              <p:nvPr/>
            </p:nvSpPr>
            <p:spPr>
              <a:xfrm>
                <a:off x="6370" y="958"/>
                <a:ext cx="0" cy="0"/>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7" name="Google Shape;347;p28"/>
              <p:cNvSpPr/>
              <p:nvPr/>
            </p:nvSpPr>
            <p:spPr>
              <a:xfrm>
                <a:off x="6370" y="1017"/>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8" name="Google Shape;348;p28"/>
              <p:cNvSpPr/>
              <p:nvPr/>
            </p:nvSpPr>
            <p:spPr>
              <a:xfrm>
                <a:off x="6370" y="1062"/>
                <a:ext cx="0" cy="0"/>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9" name="Google Shape;349;p28"/>
              <p:cNvSpPr/>
              <p:nvPr/>
            </p:nvSpPr>
            <p:spPr>
              <a:xfrm>
                <a:off x="7574" y="2854"/>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0" name="Google Shape;350;p28"/>
              <p:cNvSpPr/>
              <p:nvPr/>
            </p:nvSpPr>
            <p:spPr>
              <a:xfrm>
                <a:off x="7570" y="1470"/>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1" name="Google Shape;351;p28"/>
              <p:cNvSpPr/>
              <p:nvPr/>
            </p:nvSpPr>
            <p:spPr>
              <a:xfrm>
                <a:off x="7126" y="2738"/>
                <a:ext cx="300" cy="300"/>
              </a:xfrm>
              <a:custGeom>
                <a:rect b="b" l="l" r="r" t="t"/>
                <a:pathLst>
                  <a:path extrusionOk="0" h="120000" w="12000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2" name="Google Shape;352;p28"/>
              <p:cNvSpPr/>
              <p:nvPr/>
            </p:nvSpPr>
            <p:spPr>
              <a:xfrm>
                <a:off x="7367" y="781"/>
                <a:ext cx="300" cy="0"/>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3" name="Google Shape;353;p28"/>
              <p:cNvSpPr/>
              <p:nvPr/>
            </p:nvSpPr>
            <p:spPr>
              <a:xfrm>
                <a:off x="7367" y="876"/>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4" name="Google Shape;354;p28"/>
              <p:cNvSpPr/>
              <p:nvPr/>
            </p:nvSpPr>
            <p:spPr>
              <a:xfrm>
                <a:off x="7367" y="907"/>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5" name="Google Shape;355;p28"/>
              <p:cNvSpPr/>
              <p:nvPr/>
            </p:nvSpPr>
            <p:spPr>
              <a:xfrm>
                <a:off x="7367" y="939"/>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6" name="Google Shape;356;p28"/>
              <p:cNvSpPr/>
              <p:nvPr/>
            </p:nvSpPr>
            <p:spPr>
              <a:xfrm>
                <a:off x="3454" y="1395"/>
                <a:ext cx="900" cy="900"/>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7" name="Google Shape;357;p28"/>
              <p:cNvSpPr/>
              <p:nvPr/>
            </p:nvSpPr>
            <p:spPr>
              <a:xfrm>
                <a:off x="3550" y="1531"/>
                <a:ext cx="600" cy="600"/>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8" name="Google Shape;358;p28"/>
              <p:cNvSpPr/>
              <p:nvPr/>
            </p:nvSpPr>
            <p:spPr>
              <a:xfrm>
                <a:off x="886" y="1833"/>
                <a:ext cx="0" cy="0"/>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9" name="Google Shape;359;p28"/>
              <p:cNvSpPr/>
              <p:nvPr/>
            </p:nvSpPr>
            <p:spPr>
              <a:xfrm>
                <a:off x="869" y="1793"/>
                <a:ext cx="0" cy="0"/>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0" name="Google Shape;360;p28"/>
              <p:cNvSpPr/>
              <p:nvPr/>
            </p:nvSpPr>
            <p:spPr>
              <a:xfrm>
                <a:off x="837" y="1818"/>
                <a:ext cx="0" cy="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1" name="Google Shape;361;p28"/>
              <p:cNvSpPr/>
              <p:nvPr/>
            </p:nvSpPr>
            <p:spPr>
              <a:xfrm>
                <a:off x="879" y="1761"/>
                <a:ext cx="300" cy="300"/>
              </a:xfrm>
              <a:custGeom>
                <a:rect b="b" l="l" r="r" t="t"/>
                <a:pathLst>
                  <a:path extrusionOk="0" h="120000" w="12000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2" name="Google Shape;362;p28"/>
              <p:cNvSpPr/>
              <p:nvPr/>
            </p:nvSpPr>
            <p:spPr>
              <a:xfrm>
                <a:off x="1332" y="781"/>
                <a:ext cx="300" cy="0"/>
              </a:xfrm>
              <a:custGeom>
                <a:rect b="b" l="l" r="r" t="t"/>
                <a:pathLst>
                  <a:path extrusionOk="0" h="120000" w="120000">
                    <a:moveTo>
                      <a:pt x="0" y="120000"/>
                    </a:moveTo>
                    <a:lnTo>
                      <a:pt x="0" y="107368"/>
                    </a:lnTo>
                    <a:lnTo>
                      <a:pt x="119296" y="0"/>
                    </a:lnTo>
                    <a:lnTo>
                      <a:pt x="119999" y="14210"/>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3" name="Google Shape;363;p28"/>
              <p:cNvSpPr/>
              <p:nvPr/>
            </p:nvSpPr>
            <p:spPr>
              <a:xfrm>
                <a:off x="1282" y="847"/>
                <a:ext cx="0" cy="0"/>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4" name="Google Shape;364;p28"/>
              <p:cNvSpPr/>
              <p:nvPr/>
            </p:nvSpPr>
            <p:spPr>
              <a:xfrm>
                <a:off x="1273" y="790"/>
                <a:ext cx="0" cy="0"/>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5" name="Google Shape;365;p28"/>
              <p:cNvSpPr/>
              <p:nvPr/>
            </p:nvSpPr>
            <p:spPr>
              <a:xfrm>
                <a:off x="1241" y="802"/>
                <a:ext cx="0" cy="0"/>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6" name="Google Shape;366;p28"/>
              <p:cNvSpPr/>
              <p:nvPr/>
            </p:nvSpPr>
            <p:spPr>
              <a:xfrm>
                <a:off x="1300" y="761"/>
                <a:ext cx="0" cy="300"/>
              </a:xfrm>
              <a:custGeom>
                <a:rect b="b" l="l" r="r" t="t"/>
                <a:pathLst>
                  <a:path extrusionOk="0" h="120000" w="12000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7" name="Google Shape;367;p28"/>
              <p:cNvSpPr/>
              <p:nvPr/>
            </p:nvSpPr>
            <p:spPr>
              <a:xfrm>
                <a:off x="577" y="2902"/>
                <a:ext cx="300" cy="300"/>
              </a:xfrm>
              <a:custGeom>
                <a:rect b="b" l="l" r="r" t="t"/>
                <a:pathLst>
                  <a:path extrusionOk="0" h="120000" w="120000">
                    <a:moveTo>
                      <a:pt x="117391" y="120000"/>
                    </a:moveTo>
                    <a:lnTo>
                      <a:pt x="0" y="2120"/>
                    </a:lnTo>
                    <a:lnTo>
                      <a:pt x="3130" y="0"/>
                    </a:lnTo>
                    <a:lnTo>
                      <a:pt x="120000" y="117879"/>
                    </a:lnTo>
                    <a:lnTo>
                      <a:pt x="117391"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8" name="Google Shape;368;p28"/>
              <p:cNvSpPr/>
              <p:nvPr/>
            </p:nvSpPr>
            <p:spPr>
              <a:xfrm>
                <a:off x="318" y="2906"/>
                <a:ext cx="300" cy="300"/>
              </a:xfrm>
              <a:custGeom>
                <a:rect b="b" l="l" r="r" t="t"/>
                <a:pathLst>
                  <a:path extrusionOk="0" h="120000" w="120000">
                    <a:moveTo>
                      <a:pt x="2352" y="120000"/>
                    </a:moveTo>
                    <a:lnTo>
                      <a:pt x="0" y="115000"/>
                    </a:lnTo>
                    <a:lnTo>
                      <a:pt x="117647" y="0"/>
                    </a:lnTo>
                    <a:lnTo>
                      <a:pt x="120000" y="4285"/>
                    </a:lnTo>
                    <a:lnTo>
                      <a:pt x="2352"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9" name="Google Shape;369;p28"/>
              <p:cNvSpPr/>
              <p:nvPr/>
            </p:nvSpPr>
            <p:spPr>
              <a:xfrm>
                <a:off x="504" y="2879"/>
                <a:ext cx="0" cy="0"/>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0" name="Google Shape;370;p28"/>
              <p:cNvSpPr/>
              <p:nvPr/>
            </p:nvSpPr>
            <p:spPr>
              <a:xfrm>
                <a:off x="533" y="2844"/>
                <a:ext cx="0" cy="0"/>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1" name="Google Shape;371;p28"/>
              <p:cNvSpPr/>
              <p:nvPr/>
            </p:nvSpPr>
            <p:spPr>
              <a:xfrm>
                <a:off x="484" y="2820"/>
                <a:ext cx="0" cy="0"/>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2" name="Google Shape;372;p28"/>
              <p:cNvSpPr/>
              <p:nvPr/>
            </p:nvSpPr>
            <p:spPr>
              <a:xfrm>
                <a:off x="541" y="2833"/>
                <a:ext cx="0" cy="300"/>
              </a:xfrm>
              <a:custGeom>
                <a:rect b="b" l="l" r="r" t="t"/>
                <a:pathLst>
                  <a:path extrusionOk="0" h="120000" w="12000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3" name="Google Shape;373;p28"/>
              <p:cNvSpPr/>
              <p:nvPr/>
            </p:nvSpPr>
            <p:spPr>
              <a:xfrm>
                <a:off x="7772" y="1929"/>
                <a:ext cx="300" cy="300"/>
              </a:xfrm>
              <a:custGeom>
                <a:rect b="b" l="l" r="r" t="t"/>
                <a:pathLst>
                  <a:path extrusionOk="0" h="120000" w="120000">
                    <a:moveTo>
                      <a:pt x="117993" y="120000"/>
                    </a:moveTo>
                    <a:lnTo>
                      <a:pt x="0" y="3514"/>
                    </a:lnTo>
                    <a:lnTo>
                      <a:pt x="2006" y="0"/>
                    </a:lnTo>
                    <a:lnTo>
                      <a:pt x="120000" y="117489"/>
                    </a:lnTo>
                    <a:lnTo>
                      <a:pt x="117993"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4" name="Google Shape;374;p28"/>
              <p:cNvSpPr/>
              <p:nvPr/>
            </p:nvSpPr>
            <p:spPr>
              <a:xfrm>
                <a:off x="8005" y="2144"/>
                <a:ext cx="0" cy="0"/>
              </a:xfrm>
              <a:custGeom>
                <a:rect b="b" l="l" r="r" t="t"/>
                <a:pathLst>
                  <a:path extrusionOk="0" h="120000" w="12000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5" name="Google Shape;375;p28"/>
              <p:cNvSpPr/>
              <p:nvPr/>
            </p:nvSpPr>
            <p:spPr>
              <a:xfrm>
                <a:off x="7987" y="2104"/>
                <a:ext cx="0" cy="0"/>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6" name="Google Shape;376;p28"/>
              <p:cNvSpPr/>
              <p:nvPr/>
            </p:nvSpPr>
            <p:spPr>
              <a:xfrm>
                <a:off x="7957" y="2129"/>
                <a:ext cx="0" cy="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7" name="Google Shape;377;p28"/>
              <p:cNvSpPr/>
              <p:nvPr/>
            </p:nvSpPr>
            <p:spPr>
              <a:xfrm>
                <a:off x="7999" y="2070"/>
                <a:ext cx="300" cy="300"/>
              </a:xfrm>
              <a:custGeom>
                <a:rect b="b" l="l" r="r" t="t"/>
                <a:pathLst>
                  <a:path extrusionOk="0" h="120000" w="12000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8" name="Google Shape;378;p28"/>
              <p:cNvSpPr/>
              <p:nvPr/>
            </p:nvSpPr>
            <p:spPr>
              <a:xfrm>
                <a:off x="3875" y="597"/>
                <a:ext cx="0" cy="600"/>
              </a:xfrm>
              <a:custGeom>
                <a:rect b="b" l="l" r="r" t="t"/>
                <a:pathLst>
                  <a:path extrusionOk="0" h="120000" w="120000">
                    <a:moveTo>
                      <a:pt x="8120" y="120000"/>
                    </a:moveTo>
                    <a:lnTo>
                      <a:pt x="0" y="120000"/>
                    </a:lnTo>
                    <a:lnTo>
                      <a:pt x="113684" y="0"/>
                    </a:lnTo>
                    <a:lnTo>
                      <a:pt x="120000" y="164"/>
                    </a:lnTo>
                    <a:lnTo>
                      <a:pt x="812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9" name="Google Shape;379;p28"/>
              <p:cNvSpPr/>
              <p:nvPr/>
            </p:nvSpPr>
            <p:spPr>
              <a:xfrm>
                <a:off x="3620" y="1003"/>
                <a:ext cx="0" cy="300"/>
              </a:xfrm>
              <a:custGeom>
                <a:rect b="b" l="l" r="r" t="t"/>
                <a:pathLst>
                  <a:path extrusionOk="0" h="120000" w="120000">
                    <a:moveTo>
                      <a:pt x="111724" y="120000"/>
                    </a:moveTo>
                    <a:lnTo>
                      <a:pt x="0" y="1411"/>
                    </a:lnTo>
                    <a:lnTo>
                      <a:pt x="9310" y="0"/>
                    </a:lnTo>
                    <a:lnTo>
                      <a:pt x="120000" y="118588"/>
                    </a:lnTo>
                    <a:lnTo>
                      <a:pt x="111724"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0" name="Google Shape;380;p28"/>
              <p:cNvSpPr/>
              <p:nvPr/>
            </p:nvSpPr>
            <p:spPr>
              <a:xfrm>
                <a:off x="3741" y="2277"/>
                <a:ext cx="0" cy="300"/>
              </a:xfrm>
              <a:custGeom>
                <a:rect b="b" l="l" r="r" t="t"/>
                <a:pathLst>
                  <a:path extrusionOk="0" h="120000" w="120000">
                    <a:moveTo>
                      <a:pt x="43200" y="120000"/>
                    </a:moveTo>
                    <a:lnTo>
                      <a:pt x="0" y="120000"/>
                    </a:lnTo>
                    <a:lnTo>
                      <a:pt x="91200" y="0"/>
                    </a:lnTo>
                    <a:lnTo>
                      <a:pt x="120000" y="0"/>
                    </a:lnTo>
                    <a:lnTo>
                      <a:pt x="432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1" name="Google Shape;381;p28"/>
              <p:cNvSpPr/>
              <p:nvPr/>
            </p:nvSpPr>
            <p:spPr>
              <a:xfrm>
                <a:off x="6222" y="437"/>
                <a:ext cx="300" cy="300"/>
              </a:xfrm>
              <a:custGeom>
                <a:rect b="b" l="l" r="r" t="t"/>
                <a:pathLst>
                  <a:path extrusionOk="0" h="120000" w="120000">
                    <a:moveTo>
                      <a:pt x="119181" y="120000"/>
                    </a:moveTo>
                    <a:lnTo>
                      <a:pt x="0" y="4540"/>
                    </a:lnTo>
                    <a:lnTo>
                      <a:pt x="1090" y="0"/>
                    </a:lnTo>
                    <a:lnTo>
                      <a:pt x="120000" y="115459"/>
                    </a:lnTo>
                    <a:lnTo>
                      <a:pt x="119181"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2" name="Google Shape;382;p28"/>
              <p:cNvSpPr/>
              <p:nvPr/>
            </p:nvSpPr>
            <p:spPr>
              <a:xfrm>
                <a:off x="6666" y="427"/>
                <a:ext cx="600" cy="300"/>
              </a:xfrm>
              <a:custGeom>
                <a:rect b="b" l="l" r="r" t="t"/>
                <a:pathLst>
                  <a:path extrusionOk="0" h="120000" w="120000">
                    <a:moveTo>
                      <a:pt x="638" y="120000"/>
                    </a:moveTo>
                    <a:lnTo>
                      <a:pt x="0" y="116417"/>
                    </a:lnTo>
                    <a:lnTo>
                      <a:pt x="119148" y="0"/>
                    </a:lnTo>
                    <a:lnTo>
                      <a:pt x="120000" y="4179"/>
                    </a:lnTo>
                    <a:lnTo>
                      <a:pt x="638"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3" name="Google Shape;383;p28"/>
              <p:cNvSpPr/>
              <p:nvPr/>
            </p:nvSpPr>
            <p:spPr>
              <a:xfrm>
                <a:off x="6592" y="588"/>
                <a:ext cx="0" cy="0"/>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4" name="Google Shape;384;p28"/>
              <p:cNvSpPr/>
              <p:nvPr/>
            </p:nvSpPr>
            <p:spPr>
              <a:xfrm>
                <a:off x="6620" y="555"/>
                <a:ext cx="0" cy="0"/>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5" name="Google Shape;385;p28"/>
              <p:cNvSpPr/>
              <p:nvPr/>
            </p:nvSpPr>
            <p:spPr>
              <a:xfrm>
                <a:off x="6572" y="529"/>
                <a:ext cx="0" cy="0"/>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6" name="Google Shape;386;p28"/>
              <p:cNvSpPr/>
              <p:nvPr/>
            </p:nvSpPr>
            <p:spPr>
              <a:xfrm>
                <a:off x="6627" y="544"/>
                <a:ext cx="0" cy="300"/>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7" name="Google Shape;387;p28"/>
              <p:cNvSpPr/>
              <p:nvPr/>
            </p:nvSpPr>
            <p:spPr>
              <a:xfrm>
                <a:off x="-123" y="197"/>
                <a:ext cx="0" cy="300"/>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8" name="Google Shape;388;p28"/>
              <p:cNvSpPr/>
              <p:nvPr/>
            </p:nvSpPr>
            <p:spPr>
              <a:xfrm>
                <a:off x="-73" y="276"/>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9" name="Google Shape;389;p28"/>
              <p:cNvSpPr/>
              <p:nvPr/>
            </p:nvSpPr>
            <p:spPr>
              <a:xfrm>
                <a:off x="3835" y="1180"/>
                <a:ext cx="600" cy="300"/>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0" name="Google Shape;390;p28"/>
              <p:cNvSpPr/>
              <p:nvPr/>
            </p:nvSpPr>
            <p:spPr>
              <a:xfrm>
                <a:off x="3348" y="1289"/>
                <a:ext cx="900" cy="900"/>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1" name="Google Shape;391;p28"/>
              <p:cNvSpPr/>
              <p:nvPr/>
            </p:nvSpPr>
            <p:spPr>
              <a:xfrm>
                <a:off x="3303" y="1203"/>
                <a:ext cx="900" cy="1200"/>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2" name="Google Shape;392;p28"/>
              <p:cNvSpPr/>
              <p:nvPr/>
            </p:nvSpPr>
            <p:spPr>
              <a:xfrm>
                <a:off x="3424" y="1365"/>
                <a:ext cx="900" cy="900"/>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3" name="Google Shape;393;p28"/>
              <p:cNvSpPr/>
              <p:nvPr/>
            </p:nvSpPr>
            <p:spPr>
              <a:xfrm>
                <a:off x="4265" y="1842"/>
                <a:ext cx="0" cy="0"/>
              </a:xfrm>
              <a:custGeom>
                <a:rect b="b" l="l" r="r" t="t"/>
                <a:pathLst>
                  <a:path extrusionOk="0" h="120000" w="12000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4" name="Google Shape;394;p28"/>
              <p:cNvSpPr/>
              <p:nvPr/>
            </p:nvSpPr>
            <p:spPr>
              <a:xfrm>
                <a:off x="4418" y="1872"/>
                <a:ext cx="600" cy="0"/>
              </a:xfrm>
              <a:custGeom>
                <a:rect b="b" l="l" r="r" t="t"/>
                <a:pathLst>
                  <a:path extrusionOk="0" h="120000" w="12000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5" name="Google Shape;395;p28"/>
              <p:cNvSpPr/>
              <p:nvPr/>
            </p:nvSpPr>
            <p:spPr>
              <a:xfrm>
                <a:off x="3877" y="1770"/>
                <a:ext cx="600" cy="600"/>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6" name="Google Shape;396;p28"/>
              <p:cNvSpPr/>
              <p:nvPr/>
            </p:nvSpPr>
            <p:spPr>
              <a:xfrm>
                <a:off x="4201" y="2015"/>
                <a:ext cx="300" cy="300"/>
              </a:xfrm>
              <a:custGeom>
                <a:rect b="b" l="l" r="r" t="t"/>
                <a:pathLst>
                  <a:path extrusionOk="0" h="120000" w="120000">
                    <a:moveTo>
                      <a:pt x="117281" y="119999"/>
                    </a:moveTo>
                    <a:lnTo>
                      <a:pt x="0" y="2054"/>
                    </a:lnTo>
                    <a:lnTo>
                      <a:pt x="1941" y="0"/>
                    </a:lnTo>
                    <a:lnTo>
                      <a:pt x="120000" y="117945"/>
                    </a:lnTo>
                    <a:lnTo>
                      <a:pt x="117281"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7" name="Google Shape;397;p28"/>
              <p:cNvSpPr/>
              <p:nvPr/>
            </p:nvSpPr>
            <p:spPr>
              <a:xfrm>
                <a:off x="4285" y="1655"/>
                <a:ext cx="900" cy="0"/>
              </a:xfrm>
              <a:custGeom>
                <a:rect b="b" l="l" r="r" t="t"/>
                <a:pathLst>
                  <a:path extrusionOk="0" h="120000" w="120000">
                    <a:moveTo>
                      <a:pt x="0" y="120000"/>
                    </a:moveTo>
                    <a:lnTo>
                      <a:pt x="0" y="110495"/>
                    </a:lnTo>
                    <a:lnTo>
                      <a:pt x="119999" y="0"/>
                    </a:lnTo>
                    <a:lnTo>
                      <a:pt x="119999" y="8316"/>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8" name="Google Shape;398;p28"/>
              <p:cNvSpPr/>
              <p:nvPr/>
            </p:nvSpPr>
            <p:spPr>
              <a:xfrm>
                <a:off x="4309" y="1502"/>
                <a:ext cx="0" cy="0"/>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9" name="Google Shape;399;p28"/>
              <p:cNvSpPr/>
              <p:nvPr/>
            </p:nvSpPr>
            <p:spPr>
              <a:xfrm>
                <a:off x="4194" y="1023"/>
                <a:ext cx="600" cy="600"/>
              </a:xfrm>
              <a:custGeom>
                <a:rect b="b" l="l" r="r" t="t"/>
                <a:pathLst>
                  <a:path extrusionOk="0" h="120000" w="120000">
                    <a:moveTo>
                      <a:pt x="709" y="120000"/>
                    </a:moveTo>
                    <a:lnTo>
                      <a:pt x="0" y="118271"/>
                    </a:lnTo>
                    <a:lnTo>
                      <a:pt x="119113" y="0"/>
                    </a:lnTo>
                    <a:lnTo>
                      <a:pt x="120000" y="1728"/>
                    </a:lnTo>
                    <a:lnTo>
                      <a:pt x="70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0" name="Google Shape;400;p28"/>
              <p:cNvSpPr/>
              <p:nvPr/>
            </p:nvSpPr>
            <p:spPr>
              <a:xfrm>
                <a:off x="3238" y="1770"/>
                <a:ext cx="300" cy="600"/>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1" name="Google Shape;401;p28"/>
              <p:cNvSpPr/>
              <p:nvPr/>
            </p:nvSpPr>
            <p:spPr>
              <a:xfrm>
                <a:off x="3286" y="2112"/>
                <a:ext cx="300" cy="600"/>
              </a:xfrm>
              <a:custGeom>
                <a:rect b="b" l="l" r="r" t="t"/>
                <a:pathLst>
                  <a:path extrusionOk="0" h="120000" w="120000">
                    <a:moveTo>
                      <a:pt x="2522" y="120000"/>
                    </a:moveTo>
                    <a:lnTo>
                      <a:pt x="0" y="118770"/>
                    </a:lnTo>
                    <a:lnTo>
                      <a:pt x="117477" y="0"/>
                    </a:lnTo>
                    <a:lnTo>
                      <a:pt x="120000" y="983"/>
                    </a:lnTo>
                    <a:lnTo>
                      <a:pt x="2522"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2" name="Google Shape;402;p28"/>
              <p:cNvSpPr/>
              <p:nvPr/>
            </p:nvSpPr>
            <p:spPr>
              <a:xfrm>
                <a:off x="2944" y="1507"/>
                <a:ext cx="600" cy="0"/>
              </a:xfrm>
              <a:custGeom>
                <a:rect b="b" l="l" r="r" t="t"/>
                <a:pathLst>
                  <a:path extrusionOk="0" h="120000" w="120000">
                    <a:moveTo>
                      <a:pt x="119478" y="120000"/>
                    </a:moveTo>
                    <a:lnTo>
                      <a:pt x="0" y="5675"/>
                    </a:lnTo>
                    <a:lnTo>
                      <a:pt x="260" y="0"/>
                    </a:lnTo>
                    <a:lnTo>
                      <a:pt x="120000" y="115135"/>
                    </a:lnTo>
                    <a:lnTo>
                      <a:pt x="119478"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3" name="Google Shape;403;p28"/>
              <p:cNvSpPr/>
              <p:nvPr/>
            </p:nvSpPr>
            <p:spPr>
              <a:xfrm>
                <a:off x="2049" y="1877"/>
                <a:ext cx="1200" cy="300"/>
              </a:xfrm>
              <a:custGeom>
                <a:rect b="b" l="l" r="r" t="t"/>
                <a:pathLst>
                  <a:path extrusionOk="0" h="120000" w="120000">
                    <a:moveTo>
                      <a:pt x="185" y="119999"/>
                    </a:moveTo>
                    <a:lnTo>
                      <a:pt x="0" y="113898"/>
                    </a:lnTo>
                    <a:lnTo>
                      <a:pt x="119814" y="0"/>
                    </a:lnTo>
                    <a:lnTo>
                      <a:pt x="120000" y="6101"/>
                    </a:lnTo>
                    <a:lnTo>
                      <a:pt x="185"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4" name="Google Shape;404;p28"/>
              <p:cNvSpPr/>
              <p:nvPr/>
            </p:nvSpPr>
            <p:spPr>
              <a:xfrm>
                <a:off x="4240" y="1956"/>
                <a:ext cx="900" cy="300"/>
              </a:xfrm>
              <a:custGeom>
                <a:rect b="b" l="l" r="r" t="t"/>
                <a:pathLst>
                  <a:path extrusionOk="0" h="120000" w="120000">
                    <a:moveTo>
                      <a:pt x="119732" y="120000"/>
                    </a:moveTo>
                    <a:lnTo>
                      <a:pt x="0" y="2110"/>
                    </a:lnTo>
                    <a:lnTo>
                      <a:pt x="400" y="0"/>
                    </a:lnTo>
                    <a:lnTo>
                      <a:pt x="120000" y="117587"/>
                    </a:lnTo>
                    <a:lnTo>
                      <a:pt x="119732"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5" name="Google Shape;405;p28"/>
              <p:cNvSpPr/>
              <p:nvPr/>
            </p:nvSpPr>
            <p:spPr>
              <a:xfrm>
                <a:off x="5138" y="2336"/>
                <a:ext cx="900" cy="0"/>
              </a:xfrm>
              <a:custGeom>
                <a:rect b="b" l="l" r="r" t="t"/>
                <a:pathLst>
                  <a:path extrusionOk="0" h="120000" w="120000">
                    <a:moveTo>
                      <a:pt x="0" y="120000"/>
                    </a:moveTo>
                    <a:lnTo>
                      <a:pt x="0" y="66666"/>
                    </a:lnTo>
                    <a:lnTo>
                      <a:pt x="120000" y="0"/>
                    </a:lnTo>
                    <a:lnTo>
                      <a:pt x="120000" y="53333"/>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6" name="Google Shape;406;p28"/>
              <p:cNvSpPr/>
              <p:nvPr/>
            </p:nvSpPr>
            <p:spPr>
              <a:xfrm>
                <a:off x="5922" y="2086"/>
                <a:ext cx="300" cy="300"/>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7" name="Google Shape;407;p28"/>
              <p:cNvSpPr/>
              <p:nvPr/>
            </p:nvSpPr>
            <p:spPr>
              <a:xfrm>
                <a:off x="6118" y="2086"/>
                <a:ext cx="300" cy="300"/>
              </a:xfrm>
              <a:custGeom>
                <a:rect b="b" l="l" r="r" t="t"/>
                <a:pathLst>
                  <a:path extrusionOk="0" h="120000" w="120000">
                    <a:moveTo>
                      <a:pt x="5562" y="120000"/>
                    </a:moveTo>
                    <a:lnTo>
                      <a:pt x="0" y="117209"/>
                    </a:lnTo>
                    <a:lnTo>
                      <a:pt x="115231" y="0"/>
                    </a:lnTo>
                    <a:lnTo>
                      <a:pt x="120000" y="2790"/>
                    </a:lnTo>
                    <a:lnTo>
                      <a:pt x="5562"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8" name="Google Shape;408;p28"/>
              <p:cNvSpPr/>
              <p:nvPr/>
            </p:nvSpPr>
            <p:spPr>
              <a:xfrm>
                <a:off x="6091" y="2039"/>
                <a:ext cx="0" cy="30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9" name="Google Shape;409;p28"/>
              <p:cNvSpPr/>
              <p:nvPr/>
            </p:nvSpPr>
            <p:spPr>
              <a:xfrm>
                <a:off x="5135" y="2346"/>
                <a:ext cx="0" cy="300"/>
              </a:xfrm>
              <a:custGeom>
                <a:rect b="b" l="l" r="r" t="t"/>
                <a:pathLst>
                  <a:path extrusionOk="0" h="120000" w="120000">
                    <a:moveTo>
                      <a:pt x="109090" y="120000"/>
                    </a:moveTo>
                    <a:lnTo>
                      <a:pt x="0" y="764"/>
                    </a:lnTo>
                    <a:lnTo>
                      <a:pt x="7272" y="0"/>
                    </a:lnTo>
                    <a:lnTo>
                      <a:pt x="119999" y="118853"/>
                    </a:lnTo>
                    <a:lnTo>
                      <a:pt x="10909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0" name="Google Shape;410;p28"/>
              <p:cNvSpPr/>
              <p:nvPr/>
            </p:nvSpPr>
            <p:spPr>
              <a:xfrm>
                <a:off x="5422" y="1170"/>
                <a:ext cx="300" cy="300"/>
              </a:xfrm>
              <a:custGeom>
                <a:rect b="b" l="l" r="r" t="t"/>
                <a:pathLst>
                  <a:path extrusionOk="0" h="120000" w="120000">
                    <a:moveTo>
                      <a:pt x="117941" y="120000"/>
                    </a:moveTo>
                    <a:lnTo>
                      <a:pt x="0" y="2080"/>
                    </a:lnTo>
                    <a:lnTo>
                      <a:pt x="1470" y="0"/>
                    </a:lnTo>
                    <a:lnTo>
                      <a:pt x="120000" y="117572"/>
                    </a:lnTo>
                    <a:lnTo>
                      <a:pt x="117941"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1" name="Google Shape;411;p28"/>
              <p:cNvSpPr/>
              <p:nvPr/>
            </p:nvSpPr>
            <p:spPr>
              <a:xfrm>
                <a:off x="5420" y="650"/>
                <a:ext cx="0" cy="60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2" name="Google Shape;412;p28"/>
              <p:cNvSpPr/>
              <p:nvPr/>
            </p:nvSpPr>
            <p:spPr>
              <a:xfrm>
                <a:off x="5423" y="620"/>
                <a:ext cx="1200" cy="600"/>
              </a:xfrm>
              <a:custGeom>
                <a:rect b="b" l="l" r="r" t="t"/>
                <a:pathLst>
                  <a:path extrusionOk="0" h="120000" w="120000">
                    <a:moveTo>
                      <a:pt x="193" y="120000"/>
                    </a:moveTo>
                    <a:lnTo>
                      <a:pt x="0" y="118054"/>
                    </a:lnTo>
                    <a:lnTo>
                      <a:pt x="119709" y="0"/>
                    </a:lnTo>
                    <a:lnTo>
                      <a:pt x="120000" y="1513"/>
                    </a:lnTo>
                    <a:lnTo>
                      <a:pt x="193"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3" name="Google Shape;413;p28"/>
              <p:cNvSpPr/>
              <p:nvPr/>
            </p:nvSpPr>
            <p:spPr>
              <a:xfrm>
                <a:off x="5422" y="1165"/>
                <a:ext cx="600" cy="0"/>
              </a:xfrm>
              <a:custGeom>
                <a:rect b="b" l="l" r="r" t="t"/>
                <a:pathLst>
                  <a:path extrusionOk="0" h="120000" w="120000">
                    <a:moveTo>
                      <a:pt x="119654" y="120000"/>
                    </a:moveTo>
                    <a:lnTo>
                      <a:pt x="0" y="7868"/>
                    </a:lnTo>
                    <a:lnTo>
                      <a:pt x="172" y="0"/>
                    </a:lnTo>
                    <a:lnTo>
                      <a:pt x="120000" y="112131"/>
                    </a:lnTo>
                    <a:lnTo>
                      <a:pt x="119654"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4" name="Google Shape;414;p28"/>
              <p:cNvSpPr/>
              <p:nvPr/>
            </p:nvSpPr>
            <p:spPr>
              <a:xfrm>
                <a:off x="6434" y="628"/>
                <a:ext cx="300" cy="300"/>
              </a:xfrm>
              <a:custGeom>
                <a:rect b="b" l="l" r="r" t="t"/>
                <a:pathLst>
                  <a:path extrusionOk="0" h="120000" w="120000">
                    <a:moveTo>
                      <a:pt x="3544" y="120000"/>
                    </a:moveTo>
                    <a:lnTo>
                      <a:pt x="0" y="118324"/>
                    </a:lnTo>
                    <a:lnTo>
                      <a:pt x="116455" y="0"/>
                    </a:lnTo>
                    <a:lnTo>
                      <a:pt x="120000" y="1340"/>
                    </a:lnTo>
                    <a:lnTo>
                      <a:pt x="3544"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5" name="Google Shape;415;p28"/>
              <p:cNvSpPr/>
              <p:nvPr/>
            </p:nvSpPr>
            <p:spPr>
              <a:xfrm>
                <a:off x="6652" y="627"/>
                <a:ext cx="900" cy="600"/>
              </a:xfrm>
              <a:custGeom>
                <a:rect b="b" l="l" r="r" t="t"/>
                <a:pathLst>
                  <a:path extrusionOk="0" h="120000" w="120000">
                    <a:moveTo>
                      <a:pt x="119290" y="120000"/>
                    </a:moveTo>
                    <a:lnTo>
                      <a:pt x="0" y="1489"/>
                    </a:lnTo>
                    <a:lnTo>
                      <a:pt x="709" y="0"/>
                    </a:lnTo>
                    <a:lnTo>
                      <a:pt x="120000" y="118723"/>
                    </a:lnTo>
                    <a:lnTo>
                      <a:pt x="11929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6" name="Google Shape;416;p28"/>
              <p:cNvSpPr/>
              <p:nvPr/>
            </p:nvSpPr>
            <p:spPr>
              <a:xfrm>
                <a:off x="5353" y="1136"/>
                <a:ext cx="0" cy="0"/>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7" name="Google Shape;417;p28"/>
              <p:cNvSpPr/>
              <p:nvPr/>
            </p:nvSpPr>
            <p:spPr>
              <a:xfrm>
                <a:off x="5383" y="1101"/>
                <a:ext cx="0" cy="0"/>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8" name="Google Shape;418;p28"/>
              <p:cNvSpPr/>
              <p:nvPr/>
            </p:nvSpPr>
            <p:spPr>
              <a:xfrm>
                <a:off x="5333" y="1077"/>
                <a:ext cx="0" cy="0"/>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9" name="Google Shape;419;p28"/>
              <p:cNvSpPr/>
              <p:nvPr/>
            </p:nvSpPr>
            <p:spPr>
              <a:xfrm>
                <a:off x="5390" y="1091"/>
                <a:ext cx="0" cy="300"/>
              </a:xfrm>
              <a:custGeom>
                <a:rect b="b" l="l" r="r" t="t"/>
                <a:pathLst>
                  <a:path extrusionOk="0" h="120000" w="12000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0" name="Google Shape;420;p28"/>
              <p:cNvSpPr/>
              <p:nvPr/>
            </p:nvSpPr>
            <p:spPr>
              <a:xfrm>
                <a:off x="2487" y="2020"/>
                <a:ext cx="900" cy="600"/>
              </a:xfrm>
              <a:custGeom>
                <a:rect b="b" l="l" r="r" t="t"/>
                <a:pathLst>
                  <a:path extrusionOk="0" h="120000" w="120000">
                    <a:moveTo>
                      <a:pt x="349" y="120000"/>
                    </a:moveTo>
                    <a:lnTo>
                      <a:pt x="0" y="118642"/>
                    </a:lnTo>
                    <a:lnTo>
                      <a:pt x="119650" y="0"/>
                    </a:lnTo>
                    <a:lnTo>
                      <a:pt x="120000" y="1357"/>
                    </a:lnTo>
                    <a:lnTo>
                      <a:pt x="34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1" name="Google Shape;421;p28"/>
              <p:cNvSpPr/>
              <p:nvPr/>
            </p:nvSpPr>
            <p:spPr>
              <a:xfrm>
                <a:off x="7018" y="1190"/>
                <a:ext cx="600" cy="300"/>
              </a:xfrm>
              <a:custGeom>
                <a:rect b="b" l="l" r="r" t="t"/>
                <a:pathLst>
                  <a:path extrusionOk="0" h="120000" w="120000">
                    <a:moveTo>
                      <a:pt x="1027" y="120000"/>
                    </a:moveTo>
                    <a:lnTo>
                      <a:pt x="0" y="116756"/>
                    </a:lnTo>
                    <a:lnTo>
                      <a:pt x="119229" y="0"/>
                    </a:lnTo>
                    <a:lnTo>
                      <a:pt x="119999" y="3243"/>
                    </a:lnTo>
                    <a:lnTo>
                      <a:pt x="1027"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2" name="Google Shape;422;p28"/>
              <p:cNvSpPr/>
              <p:nvPr/>
            </p:nvSpPr>
            <p:spPr>
              <a:xfrm>
                <a:off x="7310" y="1190"/>
                <a:ext cx="300" cy="1500"/>
              </a:xfrm>
              <a:custGeom>
                <a:rect b="b" l="l" r="r" t="t"/>
                <a:pathLst>
                  <a:path extrusionOk="0" h="120000" w="120000">
                    <a:moveTo>
                      <a:pt x="6067" y="119999"/>
                    </a:moveTo>
                    <a:lnTo>
                      <a:pt x="0" y="119828"/>
                    </a:lnTo>
                    <a:lnTo>
                      <a:pt x="114606" y="0"/>
                    </a:lnTo>
                    <a:lnTo>
                      <a:pt x="120000" y="0"/>
                    </a:lnTo>
                    <a:lnTo>
                      <a:pt x="6067"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3" name="Google Shape;423;p28"/>
              <p:cNvSpPr/>
              <p:nvPr/>
            </p:nvSpPr>
            <p:spPr>
              <a:xfrm>
                <a:off x="7455" y="943"/>
                <a:ext cx="0" cy="300"/>
              </a:xfrm>
              <a:custGeom>
                <a:rect b="b" l="l" r="r" t="t"/>
                <a:pathLst>
                  <a:path extrusionOk="0" h="120000" w="120000">
                    <a:moveTo>
                      <a:pt x="93750" y="120000"/>
                    </a:moveTo>
                    <a:lnTo>
                      <a:pt x="0" y="0"/>
                    </a:lnTo>
                    <a:lnTo>
                      <a:pt x="30000" y="0"/>
                    </a:lnTo>
                    <a:lnTo>
                      <a:pt x="120000" y="119028"/>
                    </a:lnTo>
                    <a:lnTo>
                      <a:pt x="9375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4" name="Google Shape;424;p28"/>
              <p:cNvSpPr/>
              <p:nvPr/>
            </p:nvSpPr>
            <p:spPr>
              <a:xfrm>
                <a:off x="7480" y="1175"/>
                <a:ext cx="0" cy="300"/>
              </a:xfrm>
              <a:custGeom>
                <a:rect b="b" l="l" r="r" t="t"/>
                <a:pathLst>
                  <a:path extrusionOk="0" h="120000" w="120000">
                    <a:moveTo>
                      <a:pt x="114246" y="120000"/>
                    </a:moveTo>
                    <a:lnTo>
                      <a:pt x="0" y="1204"/>
                    </a:lnTo>
                    <a:lnTo>
                      <a:pt x="5753" y="0"/>
                    </a:lnTo>
                    <a:lnTo>
                      <a:pt x="119999" y="118394"/>
                    </a:lnTo>
                    <a:lnTo>
                      <a:pt x="114246"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5" name="Google Shape;425;p28"/>
              <p:cNvSpPr/>
              <p:nvPr/>
            </p:nvSpPr>
            <p:spPr>
              <a:xfrm>
                <a:off x="6956" y="2158"/>
                <a:ext cx="300" cy="300"/>
              </a:xfrm>
              <a:custGeom>
                <a:rect b="b" l="l" r="r" t="t"/>
                <a:pathLst>
                  <a:path extrusionOk="0" h="120000" w="120000">
                    <a:moveTo>
                      <a:pt x="118347" y="120000"/>
                    </a:moveTo>
                    <a:lnTo>
                      <a:pt x="0" y="1418"/>
                    </a:lnTo>
                    <a:lnTo>
                      <a:pt x="2314" y="0"/>
                    </a:lnTo>
                    <a:lnTo>
                      <a:pt x="120000" y="118581"/>
                    </a:lnTo>
                    <a:lnTo>
                      <a:pt x="118347"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6" name="Google Shape;426;p28"/>
              <p:cNvSpPr/>
              <p:nvPr/>
            </p:nvSpPr>
            <p:spPr>
              <a:xfrm>
                <a:off x="7074" y="2583"/>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7" name="Google Shape;427;p28"/>
              <p:cNvSpPr/>
              <p:nvPr/>
            </p:nvSpPr>
            <p:spPr>
              <a:xfrm>
                <a:off x="7215" y="2581"/>
                <a:ext cx="0" cy="300"/>
              </a:xfrm>
              <a:custGeom>
                <a:rect b="b" l="l" r="r" t="t"/>
                <a:pathLst>
                  <a:path extrusionOk="0" h="120000" w="120000">
                    <a:moveTo>
                      <a:pt x="6605" y="120000"/>
                    </a:moveTo>
                    <a:lnTo>
                      <a:pt x="0" y="116363"/>
                    </a:lnTo>
                    <a:lnTo>
                      <a:pt x="112293" y="0"/>
                    </a:lnTo>
                    <a:lnTo>
                      <a:pt x="120000" y="2909"/>
                    </a:lnTo>
                    <a:lnTo>
                      <a:pt x="6605"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8" name="Google Shape;428;p28"/>
              <p:cNvSpPr/>
              <p:nvPr/>
            </p:nvSpPr>
            <p:spPr>
              <a:xfrm>
                <a:off x="7310" y="2588"/>
                <a:ext cx="300" cy="300"/>
              </a:xfrm>
              <a:custGeom>
                <a:rect b="b" l="l" r="r" t="t"/>
                <a:pathLst>
                  <a:path extrusionOk="0" h="120000" w="120000">
                    <a:moveTo>
                      <a:pt x="118240" y="120000"/>
                    </a:moveTo>
                    <a:lnTo>
                      <a:pt x="0" y="3065"/>
                    </a:lnTo>
                    <a:lnTo>
                      <a:pt x="1759" y="0"/>
                    </a:lnTo>
                    <a:lnTo>
                      <a:pt x="119999" y="116934"/>
                    </a:lnTo>
                    <a:lnTo>
                      <a:pt x="11824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9" name="Google Shape;429;p28"/>
              <p:cNvSpPr/>
              <p:nvPr/>
            </p:nvSpPr>
            <p:spPr>
              <a:xfrm>
                <a:off x="5133" y="2344"/>
                <a:ext cx="900" cy="600"/>
              </a:xfrm>
              <a:custGeom>
                <a:rect b="b" l="l" r="r" t="t"/>
                <a:pathLst>
                  <a:path extrusionOk="0" h="120000" w="120000">
                    <a:moveTo>
                      <a:pt x="119289" y="120000"/>
                    </a:moveTo>
                    <a:lnTo>
                      <a:pt x="0" y="928"/>
                    </a:lnTo>
                    <a:lnTo>
                      <a:pt x="710" y="0"/>
                    </a:lnTo>
                    <a:lnTo>
                      <a:pt x="120000" y="118699"/>
                    </a:lnTo>
                    <a:lnTo>
                      <a:pt x="11928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0" name="Google Shape;430;p28"/>
              <p:cNvSpPr/>
              <p:nvPr/>
            </p:nvSpPr>
            <p:spPr>
              <a:xfrm>
                <a:off x="5067" y="2281"/>
                <a:ext cx="0" cy="0"/>
              </a:xfrm>
              <a:custGeom>
                <a:rect b="b" l="l" r="r" t="t"/>
                <a:pathLst>
                  <a:path extrusionOk="0" h="120000" w="12000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1" name="Google Shape;431;p28"/>
              <p:cNvSpPr/>
              <p:nvPr/>
            </p:nvSpPr>
            <p:spPr>
              <a:xfrm>
                <a:off x="5153" y="2281"/>
                <a:ext cx="0" cy="0"/>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2" name="Google Shape;432;p28"/>
              <p:cNvSpPr/>
              <p:nvPr/>
            </p:nvSpPr>
            <p:spPr>
              <a:xfrm>
                <a:off x="5096" y="2247"/>
                <a:ext cx="0" cy="0"/>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3" name="Google Shape;433;p28"/>
              <p:cNvSpPr/>
              <p:nvPr/>
            </p:nvSpPr>
            <p:spPr>
              <a:xfrm>
                <a:off x="5051" y="2333"/>
                <a:ext cx="300" cy="0"/>
              </a:xfrm>
              <a:custGeom>
                <a:rect b="b" l="l" r="r" t="t"/>
                <a:pathLst>
                  <a:path extrusionOk="0" h="120000" w="12000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4" name="Google Shape;434;p28"/>
              <p:cNvSpPr/>
              <p:nvPr/>
            </p:nvSpPr>
            <p:spPr>
              <a:xfrm>
                <a:off x="5972" y="2707"/>
                <a:ext cx="300" cy="300"/>
              </a:xfrm>
              <a:custGeom>
                <a:rect b="b" l="l" r="r" t="t"/>
                <a:pathLst>
                  <a:path extrusionOk="0" h="120000" w="120000">
                    <a:moveTo>
                      <a:pt x="1137" y="120000"/>
                    </a:moveTo>
                    <a:lnTo>
                      <a:pt x="0" y="117031"/>
                    </a:lnTo>
                    <a:lnTo>
                      <a:pt x="118862" y="0"/>
                    </a:lnTo>
                    <a:lnTo>
                      <a:pt x="120000" y="2968"/>
                    </a:lnTo>
                    <a:lnTo>
                      <a:pt x="1137"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5" name="Google Shape;435;p28"/>
              <p:cNvSpPr/>
              <p:nvPr/>
            </p:nvSpPr>
            <p:spPr>
              <a:xfrm>
                <a:off x="7319" y="2171"/>
                <a:ext cx="600" cy="300"/>
              </a:xfrm>
              <a:custGeom>
                <a:rect b="b" l="l" r="r" t="t"/>
                <a:pathLst>
                  <a:path extrusionOk="0" h="120000" w="120000">
                    <a:moveTo>
                      <a:pt x="489" y="120000"/>
                    </a:moveTo>
                    <a:lnTo>
                      <a:pt x="0" y="118265"/>
                    </a:lnTo>
                    <a:lnTo>
                      <a:pt x="119510" y="0"/>
                    </a:lnTo>
                    <a:lnTo>
                      <a:pt x="120000" y="2024"/>
                    </a:lnTo>
                    <a:lnTo>
                      <a:pt x="48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6" name="Google Shape;436;p28"/>
              <p:cNvSpPr/>
              <p:nvPr/>
            </p:nvSpPr>
            <p:spPr>
              <a:xfrm>
                <a:off x="7263" y="2561"/>
                <a:ext cx="0" cy="0"/>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7" name="Google Shape;437;p28"/>
              <p:cNvSpPr/>
              <p:nvPr/>
            </p:nvSpPr>
            <p:spPr>
              <a:xfrm>
                <a:off x="7246" y="2521"/>
                <a:ext cx="0" cy="0"/>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8" name="Google Shape;438;p28"/>
              <p:cNvSpPr/>
              <p:nvPr/>
            </p:nvSpPr>
            <p:spPr>
              <a:xfrm>
                <a:off x="7215" y="2546"/>
                <a:ext cx="0" cy="0"/>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9" name="Google Shape;439;p28"/>
              <p:cNvSpPr/>
              <p:nvPr/>
            </p:nvSpPr>
            <p:spPr>
              <a:xfrm>
                <a:off x="7257" y="2489"/>
                <a:ext cx="300" cy="300"/>
              </a:xfrm>
              <a:custGeom>
                <a:rect b="b" l="l" r="r" t="t"/>
                <a:pathLst>
                  <a:path extrusionOk="0" h="120000" w="12000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0" name="Google Shape;440;p28"/>
              <p:cNvSpPr/>
              <p:nvPr/>
            </p:nvSpPr>
            <p:spPr>
              <a:xfrm>
                <a:off x="7423" y="1180"/>
                <a:ext cx="0" cy="0"/>
              </a:xfrm>
              <a:custGeom>
                <a:rect b="b" l="l" r="r" t="t"/>
                <a:pathLst>
                  <a:path extrusionOk="0" h="120000" w="12000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1" name="Google Shape;441;p28"/>
              <p:cNvSpPr/>
              <p:nvPr/>
            </p:nvSpPr>
            <p:spPr>
              <a:xfrm>
                <a:off x="7413" y="1123"/>
                <a:ext cx="0" cy="0"/>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2" name="Google Shape;442;p28"/>
              <p:cNvSpPr/>
              <p:nvPr/>
            </p:nvSpPr>
            <p:spPr>
              <a:xfrm>
                <a:off x="7382" y="1134"/>
                <a:ext cx="0" cy="0"/>
              </a:xfrm>
              <a:custGeom>
                <a:rect b="b" l="l" r="r" t="t"/>
                <a:pathLst>
                  <a:path extrusionOk="0" h="120000" w="12000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3" name="Google Shape;443;p28"/>
              <p:cNvSpPr/>
              <p:nvPr/>
            </p:nvSpPr>
            <p:spPr>
              <a:xfrm>
                <a:off x="7440" y="1094"/>
                <a:ext cx="300" cy="300"/>
              </a:xfrm>
              <a:custGeom>
                <a:rect b="b" l="l" r="r" t="t"/>
                <a:pathLst>
                  <a:path extrusionOk="0" h="120000" w="12000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4" name="Google Shape;444;p28"/>
              <p:cNvSpPr/>
              <p:nvPr/>
            </p:nvSpPr>
            <p:spPr>
              <a:xfrm>
                <a:off x="3038" y="876"/>
                <a:ext cx="600" cy="600"/>
              </a:xfrm>
              <a:custGeom>
                <a:rect b="b" l="l" r="r" t="t"/>
                <a:pathLst>
                  <a:path extrusionOk="0" h="120000" w="120000">
                    <a:moveTo>
                      <a:pt x="118678" y="120000"/>
                    </a:moveTo>
                    <a:lnTo>
                      <a:pt x="0" y="1023"/>
                    </a:lnTo>
                    <a:lnTo>
                      <a:pt x="1321" y="0"/>
                    </a:lnTo>
                    <a:lnTo>
                      <a:pt x="120000" y="118976"/>
                    </a:lnTo>
                    <a:lnTo>
                      <a:pt x="118678"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5" name="Google Shape;445;p28"/>
              <p:cNvSpPr/>
              <p:nvPr/>
            </p:nvSpPr>
            <p:spPr>
              <a:xfrm>
                <a:off x="2541" y="1057"/>
                <a:ext cx="900" cy="600"/>
              </a:xfrm>
              <a:custGeom>
                <a:rect b="b" l="l" r="r" t="t"/>
                <a:pathLst>
                  <a:path extrusionOk="0" h="120000" w="120000">
                    <a:moveTo>
                      <a:pt x="119337" y="120000"/>
                    </a:moveTo>
                    <a:lnTo>
                      <a:pt x="0" y="1904"/>
                    </a:lnTo>
                    <a:lnTo>
                      <a:pt x="397" y="0"/>
                    </a:lnTo>
                    <a:lnTo>
                      <a:pt x="119999" y="118571"/>
                    </a:lnTo>
                    <a:lnTo>
                      <a:pt x="119337"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6" name="Google Shape;446;p28"/>
              <p:cNvSpPr/>
              <p:nvPr/>
            </p:nvSpPr>
            <p:spPr>
              <a:xfrm>
                <a:off x="2086" y="1020"/>
                <a:ext cx="600" cy="0"/>
              </a:xfrm>
              <a:custGeom>
                <a:rect b="b" l="l" r="r" t="t"/>
                <a:pathLst>
                  <a:path extrusionOk="0" h="120000" w="120000">
                    <a:moveTo>
                      <a:pt x="120000" y="120000"/>
                    </a:moveTo>
                    <a:lnTo>
                      <a:pt x="0" y="22857"/>
                    </a:lnTo>
                    <a:lnTo>
                      <a:pt x="525" y="0"/>
                    </a:lnTo>
                    <a:lnTo>
                      <a:pt x="120000" y="97142"/>
                    </a:lnTo>
                    <a:lnTo>
                      <a:pt x="1200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7" name="Google Shape;447;p28"/>
              <p:cNvSpPr/>
              <p:nvPr/>
            </p:nvSpPr>
            <p:spPr>
              <a:xfrm>
                <a:off x="575" y="2630"/>
                <a:ext cx="1800" cy="300"/>
              </a:xfrm>
              <a:custGeom>
                <a:rect b="b" l="l" r="r" t="t"/>
                <a:pathLst>
                  <a:path extrusionOk="0" h="120000" w="120000">
                    <a:moveTo>
                      <a:pt x="0" y="120000"/>
                    </a:moveTo>
                    <a:lnTo>
                      <a:pt x="0" y="116619"/>
                    </a:lnTo>
                    <a:lnTo>
                      <a:pt x="119937" y="0"/>
                    </a:lnTo>
                    <a:lnTo>
                      <a:pt x="120000" y="3802"/>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8" name="Google Shape;448;p28"/>
              <p:cNvSpPr/>
              <p:nvPr/>
            </p:nvSpPr>
            <p:spPr>
              <a:xfrm>
                <a:off x="2485" y="2449"/>
                <a:ext cx="0" cy="300"/>
              </a:xfrm>
              <a:custGeom>
                <a:rect b="b" l="l" r="r" t="t"/>
                <a:pathLst>
                  <a:path extrusionOk="0" h="120000" w="120000">
                    <a:moveTo>
                      <a:pt x="59999" y="120000"/>
                    </a:moveTo>
                    <a:lnTo>
                      <a:pt x="0" y="120000"/>
                    </a:lnTo>
                    <a:lnTo>
                      <a:pt x="42857" y="0"/>
                    </a:lnTo>
                    <a:lnTo>
                      <a:pt x="119999" y="0"/>
                    </a:lnTo>
                    <a:lnTo>
                      <a:pt x="5999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9" name="Google Shape;449;p28"/>
              <p:cNvSpPr/>
              <p:nvPr/>
            </p:nvSpPr>
            <p:spPr>
              <a:xfrm>
                <a:off x="2282" y="2454"/>
                <a:ext cx="300" cy="300"/>
              </a:xfrm>
              <a:custGeom>
                <a:rect b="b" l="l" r="r" t="t"/>
                <a:pathLst>
                  <a:path extrusionOk="0" h="120000" w="120000">
                    <a:moveTo>
                      <a:pt x="116635" y="120000"/>
                    </a:moveTo>
                    <a:lnTo>
                      <a:pt x="0" y="3934"/>
                    </a:lnTo>
                    <a:lnTo>
                      <a:pt x="3925" y="0"/>
                    </a:lnTo>
                    <a:lnTo>
                      <a:pt x="120000" y="116721"/>
                    </a:lnTo>
                    <a:lnTo>
                      <a:pt x="116635"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0" name="Google Shape;450;p28"/>
              <p:cNvSpPr/>
              <p:nvPr/>
            </p:nvSpPr>
            <p:spPr>
              <a:xfrm>
                <a:off x="2418" y="2639"/>
                <a:ext cx="0" cy="0"/>
              </a:xfrm>
              <a:custGeom>
                <a:rect b="b" l="l" r="r" t="t"/>
                <a:pathLst>
                  <a:path extrusionOk="0" h="120000" w="12000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1" name="Google Shape;451;p28"/>
              <p:cNvSpPr/>
              <p:nvPr/>
            </p:nvSpPr>
            <p:spPr>
              <a:xfrm>
                <a:off x="2423" y="2563"/>
                <a:ext cx="0" cy="0"/>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2" name="Google Shape;452;p28"/>
              <p:cNvSpPr/>
              <p:nvPr/>
            </p:nvSpPr>
            <p:spPr>
              <a:xfrm>
                <a:off x="2386" y="2551"/>
                <a:ext cx="0" cy="0"/>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3" name="Google Shape;453;p28"/>
              <p:cNvSpPr/>
              <p:nvPr/>
            </p:nvSpPr>
            <p:spPr>
              <a:xfrm>
                <a:off x="2487" y="2541"/>
                <a:ext cx="0" cy="300"/>
              </a:xfrm>
              <a:custGeom>
                <a:rect b="b" l="l" r="r" t="t"/>
                <a:pathLst>
                  <a:path extrusionOk="0" h="120000" w="12000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4" name="Google Shape;454;p28"/>
              <p:cNvSpPr/>
              <p:nvPr/>
            </p:nvSpPr>
            <p:spPr>
              <a:xfrm>
                <a:off x="2297" y="1059"/>
                <a:ext cx="300" cy="300"/>
              </a:xfrm>
              <a:custGeom>
                <a:rect b="b" l="l" r="r" t="t"/>
                <a:pathLst>
                  <a:path extrusionOk="0" h="120000" w="120000">
                    <a:moveTo>
                      <a:pt x="2459" y="120000"/>
                    </a:moveTo>
                    <a:lnTo>
                      <a:pt x="0" y="116587"/>
                    </a:lnTo>
                    <a:lnTo>
                      <a:pt x="117540" y="0"/>
                    </a:lnTo>
                    <a:lnTo>
                      <a:pt x="120000" y="2843"/>
                    </a:lnTo>
                    <a:lnTo>
                      <a:pt x="245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5" name="Google Shape;455;p28"/>
              <p:cNvSpPr/>
              <p:nvPr/>
            </p:nvSpPr>
            <p:spPr>
              <a:xfrm>
                <a:off x="2457" y="899"/>
                <a:ext cx="0" cy="300"/>
              </a:xfrm>
              <a:custGeom>
                <a:rect b="b" l="l" r="r" t="t"/>
                <a:pathLst>
                  <a:path extrusionOk="0" h="120000" w="120000">
                    <a:moveTo>
                      <a:pt x="110344" y="120000"/>
                    </a:moveTo>
                    <a:lnTo>
                      <a:pt x="0" y="3726"/>
                    </a:lnTo>
                    <a:lnTo>
                      <a:pt x="9655" y="0"/>
                    </a:lnTo>
                    <a:lnTo>
                      <a:pt x="120000" y="117763"/>
                    </a:lnTo>
                    <a:lnTo>
                      <a:pt x="110344"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6" name="Google Shape;456;p28"/>
              <p:cNvSpPr/>
              <p:nvPr/>
            </p:nvSpPr>
            <p:spPr>
              <a:xfrm>
                <a:off x="2499" y="1030"/>
                <a:ext cx="0" cy="0"/>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7" name="Google Shape;457;p28"/>
              <p:cNvSpPr/>
              <p:nvPr/>
            </p:nvSpPr>
            <p:spPr>
              <a:xfrm>
                <a:off x="2472" y="1005"/>
                <a:ext cx="0" cy="0"/>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8" name="Google Shape;458;p28"/>
              <p:cNvSpPr/>
              <p:nvPr/>
            </p:nvSpPr>
            <p:spPr>
              <a:xfrm>
                <a:off x="2445" y="1040"/>
                <a:ext cx="0" cy="0"/>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9" name="Google Shape;459;p28"/>
              <p:cNvSpPr/>
              <p:nvPr/>
            </p:nvSpPr>
            <p:spPr>
              <a:xfrm>
                <a:off x="2472" y="970"/>
                <a:ext cx="300" cy="0"/>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0" name="Google Shape;460;p28"/>
              <p:cNvSpPr/>
              <p:nvPr/>
            </p:nvSpPr>
            <p:spPr>
              <a:xfrm>
                <a:off x="2645" y="1696"/>
                <a:ext cx="900" cy="0"/>
              </a:xfrm>
              <a:custGeom>
                <a:rect b="b" l="l" r="r" t="t"/>
                <a:pathLst>
                  <a:path extrusionOk="0" h="120000" w="120000">
                    <a:moveTo>
                      <a:pt x="120000" y="120000"/>
                    </a:moveTo>
                    <a:lnTo>
                      <a:pt x="0" y="16000"/>
                    </a:lnTo>
                    <a:lnTo>
                      <a:pt x="306" y="0"/>
                    </a:lnTo>
                    <a:lnTo>
                      <a:pt x="120000" y="104000"/>
                    </a:lnTo>
                    <a:lnTo>
                      <a:pt x="1200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1" name="Google Shape;461;p28"/>
              <p:cNvSpPr/>
              <p:nvPr/>
            </p:nvSpPr>
            <p:spPr>
              <a:xfrm>
                <a:off x="-85" y="1960"/>
                <a:ext cx="0" cy="0"/>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2" name="Google Shape;462;p28"/>
              <p:cNvSpPr/>
              <p:nvPr/>
            </p:nvSpPr>
            <p:spPr>
              <a:xfrm>
                <a:off x="-85" y="2013"/>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3" name="Google Shape;463;p28"/>
              <p:cNvSpPr/>
              <p:nvPr/>
            </p:nvSpPr>
            <p:spPr>
              <a:xfrm>
                <a:off x="-85" y="2055"/>
                <a:ext cx="0" cy="0"/>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4" name="Google Shape;464;p28"/>
              <p:cNvSpPr/>
              <p:nvPr/>
            </p:nvSpPr>
            <p:spPr>
              <a:xfrm>
                <a:off x="-419" y="2027"/>
                <a:ext cx="300" cy="0"/>
              </a:xfrm>
              <a:custGeom>
                <a:rect b="b" l="l" r="r" t="t"/>
                <a:pathLst>
                  <a:path extrusionOk="0" h="120000" w="120000">
                    <a:moveTo>
                      <a:pt x="0" y="120000"/>
                    </a:moveTo>
                    <a:lnTo>
                      <a:pt x="0" y="105230"/>
                    </a:lnTo>
                    <a:lnTo>
                      <a:pt x="119316" y="0"/>
                    </a:lnTo>
                    <a:lnTo>
                      <a:pt x="119999" y="11076"/>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5" name="Google Shape;465;p28"/>
              <p:cNvSpPr/>
              <p:nvPr/>
            </p:nvSpPr>
            <p:spPr>
              <a:xfrm>
                <a:off x="-187" y="1775"/>
                <a:ext cx="300" cy="300"/>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6" name="Google Shape;466;p28"/>
              <p:cNvSpPr/>
              <p:nvPr/>
            </p:nvSpPr>
            <p:spPr>
              <a:xfrm>
                <a:off x="11" y="1839"/>
                <a:ext cx="300" cy="300"/>
              </a:xfrm>
              <a:custGeom>
                <a:rect b="b" l="l" r="r" t="t"/>
                <a:pathLst>
                  <a:path extrusionOk="0" h="120000" w="120000">
                    <a:moveTo>
                      <a:pt x="3141" y="120000"/>
                    </a:moveTo>
                    <a:lnTo>
                      <a:pt x="0" y="116026"/>
                    </a:lnTo>
                    <a:lnTo>
                      <a:pt x="116858" y="0"/>
                    </a:lnTo>
                    <a:lnTo>
                      <a:pt x="120000" y="3973"/>
                    </a:lnTo>
                    <a:lnTo>
                      <a:pt x="3141"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7" name="Google Shape;467;p28"/>
              <p:cNvSpPr/>
              <p:nvPr/>
            </p:nvSpPr>
            <p:spPr>
              <a:xfrm>
                <a:off x="-18" y="1728"/>
                <a:ext cx="0" cy="30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8" name="Google Shape;468;p28"/>
              <p:cNvSpPr/>
              <p:nvPr/>
            </p:nvSpPr>
            <p:spPr>
              <a:xfrm>
                <a:off x="-13" y="89"/>
                <a:ext cx="600" cy="300"/>
              </a:xfrm>
              <a:custGeom>
                <a:rect b="b" l="l" r="r" t="t"/>
                <a:pathLst>
                  <a:path extrusionOk="0" h="120000" w="120000">
                    <a:moveTo>
                      <a:pt x="912" y="120000"/>
                    </a:moveTo>
                    <a:lnTo>
                      <a:pt x="0" y="115409"/>
                    </a:lnTo>
                    <a:lnTo>
                      <a:pt x="119315" y="0"/>
                    </a:lnTo>
                    <a:lnTo>
                      <a:pt x="120000" y="4590"/>
                    </a:lnTo>
                    <a:lnTo>
                      <a:pt x="912"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9" name="Google Shape;469;p28"/>
              <p:cNvSpPr/>
              <p:nvPr/>
            </p:nvSpPr>
            <p:spPr>
              <a:xfrm>
                <a:off x="-704" y="630"/>
                <a:ext cx="300" cy="300"/>
              </a:xfrm>
              <a:custGeom>
                <a:rect b="b" l="l" r="r" t="t"/>
                <a:pathLst>
                  <a:path extrusionOk="0" h="120000" w="120000">
                    <a:moveTo>
                      <a:pt x="119005" y="120000"/>
                    </a:moveTo>
                    <a:lnTo>
                      <a:pt x="0" y="4615"/>
                    </a:lnTo>
                    <a:lnTo>
                      <a:pt x="994" y="0"/>
                    </a:lnTo>
                    <a:lnTo>
                      <a:pt x="120000" y="115384"/>
                    </a:lnTo>
                    <a:lnTo>
                      <a:pt x="119005"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0" name="Google Shape;470;p28"/>
              <p:cNvSpPr/>
              <p:nvPr/>
            </p:nvSpPr>
            <p:spPr>
              <a:xfrm>
                <a:off x="283" y="97"/>
                <a:ext cx="300" cy="300"/>
              </a:xfrm>
              <a:custGeom>
                <a:rect b="b" l="l" r="r" t="t"/>
                <a:pathLst>
                  <a:path extrusionOk="0" h="120000" w="120000">
                    <a:moveTo>
                      <a:pt x="3544" y="120000"/>
                    </a:moveTo>
                    <a:lnTo>
                      <a:pt x="0" y="118324"/>
                    </a:lnTo>
                    <a:lnTo>
                      <a:pt x="115443" y="0"/>
                    </a:lnTo>
                    <a:lnTo>
                      <a:pt x="120000" y="1340"/>
                    </a:lnTo>
                    <a:lnTo>
                      <a:pt x="3544"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1" name="Google Shape;471;p28"/>
              <p:cNvSpPr/>
              <p:nvPr/>
            </p:nvSpPr>
            <p:spPr>
              <a:xfrm>
                <a:off x="501" y="96"/>
                <a:ext cx="900" cy="900"/>
              </a:xfrm>
              <a:custGeom>
                <a:rect b="b" l="l" r="r" t="t"/>
                <a:pathLst>
                  <a:path extrusionOk="0" h="120000" w="120000">
                    <a:moveTo>
                      <a:pt x="119299" y="120000"/>
                    </a:moveTo>
                    <a:lnTo>
                      <a:pt x="0" y="943"/>
                    </a:lnTo>
                    <a:lnTo>
                      <a:pt x="700" y="0"/>
                    </a:lnTo>
                    <a:lnTo>
                      <a:pt x="120000" y="119213"/>
                    </a:lnTo>
                    <a:lnTo>
                      <a:pt x="11929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2" name="Google Shape;472;p28"/>
              <p:cNvSpPr/>
              <p:nvPr/>
            </p:nvSpPr>
            <p:spPr>
              <a:xfrm>
                <a:off x="441" y="57"/>
                <a:ext cx="0" cy="0"/>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3" name="Google Shape;473;p28"/>
              <p:cNvSpPr/>
              <p:nvPr/>
            </p:nvSpPr>
            <p:spPr>
              <a:xfrm>
                <a:off x="469" y="23"/>
                <a:ext cx="0" cy="0"/>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4" name="Google Shape;474;p28"/>
              <p:cNvSpPr/>
              <p:nvPr/>
            </p:nvSpPr>
            <p:spPr>
              <a:xfrm>
                <a:off x="419" y="-2"/>
                <a:ext cx="0" cy="0"/>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5" name="Google Shape;475;p28"/>
              <p:cNvSpPr/>
              <p:nvPr/>
            </p:nvSpPr>
            <p:spPr>
              <a:xfrm>
                <a:off x="476" y="13"/>
                <a:ext cx="0" cy="300"/>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6" name="Google Shape;476;p28"/>
              <p:cNvSpPr/>
              <p:nvPr/>
            </p:nvSpPr>
            <p:spPr>
              <a:xfrm>
                <a:off x="944" y="857"/>
                <a:ext cx="300" cy="300"/>
              </a:xfrm>
              <a:custGeom>
                <a:rect b="b" l="l" r="r" t="t"/>
                <a:pathLst>
                  <a:path extrusionOk="0" h="120000" w="120000">
                    <a:moveTo>
                      <a:pt x="1492" y="120000"/>
                    </a:moveTo>
                    <a:lnTo>
                      <a:pt x="0" y="116485"/>
                    </a:lnTo>
                    <a:lnTo>
                      <a:pt x="118507" y="0"/>
                    </a:lnTo>
                    <a:lnTo>
                      <a:pt x="120000" y="3514"/>
                    </a:lnTo>
                    <a:lnTo>
                      <a:pt x="1492"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7" name="Google Shape;477;p28"/>
              <p:cNvSpPr/>
              <p:nvPr/>
            </p:nvSpPr>
            <p:spPr>
              <a:xfrm>
                <a:off x="933" y="855"/>
                <a:ext cx="300" cy="900"/>
              </a:xfrm>
              <a:custGeom>
                <a:rect b="b" l="l" r="r" t="t"/>
                <a:pathLst>
                  <a:path extrusionOk="0" h="120000" w="120000">
                    <a:moveTo>
                      <a:pt x="1739" y="120000"/>
                    </a:moveTo>
                    <a:lnTo>
                      <a:pt x="0" y="119642"/>
                    </a:lnTo>
                    <a:lnTo>
                      <a:pt x="118260" y="0"/>
                    </a:lnTo>
                    <a:lnTo>
                      <a:pt x="120000" y="476"/>
                    </a:lnTo>
                    <a:lnTo>
                      <a:pt x="173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8" name="Google Shape;478;p28"/>
              <p:cNvSpPr/>
              <p:nvPr/>
            </p:nvSpPr>
            <p:spPr>
              <a:xfrm>
                <a:off x="1314" y="610"/>
                <a:ext cx="0" cy="300"/>
              </a:xfrm>
              <a:custGeom>
                <a:rect b="b" l="l" r="r" t="t"/>
                <a:pathLst>
                  <a:path extrusionOk="0" h="120000" w="120000">
                    <a:moveTo>
                      <a:pt x="90909" y="120000"/>
                    </a:moveTo>
                    <a:lnTo>
                      <a:pt x="0" y="0"/>
                    </a:lnTo>
                    <a:lnTo>
                      <a:pt x="29090" y="0"/>
                    </a:lnTo>
                    <a:lnTo>
                      <a:pt x="120000" y="119028"/>
                    </a:lnTo>
                    <a:lnTo>
                      <a:pt x="9090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9" name="Google Shape;479;p28"/>
              <p:cNvSpPr/>
              <p:nvPr/>
            </p:nvSpPr>
            <p:spPr>
              <a:xfrm>
                <a:off x="578" y="1428"/>
                <a:ext cx="300" cy="300"/>
              </a:xfrm>
              <a:custGeom>
                <a:rect b="b" l="l" r="r" t="t"/>
                <a:pathLst>
                  <a:path extrusionOk="0" h="120000" w="120000">
                    <a:moveTo>
                      <a:pt x="117685" y="119999"/>
                    </a:moveTo>
                    <a:lnTo>
                      <a:pt x="0" y="1971"/>
                    </a:lnTo>
                    <a:lnTo>
                      <a:pt x="1652" y="0"/>
                    </a:lnTo>
                    <a:lnTo>
                      <a:pt x="120000" y="118591"/>
                    </a:lnTo>
                    <a:lnTo>
                      <a:pt x="117685"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0" name="Google Shape;480;p28"/>
              <p:cNvSpPr/>
              <p:nvPr/>
            </p:nvSpPr>
            <p:spPr>
              <a:xfrm>
                <a:off x="696" y="1855"/>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1" name="Google Shape;481;p28"/>
              <p:cNvSpPr/>
              <p:nvPr/>
            </p:nvSpPr>
            <p:spPr>
              <a:xfrm>
                <a:off x="931" y="1860"/>
                <a:ext cx="300" cy="300"/>
              </a:xfrm>
              <a:custGeom>
                <a:rect b="b" l="l" r="r" t="t"/>
                <a:pathLst>
                  <a:path extrusionOk="0" h="120000" w="120000">
                    <a:moveTo>
                      <a:pt x="118245" y="119999"/>
                    </a:moveTo>
                    <a:lnTo>
                      <a:pt x="0" y="3076"/>
                    </a:lnTo>
                    <a:lnTo>
                      <a:pt x="1754" y="0"/>
                    </a:lnTo>
                    <a:lnTo>
                      <a:pt x="120000" y="117802"/>
                    </a:lnTo>
                    <a:lnTo>
                      <a:pt x="118245"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2" name="Google Shape;482;p28"/>
              <p:cNvSpPr/>
              <p:nvPr/>
            </p:nvSpPr>
            <p:spPr>
              <a:xfrm>
                <a:off x="941" y="1711"/>
                <a:ext cx="600" cy="0"/>
              </a:xfrm>
              <a:custGeom>
                <a:rect b="b" l="l" r="r" t="t"/>
                <a:pathLst>
                  <a:path extrusionOk="0" h="120000" w="120000">
                    <a:moveTo>
                      <a:pt x="492" y="120000"/>
                    </a:moveTo>
                    <a:lnTo>
                      <a:pt x="0" y="112702"/>
                    </a:lnTo>
                    <a:lnTo>
                      <a:pt x="119014" y="0"/>
                    </a:lnTo>
                    <a:lnTo>
                      <a:pt x="120000" y="6486"/>
                    </a:lnTo>
                    <a:lnTo>
                      <a:pt x="492"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3" name="Google Shape;483;p28"/>
              <p:cNvSpPr/>
              <p:nvPr/>
            </p:nvSpPr>
            <p:spPr>
              <a:xfrm>
                <a:off x="5922" y="2961"/>
                <a:ext cx="0" cy="0"/>
              </a:xfrm>
              <a:custGeom>
                <a:rect b="b" l="l" r="r" t="t"/>
                <a:pathLst>
                  <a:path extrusionOk="0" h="120000" w="12000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4" name="Google Shape;484;p28"/>
              <p:cNvSpPr/>
              <p:nvPr/>
            </p:nvSpPr>
            <p:spPr>
              <a:xfrm>
                <a:off x="5905" y="2921"/>
                <a:ext cx="0" cy="0"/>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5" name="Google Shape;485;p28"/>
              <p:cNvSpPr/>
              <p:nvPr/>
            </p:nvSpPr>
            <p:spPr>
              <a:xfrm>
                <a:off x="5873" y="2946"/>
                <a:ext cx="0" cy="0"/>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6" name="Google Shape;486;p28"/>
              <p:cNvSpPr/>
              <p:nvPr/>
            </p:nvSpPr>
            <p:spPr>
              <a:xfrm>
                <a:off x="5915" y="2887"/>
                <a:ext cx="300" cy="300"/>
              </a:xfrm>
              <a:custGeom>
                <a:rect b="b" l="l" r="r" t="t"/>
                <a:pathLst>
                  <a:path extrusionOk="0" h="120000" w="12000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7" name="Google Shape;487;p28"/>
              <p:cNvSpPr/>
              <p:nvPr/>
            </p:nvSpPr>
            <p:spPr>
              <a:xfrm>
                <a:off x="2499" y="1618"/>
                <a:ext cx="300" cy="300"/>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8" name="Google Shape;488;p28"/>
              <p:cNvSpPr/>
              <p:nvPr/>
            </p:nvSpPr>
            <p:spPr>
              <a:xfrm>
                <a:off x="1990" y="2082"/>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9" name="Google Shape;489;p28"/>
              <p:cNvSpPr/>
              <p:nvPr/>
            </p:nvSpPr>
            <p:spPr>
              <a:xfrm>
                <a:off x="1965" y="2055"/>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0" name="Google Shape;490;p28"/>
              <p:cNvSpPr/>
              <p:nvPr/>
            </p:nvSpPr>
            <p:spPr>
              <a:xfrm>
                <a:off x="1965" y="2028"/>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1" name="Google Shape;491;p28"/>
              <p:cNvSpPr/>
              <p:nvPr/>
            </p:nvSpPr>
            <p:spPr>
              <a:xfrm>
                <a:off x="1990" y="2055"/>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2" name="Google Shape;492;p28"/>
              <p:cNvSpPr/>
              <p:nvPr/>
            </p:nvSpPr>
            <p:spPr>
              <a:xfrm>
                <a:off x="2015" y="2055"/>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3" name="Google Shape;493;p28"/>
              <p:cNvSpPr/>
              <p:nvPr/>
            </p:nvSpPr>
            <p:spPr>
              <a:xfrm>
                <a:off x="2015" y="2028"/>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4" name="Google Shape;494;p28"/>
              <p:cNvSpPr/>
              <p:nvPr/>
            </p:nvSpPr>
            <p:spPr>
              <a:xfrm>
                <a:off x="2015" y="2082"/>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5" name="Google Shape;495;p28"/>
              <p:cNvSpPr/>
              <p:nvPr/>
            </p:nvSpPr>
            <p:spPr>
              <a:xfrm>
                <a:off x="1990" y="2028"/>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6" name="Google Shape;496;p28"/>
              <p:cNvSpPr/>
              <p:nvPr/>
            </p:nvSpPr>
            <p:spPr>
              <a:xfrm>
                <a:off x="1965" y="2082"/>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7" name="Google Shape;497;p28"/>
              <p:cNvSpPr/>
              <p:nvPr/>
            </p:nvSpPr>
            <p:spPr>
              <a:xfrm>
                <a:off x="1913" y="2082"/>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8" name="Google Shape;498;p28"/>
              <p:cNvSpPr/>
              <p:nvPr/>
            </p:nvSpPr>
            <p:spPr>
              <a:xfrm>
                <a:off x="1913" y="2055"/>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9" name="Google Shape;499;p28"/>
              <p:cNvSpPr/>
              <p:nvPr/>
            </p:nvSpPr>
            <p:spPr>
              <a:xfrm>
                <a:off x="1938" y="2028"/>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0" name="Google Shape;500;p28"/>
              <p:cNvSpPr/>
              <p:nvPr/>
            </p:nvSpPr>
            <p:spPr>
              <a:xfrm>
                <a:off x="1938" y="2082"/>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1" name="Google Shape;501;p28"/>
              <p:cNvSpPr/>
              <p:nvPr/>
            </p:nvSpPr>
            <p:spPr>
              <a:xfrm>
                <a:off x="1913" y="2028"/>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2" name="Google Shape;502;p28"/>
              <p:cNvSpPr/>
              <p:nvPr/>
            </p:nvSpPr>
            <p:spPr>
              <a:xfrm>
                <a:off x="1938" y="2055"/>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3" name="Google Shape;503;p28"/>
              <p:cNvSpPr/>
              <p:nvPr/>
            </p:nvSpPr>
            <p:spPr>
              <a:xfrm>
                <a:off x="1928" y="1960"/>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4" name="Google Shape;504;p28"/>
              <p:cNvSpPr/>
              <p:nvPr/>
            </p:nvSpPr>
            <p:spPr>
              <a:xfrm>
                <a:off x="2000" y="1960"/>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5" name="Google Shape;505;p28"/>
              <p:cNvSpPr/>
              <p:nvPr/>
            </p:nvSpPr>
            <p:spPr>
              <a:xfrm>
                <a:off x="1889" y="1975"/>
                <a:ext cx="300" cy="0"/>
              </a:xfrm>
              <a:custGeom>
                <a:rect b="b" l="l" r="r" t="t"/>
                <a:pathLst>
                  <a:path extrusionOk="0" h="120000" w="12000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6" name="Google Shape;506;p28"/>
              <p:cNvSpPr/>
              <p:nvPr/>
            </p:nvSpPr>
            <p:spPr>
              <a:xfrm>
                <a:off x="2207" y="1264"/>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7" name="Google Shape;507;p28"/>
              <p:cNvSpPr/>
              <p:nvPr/>
            </p:nvSpPr>
            <p:spPr>
              <a:xfrm>
                <a:off x="1958" y="956"/>
                <a:ext cx="0" cy="0"/>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8" name="Google Shape;508;p28"/>
              <p:cNvSpPr/>
              <p:nvPr/>
            </p:nvSpPr>
            <p:spPr>
              <a:xfrm>
                <a:off x="1958" y="1015"/>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9" name="Google Shape;509;p28"/>
              <p:cNvSpPr/>
              <p:nvPr/>
            </p:nvSpPr>
            <p:spPr>
              <a:xfrm>
                <a:off x="1958" y="1060"/>
                <a:ext cx="0" cy="0"/>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0" name="Google Shape;510;p28"/>
              <p:cNvSpPr/>
              <p:nvPr/>
            </p:nvSpPr>
            <p:spPr>
              <a:xfrm>
                <a:off x="2368" y="734"/>
                <a:ext cx="300" cy="300"/>
              </a:xfrm>
              <a:custGeom>
                <a:rect b="b" l="l" r="r" t="t"/>
                <a:pathLst>
                  <a:path extrusionOk="0" h="120000" w="12000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1" name="Google Shape;511;p28"/>
              <p:cNvSpPr/>
              <p:nvPr/>
            </p:nvSpPr>
            <p:spPr>
              <a:xfrm>
                <a:off x="2984" y="719"/>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2" name="Google Shape;512;p28"/>
              <p:cNvSpPr/>
              <p:nvPr/>
            </p:nvSpPr>
            <p:spPr>
              <a:xfrm>
                <a:off x="798" y="3101"/>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3" name="Google Shape;513;p28"/>
              <p:cNvSpPr/>
              <p:nvPr/>
            </p:nvSpPr>
            <p:spPr>
              <a:xfrm>
                <a:off x="4285" y="781"/>
                <a:ext cx="0" cy="300"/>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4" name="Google Shape;514;p28"/>
              <p:cNvSpPr/>
              <p:nvPr/>
            </p:nvSpPr>
            <p:spPr>
              <a:xfrm>
                <a:off x="4335" y="860"/>
                <a:ext cx="0" cy="0"/>
              </a:xfrm>
              <a:prstGeom prst="ellipse">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5" name="Google Shape;515;p28"/>
              <p:cNvSpPr/>
              <p:nvPr/>
            </p:nvSpPr>
            <p:spPr>
              <a:xfrm>
                <a:off x="4782" y="865"/>
                <a:ext cx="300" cy="0"/>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6" name="Google Shape;516;p28"/>
              <p:cNvSpPr/>
              <p:nvPr/>
            </p:nvSpPr>
            <p:spPr>
              <a:xfrm>
                <a:off x="4782" y="958"/>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7" name="Google Shape;517;p28"/>
              <p:cNvSpPr/>
              <p:nvPr/>
            </p:nvSpPr>
            <p:spPr>
              <a:xfrm>
                <a:off x="4782" y="990"/>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8" name="Google Shape;518;p28"/>
              <p:cNvSpPr/>
              <p:nvPr/>
            </p:nvSpPr>
            <p:spPr>
              <a:xfrm>
                <a:off x="4782" y="1023"/>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9" name="Google Shape;519;p28"/>
              <p:cNvSpPr/>
              <p:nvPr/>
            </p:nvSpPr>
            <p:spPr>
              <a:xfrm>
                <a:off x="5153" y="1551"/>
                <a:ext cx="300" cy="0"/>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0" name="Google Shape;520;p28"/>
              <p:cNvSpPr/>
              <p:nvPr/>
            </p:nvSpPr>
            <p:spPr>
              <a:xfrm>
                <a:off x="3503" y="872"/>
                <a:ext cx="300" cy="0"/>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1" name="Google Shape;521;p28"/>
              <p:cNvSpPr/>
              <p:nvPr/>
            </p:nvSpPr>
            <p:spPr>
              <a:xfrm>
                <a:off x="2776" y="1395"/>
                <a:ext cx="300" cy="300"/>
              </a:xfrm>
              <a:custGeom>
                <a:rect b="b" l="l" r="r" t="t"/>
                <a:pathLst>
                  <a:path extrusionOk="0" h="120000" w="12000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2" name="Google Shape;522;p28"/>
              <p:cNvSpPr/>
              <p:nvPr/>
            </p:nvSpPr>
            <p:spPr>
              <a:xfrm>
                <a:off x="7221" y="316"/>
                <a:ext cx="300" cy="300"/>
              </a:xfrm>
              <a:custGeom>
                <a:rect b="b" l="l" r="r" t="t"/>
                <a:pathLst>
                  <a:path extrusionOk="0" h="120000" w="12000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3" name="Google Shape;523;p28"/>
              <p:cNvSpPr/>
              <p:nvPr/>
            </p:nvSpPr>
            <p:spPr>
              <a:xfrm>
                <a:off x="152" y="2954"/>
                <a:ext cx="300" cy="300"/>
              </a:xfrm>
              <a:custGeom>
                <a:rect b="b" l="l" r="r" t="t"/>
                <a:pathLst>
                  <a:path extrusionOk="0" h="120000" w="12000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4" name="Google Shape;524;p28"/>
              <p:cNvSpPr/>
              <p:nvPr/>
            </p:nvSpPr>
            <p:spPr>
              <a:xfrm>
                <a:off x="4982" y="1990"/>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5" name="Google Shape;525;p28"/>
              <p:cNvSpPr/>
              <p:nvPr/>
            </p:nvSpPr>
            <p:spPr>
              <a:xfrm>
                <a:off x="4982" y="1966"/>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6" name="Google Shape;526;p28"/>
              <p:cNvSpPr/>
              <p:nvPr/>
            </p:nvSpPr>
            <p:spPr>
              <a:xfrm>
                <a:off x="4982" y="1943"/>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7" name="Google Shape;527;p28"/>
              <p:cNvSpPr/>
              <p:nvPr/>
            </p:nvSpPr>
            <p:spPr>
              <a:xfrm>
                <a:off x="4982" y="1921"/>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8" name="Google Shape;528;p28"/>
              <p:cNvSpPr/>
              <p:nvPr/>
            </p:nvSpPr>
            <p:spPr>
              <a:xfrm>
                <a:off x="4896" y="1990"/>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9" name="Google Shape;529;p28"/>
              <p:cNvSpPr/>
              <p:nvPr/>
            </p:nvSpPr>
            <p:spPr>
              <a:xfrm>
                <a:off x="4896" y="1966"/>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0" name="Google Shape;530;p28"/>
              <p:cNvSpPr/>
              <p:nvPr/>
            </p:nvSpPr>
            <p:spPr>
              <a:xfrm>
                <a:off x="4896" y="1943"/>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1" name="Google Shape;531;p28"/>
              <p:cNvSpPr/>
              <p:nvPr/>
            </p:nvSpPr>
            <p:spPr>
              <a:xfrm>
                <a:off x="4896" y="1921"/>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2" name="Google Shape;532;p28"/>
              <p:cNvSpPr/>
              <p:nvPr/>
            </p:nvSpPr>
            <p:spPr>
              <a:xfrm>
                <a:off x="4874" y="1894"/>
                <a:ext cx="300" cy="0"/>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3" name="Google Shape;533;p28"/>
              <p:cNvSpPr/>
              <p:nvPr/>
            </p:nvSpPr>
            <p:spPr>
              <a:xfrm>
                <a:off x="4523" y="2366"/>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4" name="Google Shape;534;p28"/>
              <p:cNvSpPr/>
              <p:nvPr/>
            </p:nvSpPr>
            <p:spPr>
              <a:xfrm>
                <a:off x="4515" y="2341"/>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5" name="Google Shape;535;p28"/>
              <p:cNvSpPr/>
              <p:nvPr/>
            </p:nvSpPr>
            <p:spPr>
              <a:xfrm>
                <a:off x="4529" y="2316"/>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6" name="Google Shape;536;p28"/>
              <p:cNvSpPr/>
              <p:nvPr/>
            </p:nvSpPr>
            <p:spPr>
              <a:xfrm>
                <a:off x="4482" y="2279"/>
                <a:ext cx="300" cy="0"/>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7" name="Google Shape;537;p28"/>
              <p:cNvSpPr/>
              <p:nvPr/>
            </p:nvSpPr>
            <p:spPr>
              <a:xfrm>
                <a:off x="4132" y="2583"/>
                <a:ext cx="300" cy="0"/>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8" name="Google Shape;538;p28"/>
              <p:cNvSpPr/>
              <p:nvPr/>
            </p:nvSpPr>
            <p:spPr>
              <a:xfrm>
                <a:off x="4273" y="2670"/>
                <a:ext cx="0" cy="0"/>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539" name="Google Shape;539;p28"/>
            <p:cNvSpPr/>
            <p:nvPr/>
          </p:nvSpPr>
          <p:spPr>
            <a:xfrm>
              <a:off x="4255" y="2670"/>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0" name="Google Shape;540;p28"/>
            <p:cNvSpPr/>
            <p:nvPr/>
          </p:nvSpPr>
          <p:spPr>
            <a:xfrm>
              <a:off x="4230" y="2670"/>
              <a:ext cx="0" cy="0"/>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1" name="Google Shape;541;p28"/>
            <p:cNvSpPr/>
            <p:nvPr/>
          </p:nvSpPr>
          <p:spPr>
            <a:xfrm>
              <a:off x="4163" y="2670"/>
              <a:ext cx="0" cy="0"/>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2" name="Google Shape;542;p28"/>
            <p:cNvSpPr/>
            <p:nvPr/>
          </p:nvSpPr>
          <p:spPr>
            <a:xfrm>
              <a:off x="4163" y="2686"/>
              <a:ext cx="0" cy="0"/>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3" name="Google Shape;543;p28"/>
            <p:cNvSpPr/>
            <p:nvPr/>
          </p:nvSpPr>
          <p:spPr>
            <a:xfrm>
              <a:off x="3175" y="2593"/>
              <a:ext cx="300" cy="300"/>
            </a:xfrm>
            <a:custGeom>
              <a:rect b="b" l="l" r="r" t="t"/>
              <a:pathLst>
                <a:path extrusionOk="0" h="120000" w="12000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4" name="Google Shape;544;p28"/>
            <p:cNvSpPr/>
            <p:nvPr/>
          </p:nvSpPr>
          <p:spPr>
            <a:xfrm>
              <a:off x="2679" y="2049"/>
              <a:ext cx="300" cy="300"/>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5" name="Google Shape;545;p28"/>
            <p:cNvSpPr/>
            <p:nvPr/>
          </p:nvSpPr>
          <p:spPr>
            <a:xfrm>
              <a:off x="2116" y="2361"/>
              <a:ext cx="300" cy="300"/>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6" name="Google Shape;546;p28"/>
            <p:cNvSpPr/>
            <p:nvPr/>
          </p:nvSpPr>
          <p:spPr>
            <a:xfrm>
              <a:off x="7609" y="1849"/>
              <a:ext cx="300" cy="300"/>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7" name="Google Shape;547;p28"/>
            <p:cNvSpPr/>
            <p:nvPr/>
          </p:nvSpPr>
          <p:spPr>
            <a:xfrm>
              <a:off x="2407" y="2281"/>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8" name="Google Shape;548;p28"/>
            <p:cNvSpPr/>
            <p:nvPr/>
          </p:nvSpPr>
          <p:spPr>
            <a:xfrm>
              <a:off x="6060" y="341"/>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9" name="Google Shape;549;p28"/>
            <p:cNvSpPr/>
            <p:nvPr/>
          </p:nvSpPr>
          <p:spPr>
            <a:xfrm>
              <a:off x="5202" y="2763"/>
              <a:ext cx="0" cy="0"/>
            </a:xfrm>
            <a:prstGeom prst="ellipse">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0" name="Google Shape;550;p28"/>
            <p:cNvSpPr/>
            <p:nvPr/>
          </p:nvSpPr>
          <p:spPr>
            <a:xfrm>
              <a:off x="5245" y="2763"/>
              <a:ext cx="0" cy="0"/>
            </a:xfrm>
            <a:prstGeom prst="ellipse">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1" name="Google Shape;551;p28"/>
            <p:cNvSpPr/>
            <p:nvPr/>
          </p:nvSpPr>
          <p:spPr>
            <a:xfrm>
              <a:off x="5140" y="2639"/>
              <a:ext cx="300" cy="0"/>
            </a:xfrm>
            <a:custGeom>
              <a:rect b="b" l="l" r="r" t="t"/>
              <a:pathLst>
                <a:path extrusionOk="0" h="120000" w="12000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2" name="Google Shape;552;p28"/>
            <p:cNvSpPr/>
            <p:nvPr/>
          </p:nvSpPr>
          <p:spPr>
            <a:xfrm>
              <a:off x="5200" y="2702"/>
              <a:ext cx="0" cy="0"/>
            </a:xfrm>
            <a:custGeom>
              <a:rect b="b" l="l" r="r" t="t"/>
              <a:pathLst>
                <a:path extrusionOk="0" h="120000" w="120000">
                  <a:moveTo>
                    <a:pt x="3636" y="120000"/>
                  </a:moveTo>
                  <a:lnTo>
                    <a:pt x="116363" y="120000"/>
                  </a:lnTo>
                  <a:lnTo>
                    <a:pt x="120000" y="0"/>
                  </a:lnTo>
                  <a:lnTo>
                    <a:pt x="0" y="0"/>
                  </a:lnTo>
                  <a:lnTo>
                    <a:pt x="3636"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3" name="Google Shape;553;p28"/>
            <p:cNvSpPr/>
            <p:nvPr/>
          </p:nvSpPr>
          <p:spPr>
            <a:xfrm>
              <a:off x="5193" y="2677"/>
              <a:ext cx="0" cy="0"/>
            </a:xfrm>
            <a:custGeom>
              <a:rect b="b" l="l" r="r" t="t"/>
              <a:pathLst>
                <a:path extrusionOk="0" h="120000" w="120000">
                  <a:moveTo>
                    <a:pt x="3037" y="119999"/>
                  </a:moveTo>
                  <a:lnTo>
                    <a:pt x="118481" y="119999"/>
                  </a:lnTo>
                  <a:lnTo>
                    <a:pt x="120000" y="0"/>
                  </a:lnTo>
                  <a:lnTo>
                    <a:pt x="0" y="0"/>
                  </a:lnTo>
                  <a:lnTo>
                    <a:pt x="3037"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4" name="Google Shape;554;p28"/>
            <p:cNvSpPr/>
            <p:nvPr/>
          </p:nvSpPr>
          <p:spPr>
            <a:xfrm>
              <a:off x="-427" y="781"/>
              <a:ext cx="300" cy="0"/>
            </a:xfrm>
            <a:custGeom>
              <a:rect b="b" l="l" r="r" t="t"/>
              <a:pathLst>
                <a:path extrusionOk="0" h="120000" w="12000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5" name="Google Shape;555;p28"/>
            <p:cNvSpPr/>
            <p:nvPr/>
          </p:nvSpPr>
          <p:spPr>
            <a:xfrm>
              <a:off x="-384" y="849"/>
              <a:ext cx="0" cy="0"/>
            </a:xfrm>
            <a:custGeom>
              <a:rect b="b" l="l" r="r" t="t"/>
              <a:pathLst>
                <a:path extrusionOk="0" h="120000" w="12000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6" name="Google Shape;556;p28"/>
            <p:cNvSpPr/>
            <p:nvPr/>
          </p:nvSpPr>
          <p:spPr>
            <a:xfrm>
              <a:off x="6389" y="2603"/>
              <a:ext cx="300" cy="300"/>
            </a:xfrm>
            <a:custGeom>
              <a:rect b="b" l="l" r="r" t="t"/>
              <a:pathLst>
                <a:path extrusionOk="0" h="120000" w="12000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7" name="Google Shape;557;p28"/>
            <p:cNvSpPr/>
            <p:nvPr/>
          </p:nvSpPr>
          <p:spPr>
            <a:xfrm>
              <a:off x="6421" y="2652"/>
              <a:ext cx="0" cy="0"/>
            </a:xfrm>
            <a:custGeom>
              <a:rect b="b" l="l" r="r" t="t"/>
              <a:pathLst>
                <a:path extrusionOk="0" h="120000" w="12000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8" name="Google Shape;558;p28"/>
            <p:cNvSpPr/>
            <p:nvPr/>
          </p:nvSpPr>
          <p:spPr>
            <a:xfrm>
              <a:off x="6100" y="1190"/>
              <a:ext cx="300" cy="300"/>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9" name="Google Shape;559;p28"/>
            <p:cNvSpPr/>
            <p:nvPr/>
          </p:nvSpPr>
          <p:spPr>
            <a:xfrm>
              <a:off x="5741" y="1507"/>
              <a:ext cx="300" cy="300"/>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0" name="Google Shape;560;p28"/>
            <p:cNvSpPr/>
            <p:nvPr/>
          </p:nvSpPr>
          <p:spPr>
            <a:xfrm>
              <a:off x="5831" y="1625"/>
              <a:ext cx="0" cy="0"/>
            </a:xfrm>
            <a:prstGeom prst="ellipse">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1" name="Google Shape;561;p28"/>
            <p:cNvSpPr/>
            <p:nvPr/>
          </p:nvSpPr>
          <p:spPr>
            <a:xfrm>
              <a:off x="3914" y="437"/>
              <a:ext cx="300" cy="300"/>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2" name="Google Shape;562;p28"/>
            <p:cNvSpPr/>
            <p:nvPr/>
          </p:nvSpPr>
          <p:spPr>
            <a:xfrm>
              <a:off x="4005" y="555"/>
              <a:ext cx="0" cy="0"/>
            </a:xfrm>
            <a:prstGeom prst="ellipse">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3" name="Google Shape;563;p28"/>
            <p:cNvSpPr/>
            <p:nvPr/>
          </p:nvSpPr>
          <p:spPr>
            <a:xfrm>
              <a:off x="6019" y="2265"/>
              <a:ext cx="0" cy="0"/>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4" name="Google Shape;564;p28"/>
            <p:cNvSpPr/>
            <p:nvPr/>
          </p:nvSpPr>
          <p:spPr>
            <a:xfrm>
              <a:off x="6019" y="2324"/>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5" name="Google Shape;565;p28"/>
            <p:cNvSpPr/>
            <p:nvPr/>
          </p:nvSpPr>
          <p:spPr>
            <a:xfrm>
              <a:off x="6019" y="2370"/>
              <a:ext cx="0" cy="0"/>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6" name="Google Shape;566;p28"/>
            <p:cNvSpPr/>
            <p:nvPr/>
          </p:nvSpPr>
          <p:spPr>
            <a:xfrm>
              <a:off x="5348" y="518"/>
              <a:ext cx="300" cy="300"/>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7" name="Google Shape;567;p28"/>
            <p:cNvSpPr/>
            <p:nvPr/>
          </p:nvSpPr>
          <p:spPr>
            <a:xfrm>
              <a:off x="5836" y="1993"/>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8" name="Google Shape;568;p28"/>
            <p:cNvSpPr/>
            <p:nvPr/>
          </p:nvSpPr>
          <p:spPr>
            <a:xfrm>
              <a:off x="6038" y="1882"/>
              <a:ext cx="0" cy="300"/>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9" name="Google Shape;569;p28"/>
            <p:cNvSpPr/>
            <p:nvPr/>
          </p:nvSpPr>
          <p:spPr>
            <a:xfrm>
              <a:off x="6243" y="1993"/>
              <a:ext cx="0" cy="300"/>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0" name="Google Shape;570;p28"/>
            <p:cNvSpPr/>
            <p:nvPr/>
          </p:nvSpPr>
          <p:spPr>
            <a:xfrm>
              <a:off x="1211" y="494"/>
              <a:ext cx="300" cy="0"/>
            </a:xfrm>
            <a:custGeom>
              <a:rect b="b" l="l" r="r" t="t"/>
              <a:pathLst>
                <a:path extrusionOk="0" h="120000" w="12000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1" name="Google Shape;571;p28"/>
            <p:cNvSpPr/>
            <p:nvPr/>
          </p:nvSpPr>
          <p:spPr>
            <a:xfrm>
              <a:off x="1230" y="513"/>
              <a:ext cx="300" cy="0"/>
            </a:xfrm>
            <a:custGeom>
              <a:rect b="b" l="l" r="r" t="t"/>
              <a:pathLst>
                <a:path extrusionOk="0" h="120000" w="120000">
                  <a:moveTo>
                    <a:pt x="120000" y="120000"/>
                  </a:moveTo>
                  <a:lnTo>
                    <a:pt x="0" y="120000"/>
                  </a:lnTo>
                  <a:lnTo>
                    <a:pt x="0" y="109333"/>
                  </a:lnTo>
                  <a:lnTo>
                    <a:pt x="112847" y="109333"/>
                  </a:lnTo>
                  <a:lnTo>
                    <a:pt x="112847" y="0"/>
                  </a:lnTo>
                  <a:lnTo>
                    <a:pt x="120000" y="0"/>
                  </a:lnTo>
                  <a:lnTo>
                    <a:pt x="1200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2" name="Google Shape;572;p28"/>
            <p:cNvSpPr/>
            <p:nvPr/>
          </p:nvSpPr>
          <p:spPr>
            <a:xfrm>
              <a:off x="1243" y="526"/>
              <a:ext cx="300" cy="0"/>
            </a:xfrm>
            <a:custGeom>
              <a:rect b="b" l="l" r="r" t="t"/>
              <a:pathLst>
                <a:path extrusionOk="0" h="120000" w="120000">
                  <a:moveTo>
                    <a:pt x="120000" y="120000"/>
                  </a:moveTo>
                  <a:lnTo>
                    <a:pt x="0" y="120000"/>
                  </a:lnTo>
                  <a:lnTo>
                    <a:pt x="0" y="109565"/>
                  </a:lnTo>
                  <a:lnTo>
                    <a:pt x="113642" y="109565"/>
                  </a:lnTo>
                  <a:lnTo>
                    <a:pt x="113642" y="0"/>
                  </a:lnTo>
                  <a:lnTo>
                    <a:pt x="120000" y="0"/>
                  </a:lnTo>
                  <a:lnTo>
                    <a:pt x="1200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3" name="Google Shape;573;p28"/>
            <p:cNvSpPr/>
            <p:nvPr/>
          </p:nvSpPr>
          <p:spPr>
            <a:xfrm>
              <a:off x="1277" y="516"/>
              <a:ext cx="0" cy="0"/>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4" name="Google Shape;574;p28"/>
            <p:cNvSpPr/>
            <p:nvPr/>
          </p:nvSpPr>
          <p:spPr>
            <a:xfrm>
              <a:off x="780" y="1005"/>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5" name="Google Shape;575;p28"/>
            <p:cNvSpPr/>
            <p:nvPr/>
          </p:nvSpPr>
          <p:spPr>
            <a:xfrm>
              <a:off x="1270" y="2062"/>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6" name="Google Shape;576;p28"/>
            <p:cNvSpPr/>
            <p:nvPr/>
          </p:nvSpPr>
          <p:spPr>
            <a:xfrm>
              <a:off x="159" y="2486"/>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7" name="Google Shape;577;p28"/>
            <p:cNvSpPr/>
            <p:nvPr/>
          </p:nvSpPr>
          <p:spPr>
            <a:xfrm>
              <a:off x="227" y="430"/>
              <a:ext cx="0" cy="0"/>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8" name="Google Shape;578;p28"/>
            <p:cNvSpPr/>
            <p:nvPr/>
          </p:nvSpPr>
          <p:spPr>
            <a:xfrm>
              <a:off x="227" y="489"/>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9" name="Google Shape;579;p28"/>
            <p:cNvSpPr/>
            <p:nvPr/>
          </p:nvSpPr>
          <p:spPr>
            <a:xfrm>
              <a:off x="227" y="534"/>
              <a:ext cx="0" cy="0"/>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0" name="Google Shape;580;p28"/>
            <p:cNvSpPr/>
            <p:nvPr/>
          </p:nvSpPr>
          <p:spPr>
            <a:xfrm>
              <a:off x="508" y="1314"/>
              <a:ext cx="0" cy="0"/>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1" name="Google Shape;581;p28"/>
            <p:cNvSpPr/>
            <p:nvPr/>
          </p:nvSpPr>
          <p:spPr>
            <a:xfrm>
              <a:off x="508" y="1371"/>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2" name="Google Shape;582;p28"/>
            <p:cNvSpPr/>
            <p:nvPr/>
          </p:nvSpPr>
          <p:spPr>
            <a:xfrm>
              <a:off x="508" y="1418"/>
              <a:ext cx="0" cy="0"/>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3" name="Google Shape;583;p28"/>
            <p:cNvSpPr/>
            <p:nvPr/>
          </p:nvSpPr>
          <p:spPr>
            <a:xfrm>
              <a:off x="551" y="1778"/>
              <a:ext cx="300" cy="300"/>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4" name="Google Shape;584;p28"/>
            <p:cNvSpPr/>
            <p:nvPr/>
          </p:nvSpPr>
          <p:spPr>
            <a:xfrm>
              <a:off x="-71" y="1571"/>
              <a:ext cx="0" cy="300"/>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5" name="Google Shape;585;p28"/>
            <p:cNvSpPr/>
            <p:nvPr/>
          </p:nvSpPr>
          <p:spPr>
            <a:xfrm>
              <a:off x="251" y="2650"/>
              <a:ext cx="300" cy="300"/>
            </a:xfrm>
            <a:custGeom>
              <a:rect b="b" l="l" r="r" t="t"/>
              <a:pathLst>
                <a:path extrusionOk="0" h="120000" w="120000">
                  <a:moveTo>
                    <a:pt x="118107" y="120000"/>
                  </a:moveTo>
                  <a:lnTo>
                    <a:pt x="0" y="3181"/>
                  </a:lnTo>
                  <a:lnTo>
                    <a:pt x="1892" y="0"/>
                  </a:lnTo>
                  <a:lnTo>
                    <a:pt x="120000" y="116818"/>
                  </a:lnTo>
                  <a:lnTo>
                    <a:pt x="118107"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6" name="Google Shape;586;p28"/>
            <p:cNvSpPr/>
            <p:nvPr/>
          </p:nvSpPr>
          <p:spPr>
            <a:xfrm>
              <a:off x="1418" y="1610"/>
              <a:ext cx="300" cy="0"/>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7" name="Google Shape;587;p28"/>
            <p:cNvSpPr/>
            <p:nvPr/>
          </p:nvSpPr>
          <p:spPr>
            <a:xfrm>
              <a:off x="1665" y="677"/>
              <a:ext cx="300" cy="0"/>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8" name="Google Shape;588;p28"/>
            <p:cNvSpPr/>
            <p:nvPr/>
          </p:nvSpPr>
          <p:spPr>
            <a:xfrm>
              <a:off x="118" y="1676"/>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9" name="Google Shape;589;p28"/>
            <p:cNvSpPr/>
            <p:nvPr/>
          </p:nvSpPr>
          <p:spPr>
            <a:xfrm>
              <a:off x="-274" y="1694"/>
              <a:ext cx="0" cy="300"/>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0" name="Google Shape;590;p28"/>
            <p:cNvSpPr/>
            <p:nvPr/>
          </p:nvSpPr>
          <p:spPr>
            <a:xfrm>
              <a:off x="565" y="1864"/>
              <a:ext cx="300" cy="1200"/>
            </a:xfrm>
            <a:custGeom>
              <a:rect b="b" l="l" r="r" t="t"/>
              <a:pathLst>
                <a:path extrusionOk="0" h="120000" w="120000">
                  <a:moveTo>
                    <a:pt x="2573" y="120000"/>
                  </a:moveTo>
                  <a:lnTo>
                    <a:pt x="0" y="119543"/>
                  </a:lnTo>
                  <a:lnTo>
                    <a:pt x="117104" y="0"/>
                  </a:lnTo>
                  <a:lnTo>
                    <a:pt x="119999" y="342"/>
                  </a:lnTo>
                  <a:lnTo>
                    <a:pt x="2573"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1" name="Google Shape;591;p28"/>
            <p:cNvSpPr/>
            <p:nvPr/>
          </p:nvSpPr>
          <p:spPr>
            <a:xfrm>
              <a:off x="3379" y="1319"/>
              <a:ext cx="900" cy="900"/>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2" name="Google Shape;592;p28"/>
            <p:cNvSpPr/>
            <p:nvPr/>
          </p:nvSpPr>
          <p:spPr>
            <a:xfrm>
              <a:off x="6886" y="2042"/>
              <a:ext cx="0" cy="0"/>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3" name="Google Shape;593;p28"/>
            <p:cNvSpPr/>
            <p:nvPr/>
          </p:nvSpPr>
          <p:spPr>
            <a:xfrm>
              <a:off x="6886" y="2101"/>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4" name="Google Shape;594;p28"/>
            <p:cNvSpPr/>
            <p:nvPr/>
          </p:nvSpPr>
          <p:spPr>
            <a:xfrm>
              <a:off x="6886" y="2146"/>
              <a:ext cx="0" cy="0"/>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5" name="Google Shape;595;p28"/>
            <p:cNvSpPr/>
            <p:nvPr/>
          </p:nvSpPr>
          <p:spPr>
            <a:xfrm>
              <a:off x="6971" y="2507"/>
              <a:ext cx="0" cy="300"/>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6" name="Google Shape;596;p28"/>
            <p:cNvSpPr/>
            <p:nvPr/>
          </p:nvSpPr>
          <p:spPr>
            <a:xfrm>
              <a:off x="6857" y="1351"/>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7" name="Google Shape;597;p28"/>
            <p:cNvSpPr/>
            <p:nvPr/>
          </p:nvSpPr>
          <p:spPr>
            <a:xfrm>
              <a:off x="3666" y="2489"/>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8" name="Google Shape;598;p28"/>
            <p:cNvSpPr/>
            <p:nvPr/>
          </p:nvSpPr>
          <p:spPr>
            <a:xfrm>
              <a:off x="6370" y="958"/>
              <a:ext cx="0" cy="0"/>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9" name="Google Shape;599;p28"/>
            <p:cNvSpPr/>
            <p:nvPr/>
          </p:nvSpPr>
          <p:spPr>
            <a:xfrm>
              <a:off x="6370" y="1017"/>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0" name="Google Shape;600;p28"/>
            <p:cNvSpPr/>
            <p:nvPr/>
          </p:nvSpPr>
          <p:spPr>
            <a:xfrm>
              <a:off x="6370" y="1062"/>
              <a:ext cx="0" cy="0"/>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1" name="Google Shape;601;p28"/>
            <p:cNvSpPr/>
            <p:nvPr/>
          </p:nvSpPr>
          <p:spPr>
            <a:xfrm>
              <a:off x="7574" y="2854"/>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2" name="Google Shape;602;p28"/>
            <p:cNvSpPr/>
            <p:nvPr/>
          </p:nvSpPr>
          <p:spPr>
            <a:xfrm>
              <a:off x="7570" y="1470"/>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3" name="Google Shape;603;p28"/>
            <p:cNvSpPr/>
            <p:nvPr/>
          </p:nvSpPr>
          <p:spPr>
            <a:xfrm>
              <a:off x="7126" y="2738"/>
              <a:ext cx="300" cy="300"/>
            </a:xfrm>
            <a:custGeom>
              <a:rect b="b" l="l" r="r" t="t"/>
              <a:pathLst>
                <a:path extrusionOk="0" h="120000" w="12000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4" name="Google Shape;604;p28"/>
            <p:cNvSpPr/>
            <p:nvPr/>
          </p:nvSpPr>
          <p:spPr>
            <a:xfrm>
              <a:off x="7367" y="781"/>
              <a:ext cx="300" cy="0"/>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5" name="Google Shape;605;p28"/>
            <p:cNvSpPr/>
            <p:nvPr/>
          </p:nvSpPr>
          <p:spPr>
            <a:xfrm>
              <a:off x="7367" y="876"/>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6" name="Google Shape;606;p28"/>
            <p:cNvSpPr/>
            <p:nvPr/>
          </p:nvSpPr>
          <p:spPr>
            <a:xfrm>
              <a:off x="7367" y="907"/>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7" name="Google Shape;607;p28"/>
            <p:cNvSpPr/>
            <p:nvPr/>
          </p:nvSpPr>
          <p:spPr>
            <a:xfrm>
              <a:off x="7367" y="939"/>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8" name="Google Shape;608;p28"/>
            <p:cNvSpPr/>
            <p:nvPr/>
          </p:nvSpPr>
          <p:spPr>
            <a:xfrm>
              <a:off x="3454" y="1395"/>
              <a:ext cx="900" cy="900"/>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9" name="Google Shape;609;p28"/>
            <p:cNvSpPr/>
            <p:nvPr/>
          </p:nvSpPr>
          <p:spPr>
            <a:xfrm>
              <a:off x="3550" y="1531"/>
              <a:ext cx="600" cy="600"/>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0" name="Google Shape;610;p28"/>
            <p:cNvSpPr/>
            <p:nvPr/>
          </p:nvSpPr>
          <p:spPr>
            <a:xfrm>
              <a:off x="886" y="1833"/>
              <a:ext cx="0" cy="0"/>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1" name="Google Shape;611;p28"/>
            <p:cNvSpPr/>
            <p:nvPr/>
          </p:nvSpPr>
          <p:spPr>
            <a:xfrm>
              <a:off x="869" y="1793"/>
              <a:ext cx="0" cy="0"/>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2" name="Google Shape;612;p28"/>
            <p:cNvSpPr/>
            <p:nvPr/>
          </p:nvSpPr>
          <p:spPr>
            <a:xfrm>
              <a:off x="837" y="1818"/>
              <a:ext cx="0" cy="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3" name="Google Shape;613;p28"/>
            <p:cNvSpPr/>
            <p:nvPr/>
          </p:nvSpPr>
          <p:spPr>
            <a:xfrm>
              <a:off x="879" y="1761"/>
              <a:ext cx="300" cy="300"/>
            </a:xfrm>
            <a:custGeom>
              <a:rect b="b" l="l" r="r" t="t"/>
              <a:pathLst>
                <a:path extrusionOk="0" h="120000" w="12000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4" name="Google Shape;614;p28"/>
            <p:cNvSpPr/>
            <p:nvPr/>
          </p:nvSpPr>
          <p:spPr>
            <a:xfrm>
              <a:off x="1332" y="781"/>
              <a:ext cx="300" cy="0"/>
            </a:xfrm>
            <a:custGeom>
              <a:rect b="b" l="l" r="r" t="t"/>
              <a:pathLst>
                <a:path extrusionOk="0" h="120000" w="120000">
                  <a:moveTo>
                    <a:pt x="0" y="120000"/>
                  </a:moveTo>
                  <a:lnTo>
                    <a:pt x="0" y="107368"/>
                  </a:lnTo>
                  <a:lnTo>
                    <a:pt x="119296" y="0"/>
                  </a:lnTo>
                  <a:lnTo>
                    <a:pt x="119999" y="14210"/>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5" name="Google Shape;615;p28"/>
            <p:cNvSpPr/>
            <p:nvPr/>
          </p:nvSpPr>
          <p:spPr>
            <a:xfrm>
              <a:off x="1282" y="847"/>
              <a:ext cx="0" cy="0"/>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6" name="Google Shape;616;p28"/>
            <p:cNvSpPr/>
            <p:nvPr/>
          </p:nvSpPr>
          <p:spPr>
            <a:xfrm>
              <a:off x="1273" y="790"/>
              <a:ext cx="0" cy="0"/>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7" name="Google Shape;617;p28"/>
            <p:cNvSpPr/>
            <p:nvPr/>
          </p:nvSpPr>
          <p:spPr>
            <a:xfrm>
              <a:off x="1241" y="802"/>
              <a:ext cx="0" cy="0"/>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8" name="Google Shape;618;p28"/>
            <p:cNvSpPr/>
            <p:nvPr/>
          </p:nvSpPr>
          <p:spPr>
            <a:xfrm>
              <a:off x="1300" y="761"/>
              <a:ext cx="300" cy="300"/>
            </a:xfrm>
            <a:custGeom>
              <a:rect b="b" l="l" r="r" t="t"/>
              <a:pathLst>
                <a:path extrusionOk="0" h="120000" w="12000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9" name="Google Shape;619;p28"/>
            <p:cNvSpPr/>
            <p:nvPr/>
          </p:nvSpPr>
          <p:spPr>
            <a:xfrm>
              <a:off x="577" y="2902"/>
              <a:ext cx="300" cy="300"/>
            </a:xfrm>
            <a:custGeom>
              <a:rect b="b" l="l" r="r" t="t"/>
              <a:pathLst>
                <a:path extrusionOk="0" h="120000" w="120000">
                  <a:moveTo>
                    <a:pt x="116347" y="120000"/>
                  </a:moveTo>
                  <a:lnTo>
                    <a:pt x="0" y="2120"/>
                  </a:lnTo>
                  <a:lnTo>
                    <a:pt x="3130" y="0"/>
                  </a:lnTo>
                  <a:lnTo>
                    <a:pt x="120000" y="117879"/>
                  </a:lnTo>
                  <a:lnTo>
                    <a:pt x="116347"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0" name="Google Shape;620;p28"/>
            <p:cNvSpPr/>
            <p:nvPr/>
          </p:nvSpPr>
          <p:spPr>
            <a:xfrm>
              <a:off x="318" y="2906"/>
              <a:ext cx="300" cy="300"/>
            </a:xfrm>
            <a:custGeom>
              <a:rect b="b" l="l" r="r" t="t"/>
              <a:pathLst>
                <a:path extrusionOk="0" h="120000" w="120000">
                  <a:moveTo>
                    <a:pt x="2352" y="120000"/>
                  </a:moveTo>
                  <a:lnTo>
                    <a:pt x="0" y="115000"/>
                  </a:lnTo>
                  <a:lnTo>
                    <a:pt x="117647" y="0"/>
                  </a:lnTo>
                  <a:lnTo>
                    <a:pt x="120000" y="4285"/>
                  </a:lnTo>
                  <a:lnTo>
                    <a:pt x="2352"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1" name="Google Shape;621;p28"/>
            <p:cNvSpPr/>
            <p:nvPr/>
          </p:nvSpPr>
          <p:spPr>
            <a:xfrm>
              <a:off x="504" y="2879"/>
              <a:ext cx="0" cy="0"/>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2" name="Google Shape;622;p28"/>
            <p:cNvSpPr/>
            <p:nvPr/>
          </p:nvSpPr>
          <p:spPr>
            <a:xfrm>
              <a:off x="533" y="2844"/>
              <a:ext cx="0" cy="0"/>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3" name="Google Shape;623;p28"/>
            <p:cNvSpPr/>
            <p:nvPr/>
          </p:nvSpPr>
          <p:spPr>
            <a:xfrm>
              <a:off x="484" y="2820"/>
              <a:ext cx="0" cy="0"/>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4" name="Google Shape;624;p28"/>
            <p:cNvSpPr/>
            <p:nvPr/>
          </p:nvSpPr>
          <p:spPr>
            <a:xfrm>
              <a:off x="541" y="2833"/>
              <a:ext cx="0" cy="300"/>
            </a:xfrm>
            <a:custGeom>
              <a:rect b="b" l="l" r="r" t="t"/>
              <a:pathLst>
                <a:path extrusionOk="0" h="120000" w="12000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5" name="Google Shape;625;p28"/>
            <p:cNvSpPr/>
            <p:nvPr/>
          </p:nvSpPr>
          <p:spPr>
            <a:xfrm>
              <a:off x="7772" y="1929"/>
              <a:ext cx="300" cy="300"/>
            </a:xfrm>
            <a:custGeom>
              <a:rect b="b" l="l" r="r" t="t"/>
              <a:pathLst>
                <a:path extrusionOk="0" h="120000" w="120000">
                  <a:moveTo>
                    <a:pt x="117993" y="120000"/>
                  </a:moveTo>
                  <a:lnTo>
                    <a:pt x="0" y="3514"/>
                  </a:lnTo>
                  <a:lnTo>
                    <a:pt x="2006" y="0"/>
                  </a:lnTo>
                  <a:lnTo>
                    <a:pt x="120000" y="117489"/>
                  </a:lnTo>
                  <a:lnTo>
                    <a:pt x="117993"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6" name="Google Shape;626;p28"/>
            <p:cNvSpPr/>
            <p:nvPr/>
          </p:nvSpPr>
          <p:spPr>
            <a:xfrm>
              <a:off x="8005" y="2144"/>
              <a:ext cx="0" cy="0"/>
            </a:xfrm>
            <a:custGeom>
              <a:rect b="b" l="l" r="r" t="t"/>
              <a:pathLst>
                <a:path extrusionOk="0" h="120000" w="12000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7" name="Google Shape;627;p28"/>
            <p:cNvSpPr/>
            <p:nvPr/>
          </p:nvSpPr>
          <p:spPr>
            <a:xfrm>
              <a:off x="7987" y="2104"/>
              <a:ext cx="0" cy="0"/>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8" name="Google Shape;628;p28"/>
            <p:cNvSpPr/>
            <p:nvPr/>
          </p:nvSpPr>
          <p:spPr>
            <a:xfrm>
              <a:off x="7957" y="2129"/>
              <a:ext cx="0" cy="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9" name="Google Shape;629;p28"/>
            <p:cNvSpPr/>
            <p:nvPr/>
          </p:nvSpPr>
          <p:spPr>
            <a:xfrm>
              <a:off x="7999" y="2070"/>
              <a:ext cx="300" cy="300"/>
            </a:xfrm>
            <a:custGeom>
              <a:rect b="b" l="l" r="r" t="t"/>
              <a:pathLst>
                <a:path extrusionOk="0" h="120000" w="12000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0" name="Google Shape;630;p28"/>
            <p:cNvSpPr/>
            <p:nvPr/>
          </p:nvSpPr>
          <p:spPr>
            <a:xfrm>
              <a:off x="3875" y="597"/>
              <a:ext cx="0" cy="600"/>
            </a:xfrm>
            <a:custGeom>
              <a:rect b="b" l="l" r="r" t="t"/>
              <a:pathLst>
                <a:path extrusionOk="0" h="120000" w="120000">
                  <a:moveTo>
                    <a:pt x="8120" y="120000"/>
                  </a:moveTo>
                  <a:lnTo>
                    <a:pt x="0" y="120000"/>
                  </a:lnTo>
                  <a:lnTo>
                    <a:pt x="113684" y="0"/>
                  </a:lnTo>
                  <a:lnTo>
                    <a:pt x="120000" y="164"/>
                  </a:lnTo>
                  <a:lnTo>
                    <a:pt x="812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1" name="Google Shape;631;p28"/>
            <p:cNvSpPr/>
            <p:nvPr/>
          </p:nvSpPr>
          <p:spPr>
            <a:xfrm>
              <a:off x="3620" y="1003"/>
              <a:ext cx="0" cy="300"/>
            </a:xfrm>
            <a:custGeom>
              <a:rect b="b" l="l" r="r" t="t"/>
              <a:pathLst>
                <a:path extrusionOk="0" h="120000" w="120000">
                  <a:moveTo>
                    <a:pt x="111724" y="120000"/>
                  </a:moveTo>
                  <a:lnTo>
                    <a:pt x="0" y="1411"/>
                  </a:lnTo>
                  <a:lnTo>
                    <a:pt x="9310" y="0"/>
                  </a:lnTo>
                  <a:lnTo>
                    <a:pt x="120000" y="118588"/>
                  </a:lnTo>
                  <a:lnTo>
                    <a:pt x="111724"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2" name="Google Shape;632;p28"/>
            <p:cNvSpPr/>
            <p:nvPr/>
          </p:nvSpPr>
          <p:spPr>
            <a:xfrm>
              <a:off x="3741" y="2277"/>
              <a:ext cx="0" cy="300"/>
            </a:xfrm>
            <a:custGeom>
              <a:rect b="b" l="l" r="r" t="t"/>
              <a:pathLst>
                <a:path extrusionOk="0" h="120000" w="120000">
                  <a:moveTo>
                    <a:pt x="43200" y="120000"/>
                  </a:moveTo>
                  <a:lnTo>
                    <a:pt x="0" y="120000"/>
                  </a:lnTo>
                  <a:lnTo>
                    <a:pt x="91200" y="0"/>
                  </a:lnTo>
                  <a:lnTo>
                    <a:pt x="120000" y="0"/>
                  </a:lnTo>
                  <a:lnTo>
                    <a:pt x="432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3" name="Google Shape;633;p28"/>
            <p:cNvSpPr/>
            <p:nvPr/>
          </p:nvSpPr>
          <p:spPr>
            <a:xfrm>
              <a:off x="6222" y="437"/>
              <a:ext cx="300" cy="300"/>
            </a:xfrm>
            <a:custGeom>
              <a:rect b="b" l="l" r="r" t="t"/>
              <a:pathLst>
                <a:path extrusionOk="0" h="120000" w="120000">
                  <a:moveTo>
                    <a:pt x="119181" y="120000"/>
                  </a:moveTo>
                  <a:lnTo>
                    <a:pt x="0" y="4540"/>
                  </a:lnTo>
                  <a:lnTo>
                    <a:pt x="1090" y="0"/>
                  </a:lnTo>
                  <a:lnTo>
                    <a:pt x="120000" y="115459"/>
                  </a:lnTo>
                  <a:lnTo>
                    <a:pt x="119181"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4" name="Google Shape;634;p28"/>
            <p:cNvSpPr/>
            <p:nvPr/>
          </p:nvSpPr>
          <p:spPr>
            <a:xfrm>
              <a:off x="6666" y="427"/>
              <a:ext cx="600" cy="300"/>
            </a:xfrm>
            <a:custGeom>
              <a:rect b="b" l="l" r="r" t="t"/>
              <a:pathLst>
                <a:path extrusionOk="0" h="120000" w="120000">
                  <a:moveTo>
                    <a:pt x="638" y="120000"/>
                  </a:moveTo>
                  <a:lnTo>
                    <a:pt x="0" y="116417"/>
                  </a:lnTo>
                  <a:lnTo>
                    <a:pt x="119148" y="0"/>
                  </a:lnTo>
                  <a:lnTo>
                    <a:pt x="120000" y="4179"/>
                  </a:lnTo>
                  <a:lnTo>
                    <a:pt x="638"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5" name="Google Shape;635;p28"/>
            <p:cNvSpPr/>
            <p:nvPr/>
          </p:nvSpPr>
          <p:spPr>
            <a:xfrm>
              <a:off x="6592" y="588"/>
              <a:ext cx="0" cy="0"/>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6" name="Google Shape;636;p28"/>
            <p:cNvSpPr/>
            <p:nvPr/>
          </p:nvSpPr>
          <p:spPr>
            <a:xfrm>
              <a:off x="6620" y="555"/>
              <a:ext cx="0" cy="0"/>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7" name="Google Shape;637;p28"/>
            <p:cNvSpPr/>
            <p:nvPr/>
          </p:nvSpPr>
          <p:spPr>
            <a:xfrm>
              <a:off x="6572" y="529"/>
              <a:ext cx="0" cy="0"/>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8" name="Google Shape;638;p28"/>
            <p:cNvSpPr/>
            <p:nvPr/>
          </p:nvSpPr>
          <p:spPr>
            <a:xfrm>
              <a:off x="6627" y="544"/>
              <a:ext cx="0" cy="300"/>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9" name="Google Shape;639;p28"/>
            <p:cNvSpPr/>
            <p:nvPr/>
          </p:nvSpPr>
          <p:spPr>
            <a:xfrm>
              <a:off x="-123" y="197"/>
              <a:ext cx="0" cy="300"/>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0" name="Google Shape;640;p28"/>
            <p:cNvSpPr/>
            <p:nvPr/>
          </p:nvSpPr>
          <p:spPr>
            <a:xfrm>
              <a:off x="-73" y="276"/>
              <a:ext cx="0" cy="0"/>
            </a:xfrm>
            <a:prstGeom prst="ellipse">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1" name="Google Shape;641;p28"/>
            <p:cNvSpPr/>
            <p:nvPr/>
          </p:nvSpPr>
          <p:spPr>
            <a:xfrm>
              <a:off x="5089" y="2299"/>
              <a:ext cx="0" cy="0"/>
            </a:xfrm>
            <a:custGeom>
              <a:rect b="b" l="l" r="r" t="t"/>
              <a:pathLst>
                <a:path extrusionOk="0" h="120000" w="12000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62CA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2" name="Google Shape;642;p28"/>
            <p:cNvSpPr/>
            <p:nvPr/>
          </p:nvSpPr>
          <p:spPr>
            <a:xfrm>
              <a:off x="7267" y="2538"/>
              <a:ext cx="0" cy="0"/>
            </a:xfrm>
            <a:custGeom>
              <a:rect b="b" l="l" r="r" t="t"/>
              <a:pathLst>
                <a:path extrusionOk="0" h="120000" w="12000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62CA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3" name="Google Shape;643;p28"/>
            <p:cNvSpPr/>
            <p:nvPr/>
          </p:nvSpPr>
          <p:spPr>
            <a:xfrm>
              <a:off x="7433" y="1139"/>
              <a:ext cx="0" cy="0"/>
            </a:xfrm>
            <a:custGeom>
              <a:rect b="b" l="l" r="r" t="t"/>
              <a:pathLst>
                <a:path extrusionOk="0" h="120000" w="12000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62CA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4" name="Google Shape;644;p28"/>
            <p:cNvSpPr/>
            <p:nvPr/>
          </p:nvSpPr>
          <p:spPr>
            <a:xfrm>
              <a:off x="2437" y="2585"/>
              <a:ext cx="0" cy="0"/>
            </a:xfrm>
            <a:custGeom>
              <a:rect b="b" l="l" r="r" t="t"/>
              <a:pathLst>
                <a:path extrusionOk="0" h="120000" w="12000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62CA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5" name="Google Shape;645;p28"/>
            <p:cNvSpPr/>
            <p:nvPr/>
          </p:nvSpPr>
          <p:spPr>
            <a:xfrm>
              <a:off x="2496" y="1018"/>
              <a:ext cx="0" cy="0"/>
            </a:xfrm>
            <a:custGeom>
              <a:rect b="b" l="l" r="r" t="t"/>
              <a:pathLst>
                <a:path extrusionOk="0" h="120000" w="12000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62CA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6" name="Google Shape;646;p28"/>
            <p:cNvSpPr/>
            <p:nvPr/>
          </p:nvSpPr>
          <p:spPr>
            <a:xfrm>
              <a:off x="464" y="47"/>
              <a:ext cx="0" cy="0"/>
            </a:xfrm>
            <a:custGeom>
              <a:rect b="b" l="l" r="r" t="t"/>
              <a:pathLst>
                <a:path extrusionOk="0" h="120000" w="12000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62CA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7" name="Google Shape;647;p28"/>
            <p:cNvSpPr/>
            <p:nvPr/>
          </p:nvSpPr>
          <p:spPr>
            <a:xfrm>
              <a:off x="5925" y="2938"/>
              <a:ext cx="0" cy="0"/>
            </a:xfrm>
            <a:custGeom>
              <a:rect b="b" l="l" r="r" t="t"/>
              <a:pathLst>
                <a:path extrusionOk="0" h="120000" w="12000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62CA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8" name="Google Shape;648;p28"/>
            <p:cNvSpPr/>
            <p:nvPr/>
          </p:nvSpPr>
          <p:spPr>
            <a:xfrm>
              <a:off x="889" y="1810"/>
              <a:ext cx="0" cy="0"/>
            </a:xfrm>
            <a:custGeom>
              <a:rect b="b" l="l" r="r" t="t"/>
              <a:pathLst>
                <a:path extrusionOk="0" h="120000" w="12000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62CA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9" name="Google Shape;649;p28"/>
            <p:cNvSpPr/>
            <p:nvPr/>
          </p:nvSpPr>
          <p:spPr>
            <a:xfrm>
              <a:off x="1292" y="808"/>
              <a:ext cx="0" cy="0"/>
            </a:xfrm>
            <a:custGeom>
              <a:rect b="b" l="l" r="r" t="t"/>
              <a:pathLst>
                <a:path extrusionOk="0" h="120000" w="12000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62CA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0" name="Google Shape;650;p28"/>
            <p:cNvSpPr/>
            <p:nvPr/>
          </p:nvSpPr>
          <p:spPr>
            <a:xfrm>
              <a:off x="530" y="2869"/>
              <a:ext cx="0" cy="0"/>
            </a:xfrm>
            <a:custGeom>
              <a:rect b="b" l="l" r="r" t="t"/>
              <a:pathLst>
                <a:path extrusionOk="0" h="120000" w="12000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62CA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1" name="Google Shape;651;p28"/>
            <p:cNvSpPr/>
            <p:nvPr/>
          </p:nvSpPr>
          <p:spPr>
            <a:xfrm>
              <a:off x="8009" y="2119"/>
              <a:ext cx="0" cy="0"/>
            </a:xfrm>
            <a:custGeom>
              <a:rect b="b" l="l" r="r" t="t"/>
              <a:pathLst>
                <a:path extrusionOk="0" h="120000" w="12000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62CA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2" name="Google Shape;652;p28"/>
            <p:cNvSpPr/>
            <p:nvPr/>
          </p:nvSpPr>
          <p:spPr>
            <a:xfrm>
              <a:off x="6617" y="578"/>
              <a:ext cx="0" cy="0"/>
            </a:xfrm>
            <a:custGeom>
              <a:rect b="b" l="l" r="r" t="t"/>
              <a:pathLst>
                <a:path extrusionOk="0" h="120000" w="12000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62CA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3" name="Google Shape;653;p28"/>
            <p:cNvSpPr/>
            <p:nvPr/>
          </p:nvSpPr>
          <p:spPr>
            <a:xfrm>
              <a:off x="4055" y="2318"/>
              <a:ext cx="300" cy="300"/>
            </a:xfrm>
            <a:custGeom>
              <a:rect b="b" l="l" r="r" t="t"/>
              <a:pathLst>
                <a:path extrusionOk="0" h="120000" w="12000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4" name="Google Shape;654;p28"/>
            <p:cNvSpPr/>
            <p:nvPr/>
          </p:nvSpPr>
          <p:spPr>
            <a:xfrm>
              <a:off x="3986" y="2181"/>
              <a:ext cx="0" cy="0"/>
            </a:xfrm>
            <a:custGeom>
              <a:rect b="b" l="l" r="r" t="t"/>
              <a:pathLst>
                <a:path extrusionOk="0" h="120000" w="12000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5" name="Google Shape;655;p28"/>
            <p:cNvSpPr/>
            <p:nvPr/>
          </p:nvSpPr>
          <p:spPr>
            <a:xfrm>
              <a:off x="4389" y="1170"/>
              <a:ext cx="900" cy="300"/>
            </a:xfrm>
            <a:custGeom>
              <a:rect b="b" l="l" r="r" t="t"/>
              <a:pathLst>
                <a:path extrusionOk="0" h="120000" w="12000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6" name="Google Shape;656;p28"/>
            <p:cNvSpPr/>
            <p:nvPr/>
          </p:nvSpPr>
          <p:spPr>
            <a:xfrm>
              <a:off x="4257" y="1585"/>
              <a:ext cx="0" cy="0"/>
            </a:xfrm>
            <a:custGeom>
              <a:rect b="b" l="l" r="r" t="t"/>
              <a:pathLst>
                <a:path extrusionOk="0" h="120000" w="12000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7" name="Google Shape;657;p28"/>
            <p:cNvSpPr/>
            <p:nvPr/>
          </p:nvSpPr>
          <p:spPr>
            <a:xfrm>
              <a:off x="4147" y="923"/>
              <a:ext cx="300" cy="300"/>
            </a:xfrm>
            <a:custGeom>
              <a:rect b="b" l="l" r="r" t="t"/>
              <a:pathLst>
                <a:path extrusionOk="0" h="120000" w="12000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8" name="Google Shape;658;p28"/>
            <p:cNvSpPr/>
            <p:nvPr/>
          </p:nvSpPr>
          <p:spPr>
            <a:xfrm>
              <a:off x="4104" y="1319"/>
              <a:ext cx="0" cy="0"/>
            </a:xfrm>
            <a:custGeom>
              <a:rect b="b" l="l" r="r" t="t"/>
              <a:pathLst>
                <a:path extrusionOk="0" h="120000" w="12000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9" name="Google Shape;659;p28"/>
            <p:cNvSpPr/>
            <p:nvPr/>
          </p:nvSpPr>
          <p:spPr>
            <a:xfrm>
              <a:off x="3340" y="1951"/>
              <a:ext cx="0" cy="0"/>
            </a:xfrm>
            <a:custGeom>
              <a:rect b="b" l="l" r="r" t="t"/>
              <a:pathLst>
                <a:path extrusionOk="0" h="120000" w="12000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60" name="Google Shape;660;p28"/>
            <p:cNvSpPr/>
            <p:nvPr/>
          </p:nvSpPr>
          <p:spPr>
            <a:xfrm>
              <a:off x="2811" y="1993"/>
              <a:ext cx="600" cy="0"/>
            </a:xfrm>
            <a:custGeom>
              <a:rect b="b" l="l" r="r" t="t"/>
              <a:pathLst>
                <a:path extrusionOk="0" h="120000" w="12000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61" name="Google Shape;661;p28"/>
            <p:cNvSpPr/>
            <p:nvPr/>
          </p:nvSpPr>
          <p:spPr>
            <a:xfrm>
              <a:off x="5378" y="1126"/>
              <a:ext cx="0" cy="0"/>
            </a:xfrm>
            <a:custGeom>
              <a:rect b="b" l="l" r="r" t="t"/>
              <a:pathLst>
                <a:path extrusionOk="0" h="120000" w="12000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62CAF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dark" showMasterSp="0">
  <p:cSld name="Thank You dark">
    <p:bg>
      <p:bgPr>
        <a:solidFill>
          <a:schemeClr val="dk2"/>
        </a:solidFill>
      </p:bgPr>
    </p:bg>
    <p:spTree>
      <p:nvGrpSpPr>
        <p:cNvPr id="662" name="Shape 662"/>
        <p:cNvGrpSpPr/>
        <p:nvPr/>
      </p:nvGrpSpPr>
      <p:grpSpPr>
        <a:xfrm>
          <a:off x="0" y="0"/>
          <a:ext cx="0" cy="0"/>
          <a:chOff x="0" y="0"/>
          <a:chExt cx="0" cy="0"/>
        </a:xfrm>
      </p:grpSpPr>
      <p:sp>
        <p:nvSpPr>
          <p:cNvPr id="663" name="Google Shape;663;p29"/>
          <p:cNvSpPr txBox="1"/>
          <p:nvPr>
            <p:ph type="title"/>
          </p:nvPr>
        </p:nvSpPr>
        <p:spPr>
          <a:xfrm>
            <a:off x="457201" y="3634763"/>
            <a:ext cx="8221500" cy="1005600"/>
          </a:xfrm>
          <a:prstGeom prst="rect">
            <a:avLst/>
          </a:prstGeom>
          <a:noFill/>
          <a:ln>
            <a:noFill/>
          </a:ln>
        </p:spPr>
        <p:txBody>
          <a:bodyPr anchorCtr="0" anchor="ctr" bIns="68575" lIns="68575" spcFirstLastPara="1" rIns="68575" wrap="square" tIns="68575"/>
          <a:lstStyle>
            <a:lvl1pPr indent="0" lvl="0" marL="0" marR="0" rtl="0" algn="ctr">
              <a:lnSpc>
                <a:spcPct val="60377"/>
              </a:lnSpc>
              <a:spcBef>
                <a:spcPts val="0"/>
              </a:spcBef>
              <a:spcAft>
                <a:spcPts val="0"/>
              </a:spcAft>
              <a:buSzPts val="1100"/>
              <a:buNone/>
              <a:defRPr b="0" i="0" sz="40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grpSp>
        <p:nvGrpSpPr>
          <p:cNvPr id="664" name="Google Shape;664;p29"/>
          <p:cNvGrpSpPr/>
          <p:nvPr/>
        </p:nvGrpSpPr>
        <p:grpSpPr>
          <a:xfrm>
            <a:off x="-859855" y="-22452"/>
            <a:ext cx="10786299" cy="4073128"/>
            <a:chOff x="-722" y="-12"/>
            <a:chExt cx="9057" cy="3421"/>
          </a:xfrm>
        </p:grpSpPr>
        <p:sp>
          <p:nvSpPr>
            <p:cNvPr id="665" name="Google Shape;665;p29"/>
            <p:cNvSpPr/>
            <p:nvPr/>
          </p:nvSpPr>
          <p:spPr>
            <a:xfrm>
              <a:off x="-722" y="-10"/>
              <a:ext cx="9000" cy="3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666" name="Google Shape;666;p29"/>
            <p:cNvGrpSpPr/>
            <p:nvPr/>
          </p:nvGrpSpPr>
          <p:grpSpPr>
            <a:xfrm>
              <a:off x="-720" y="-12"/>
              <a:ext cx="8671" cy="3421"/>
              <a:chOff x="-720" y="-12"/>
              <a:chExt cx="8671" cy="3421"/>
            </a:xfrm>
          </p:grpSpPr>
          <p:sp>
            <p:nvSpPr>
              <p:cNvPr id="667" name="Google Shape;667;p29"/>
              <p:cNvSpPr/>
              <p:nvPr/>
            </p:nvSpPr>
            <p:spPr>
              <a:xfrm>
                <a:off x="3846" y="1177"/>
                <a:ext cx="600" cy="300"/>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68" name="Google Shape;668;p29"/>
              <p:cNvSpPr/>
              <p:nvPr/>
            </p:nvSpPr>
            <p:spPr>
              <a:xfrm>
                <a:off x="3357" y="1286"/>
                <a:ext cx="900" cy="900"/>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69" name="Google Shape;669;p29"/>
              <p:cNvSpPr/>
              <p:nvPr/>
            </p:nvSpPr>
            <p:spPr>
              <a:xfrm>
                <a:off x="3311" y="1200"/>
                <a:ext cx="900" cy="1200"/>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70" name="Google Shape;670;p29"/>
              <p:cNvSpPr/>
              <p:nvPr/>
            </p:nvSpPr>
            <p:spPr>
              <a:xfrm>
                <a:off x="3433" y="1363"/>
                <a:ext cx="900" cy="900"/>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71" name="Google Shape;671;p29"/>
              <p:cNvSpPr/>
              <p:nvPr/>
            </p:nvSpPr>
            <p:spPr>
              <a:xfrm>
                <a:off x="3889" y="1770"/>
                <a:ext cx="600" cy="600"/>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72" name="Google Shape;672;p29"/>
              <p:cNvSpPr/>
              <p:nvPr/>
            </p:nvSpPr>
            <p:spPr>
              <a:xfrm>
                <a:off x="4215" y="2017"/>
                <a:ext cx="300" cy="300"/>
              </a:xfrm>
              <a:custGeom>
                <a:rect b="b" l="l" r="r" t="t"/>
                <a:pathLst>
                  <a:path extrusionOk="0" h="120000" w="120000">
                    <a:moveTo>
                      <a:pt x="117677" y="120000"/>
                    </a:moveTo>
                    <a:lnTo>
                      <a:pt x="0" y="2040"/>
                    </a:lnTo>
                    <a:lnTo>
                      <a:pt x="1935" y="0"/>
                    </a:lnTo>
                    <a:lnTo>
                      <a:pt x="120000" y="117959"/>
                    </a:lnTo>
                    <a:lnTo>
                      <a:pt x="117677"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73" name="Google Shape;673;p29"/>
              <p:cNvSpPr/>
              <p:nvPr/>
            </p:nvSpPr>
            <p:spPr>
              <a:xfrm>
                <a:off x="4299" y="1655"/>
                <a:ext cx="900" cy="0"/>
              </a:xfrm>
              <a:custGeom>
                <a:rect b="b" l="l" r="r" t="t"/>
                <a:pathLst>
                  <a:path extrusionOk="0" h="120000" w="120000">
                    <a:moveTo>
                      <a:pt x="0" y="120000"/>
                    </a:moveTo>
                    <a:lnTo>
                      <a:pt x="0" y="110495"/>
                    </a:lnTo>
                    <a:lnTo>
                      <a:pt x="120000" y="0"/>
                    </a:lnTo>
                    <a:lnTo>
                      <a:pt x="120000" y="8316"/>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74" name="Google Shape;674;p29"/>
              <p:cNvSpPr/>
              <p:nvPr/>
            </p:nvSpPr>
            <p:spPr>
              <a:xfrm>
                <a:off x="4323" y="1501"/>
                <a:ext cx="0" cy="0"/>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75" name="Google Shape;675;p29"/>
              <p:cNvSpPr/>
              <p:nvPr/>
            </p:nvSpPr>
            <p:spPr>
              <a:xfrm>
                <a:off x="4208" y="1019"/>
                <a:ext cx="600" cy="600"/>
              </a:xfrm>
              <a:custGeom>
                <a:rect b="b" l="l" r="r" t="t"/>
                <a:pathLst>
                  <a:path extrusionOk="0" h="120000" w="120000">
                    <a:moveTo>
                      <a:pt x="529" y="120000"/>
                    </a:moveTo>
                    <a:lnTo>
                      <a:pt x="0" y="118282"/>
                    </a:lnTo>
                    <a:lnTo>
                      <a:pt x="119117" y="0"/>
                    </a:lnTo>
                    <a:lnTo>
                      <a:pt x="120000" y="1717"/>
                    </a:lnTo>
                    <a:lnTo>
                      <a:pt x="52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76" name="Google Shape;676;p29"/>
              <p:cNvSpPr/>
              <p:nvPr/>
            </p:nvSpPr>
            <p:spPr>
              <a:xfrm>
                <a:off x="3245" y="1770"/>
                <a:ext cx="300" cy="600"/>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77" name="Google Shape;677;p29"/>
              <p:cNvSpPr/>
              <p:nvPr/>
            </p:nvSpPr>
            <p:spPr>
              <a:xfrm>
                <a:off x="3294" y="2115"/>
                <a:ext cx="300" cy="600"/>
              </a:xfrm>
              <a:custGeom>
                <a:rect b="b" l="l" r="r" t="t"/>
                <a:pathLst>
                  <a:path extrusionOk="0" h="120000" w="120000">
                    <a:moveTo>
                      <a:pt x="2507" y="120000"/>
                    </a:moveTo>
                    <a:lnTo>
                      <a:pt x="0" y="118775"/>
                    </a:lnTo>
                    <a:lnTo>
                      <a:pt x="117492" y="0"/>
                    </a:lnTo>
                    <a:lnTo>
                      <a:pt x="120000" y="734"/>
                    </a:lnTo>
                    <a:lnTo>
                      <a:pt x="2507"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78" name="Google Shape;678;p29"/>
              <p:cNvSpPr/>
              <p:nvPr/>
            </p:nvSpPr>
            <p:spPr>
              <a:xfrm>
                <a:off x="2950" y="1506"/>
                <a:ext cx="600" cy="0"/>
              </a:xfrm>
              <a:custGeom>
                <a:rect b="b" l="l" r="r" t="t"/>
                <a:pathLst>
                  <a:path extrusionOk="0" h="120000" w="120000">
                    <a:moveTo>
                      <a:pt x="119740" y="120000"/>
                    </a:moveTo>
                    <a:lnTo>
                      <a:pt x="0" y="5637"/>
                    </a:lnTo>
                    <a:lnTo>
                      <a:pt x="259" y="0"/>
                    </a:lnTo>
                    <a:lnTo>
                      <a:pt x="119999" y="114362"/>
                    </a:lnTo>
                    <a:lnTo>
                      <a:pt x="11974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79" name="Google Shape;679;p29"/>
              <p:cNvSpPr/>
              <p:nvPr/>
            </p:nvSpPr>
            <p:spPr>
              <a:xfrm>
                <a:off x="2049" y="1878"/>
                <a:ext cx="1200" cy="300"/>
              </a:xfrm>
              <a:custGeom>
                <a:rect b="b" l="l" r="r" t="t"/>
                <a:pathLst>
                  <a:path extrusionOk="0" h="120000" w="120000">
                    <a:moveTo>
                      <a:pt x="184" y="120000"/>
                    </a:moveTo>
                    <a:lnTo>
                      <a:pt x="0" y="113932"/>
                    </a:lnTo>
                    <a:lnTo>
                      <a:pt x="119815" y="0"/>
                    </a:lnTo>
                    <a:lnTo>
                      <a:pt x="120000" y="6067"/>
                    </a:lnTo>
                    <a:lnTo>
                      <a:pt x="184"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80" name="Google Shape;680;p29"/>
              <p:cNvSpPr/>
              <p:nvPr/>
            </p:nvSpPr>
            <p:spPr>
              <a:xfrm>
                <a:off x="4253" y="1958"/>
                <a:ext cx="900" cy="300"/>
              </a:xfrm>
              <a:custGeom>
                <a:rect b="b" l="l" r="r" t="t"/>
                <a:pathLst>
                  <a:path extrusionOk="0" h="120000" w="120000">
                    <a:moveTo>
                      <a:pt x="119734" y="120000"/>
                    </a:moveTo>
                    <a:lnTo>
                      <a:pt x="0" y="1800"/>
                    </a:lnTo>
                    <a:lnTo>
                      <a:pt x="530" y="0"/>
                    </a:lnTo>
                    <a:lnTo>
                      <a:pt x="120000" y="117600"/>
                    </a:lnTo>
                    <a:lnTo>
                      <a:pt x="119734"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81" name="Google Shape;681;p29"/>
              <p:cNvSpPr/>
              <p:nvPr/>
            </p:nvSpPr>
            <p:spPr>
              <a:xfrm>
                <a:off x="5157" y="2340"/>
                <a:ext cx="900" cy="0"/>
              </a:xfrm>
              <a:custGeom>
                <a:rect b="b" l="l" r="r" t="t"/>
                <a:pathLst>
                  <a:path extrusionOk="0" h="120000" w="120000">
                    <a:moveTo>
                      <a:pt x="0" y="120000"/>
                    </a:moveTo>
                    <a:lnTo>
                      <a:pt x="0" y="66666"/>
                    </a:lnTo>
                    <a:lnTo>
                      <a:pt x="119999" y="0"/>
                    </a:lnTo>
                    <a:lnTo>
                      <a:pt x="119999" y="53333"/>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82" name="Google Shape;682;p29"/>
              <p:cNvSpPr/>
              <p:nvPr/>
            </p:nvSpPr>
            <p:spPr>
              <a:xfrm>
                <a:off x="5946" y="2088"/>
                <a:ext cx="300" cy="300"/>
              </a:xfrm>
              <a:custGeom>
                <a:rect b="b" l="l" r="r" t="t"/>
                <a:pathLst>
                  <a:path extrusionOk="0" h="120000" w="120000">
                    <a:moveTo>
                      <a:pt x="114473" y="120000"/>
                    </a:moveTo>
                    <a:lnTo>
                      <a:pt x="0" y="2777"/>
                    </a:lnTo>
                    <a:lnTo>
                      <a:pt x="4736" y="0"/>
                    </a:lnTo>
                    <a:lnTo>
                      <a:pt x="120000" y="117222"/>
                    </a:lnTo>
                    <a:lnTo>
                      <a:pt x="114473"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83" name="Google Shape;683;p29"/>
              <p:cNvSpPr/>
              <p:nvPr/>
            </p:nvSpPr>
            <p:spPr>
              <a:xfrm>
                <a:off x="6143" y="2088"/>
                <a:ext cx="300" cy="300"/>
              </a:xfrm>
              <a:custGeom>
                <a:rect b="b" l="l" r="r" t="t"/>
                <a:pathLst>
                  <a:path extrusionOk="0" h="120000" w="120000">
                    <a:moveTo>
                      <a:pt x="5526" y="120000"/>
                    </a:moveTo>
                    <a:lnTo>
                      <a:pt x="0" y="117222"/>
                    </a:lnTo>
                    <a:lnTo>
                      <a:pt x="114473" y="0"/>
                    </a:lnTo>
                    <a:lnTo>
                      <a:pt x="120000" y="2777"/>
                    </a:lnTo>
                    <a:lnTo>
                      <a:pt x="5526"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84" name="Google Shape;684;p29"/>
              <p:cNvSpPr/>
              <p:nvPr/>
            </p:nvSpPr>
            <p:spPr>
              <a:xfrm>
                <a:off x="6116" y="2040"/>
                <a:ext cx="0" cy="3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85" name="Google Shape;685;p29"/>
              <p:cNvSpPr/>
              <p:nvPr/>
            </p:nvSpPr>
            <p:spPr>
              <a:xfrm>
                <a:off x="5154" y="2350"/>
                <a:ext cx="0" cy="300"/>
              </a:xfrm>
              <a:custGeom>
                <a:rect b="b" l="l" r="r" t="t"/>
                <a:pathLst>
                  <a:path extrusionOk="0" h="120000" w="120000">
                    <a:moveTo>
                      <a:pt x="110303" y="120000"/>
                    </a:moveTo>
                    <a:lnTo>
                      <a:pt x="0" y="379"/>
                    </a:lnTo>
                    <a:lnTo>
                      <a:pt x="7272" y="0"/>
                    </a:lnTo>
                    <a:lnTo>
                      <a:pt x="119999" y="118481"/>
                    </a:lnTo>
                    <a:lnTo>
                      <a:pt x="110303"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86" name="Google Shape;686;p29"/>
              <p:cNvSpPr/>
              <p:nvPr/>
            </p:nvSpPr>
            <p:spPr>
              <a:xfrm>
                <a:off x="5442" y="1166"/>
                <a:ext cx="300" cy="300"/>
              </a:xfrm>
              <a:custGeom>
                <a:rect b="b" l="l" r="r" t="t"/>
                <a:pathLst>
                  <a:path extrusionOk="0" h="120000" w="120000">
                    <a:moveTo>
                      <a:pt x="117956" y="120000"/>
                    </a:moveTo>
                    <a:lnTo>
                      <a:pt x="0" y="2406"/>
                    </a:lnTo>
                    <a:lnTo>
                      <a:pt x="1459" y="0"/>
                    </a:lnTo>
                    <a:lnTo>
                      <a:pt x="120000" y="117593"/>
                    </a:lnTo>
                    <a:lnTo>
                      <a:pt x="117956"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87" name="Google Shape;687;p29"/>
              <p:cNvSpPr/>
              <p:nvPr/>
            </p:nvSpPr>
            <p:spPr>
              <a:xfrm>
                <a:off x="5441" y="644"/>
                <a:ext cx="0" cy="6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88" name="Google Shape;688;p29"/>
              <p:cNvSpPr/>
              <p:nvPr/>
            </p:nvSpPr>
            <p:spPr>
              <a:xfrm>
                <a:off x="5444" y="614"/>
                <a:ext cx="1200" cy="600"/>
              </a:xfrm>
              <a:custGeom>
                <a:rect b="b" l="l" r="r" t="t"/>
                <a:pathLst>
                  <a:path extrusionOk="0" h="120000" w="120000">
                    <a:moveTo>
                      <a:pt x="192" y="120000"/>
                    </a:moveTo>
                    <a:lnTo>
                      <a:pt x="0" y="118064"/>
                    </a:lnTo>
                    <a:lnTo>
                      <a:pt x="119711" y="0"/>
                    </a:lnTo>
                    <a:lnTo>
                      <a:pt x="120000" y="1290"/>
                    </a:lnTo>
                    <a:lnTo>
                      <a:pt x="192"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89" name="Google Shape;689;p29"/>
              <p:cNvSpPr/>
              <p:nvPr/>
            </p:nvSpPr>
            <p:spPr>
              <a:xfrm>
                <a:off x="5442" y="1161"/>
                <a:ext cx="600" cy="0"/>
              </a:xfrm>
              <a:custGeom>
                <a:rect b="b" l="l" r="r" t="t"/>
                <a:pathLst>
                  <a:path extrusionOk="0" h="120000" w="120000">
                    <a:moveTo>
                      <a:pt x="119828" y="120000"/>
                    </a:moveTo>
                    <a:lnTo>
                      <a:pt x="0" y="8709"/>
                    </a:lnTo>
                    <a:lnTo>
                      <a:pt x="343" y="0"/>
                    </a:lnTo>
                    <a:lnTo>
                      <a:pt x="119999" y="111290"/>
                    </a:lnTo>
                    <a:lnTo>
                      <a:pt x="119828"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90" name="Google Shape;690;p29"/>
              <p:cNvSpPr/>
              <p:nvPr/>
            </p:nvSpPr>
            <p:spPr>
              <a:xfrm>
                <a:off x="6461" y="622"/>
                <a:ext cx="300" cy="300"/>
              </a:xfrm>
              <a:custGeom>
                <a:rect b="b" l="l" r="r" t="t"/>
                <a:pathLst>
                  <a:path extrusionOk="0" h="120000" w="120000">
                    <a:moveTo>
                      <a:pt x="3025" y="120000"/>
                    </a:moveTo>
                    <a:lnTo>
                      <a:pt x="0" y="118333"/>
                    </a:lnTo>
                    <a:lnTo>
                      <a:pt x="116470" y="0"/>
                    </a:lnTo>
                    <a:lnTo>
                      <a:pt x="120000" y="1333"/>
                    </a:lnTo>
                    <a:lnTo>
                      <a:pt x="3025"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91" name="Google Shape;691;p29"/>
              <p:cNvSpPr/>
              <p:nvPr/>
            </p:nvSpPr>
            <p:spPr>
              <a:xfrm>
                <a:off x="6680" y="620"/>
                <a:ext cx="900" cy="600"/>
              </a:xfrm>
              <a:custGeom>
                <a:rect b="b" l="l" r="r" t="t"/>
                <a:pathLst>
                  <a:path extrusionOk="0" h="120000" w="120000">
                    <a:moveTo>
                      <a:pt x="119294" y="120000"/>
                    </a:moveTo>
                    <a:lnTo>
                      <a:pt x="0" y="1478"/>
                    </a:lnTo>
                    <a:lnTo>
                      <a:pt x="705" y="0"/>
                    </a:lnTo>
                    <a:lnTo>
                      <a:pt x="120000" y="118732"/>
                    </a:lnTo>
                    <a:lnTo>
                      <a:pt x="119294"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92" name="Google Shape;692;p29"/>
              <p:cNvSpPr/>
              <p:nvPr/>
            </p:nvSpPr>
            <p:spPr>
              <a:xfrm>
                <a:off x="5373" y="1133"/>
                <a:ext cx="0" cy="0"/>
              </a:xfrm>
              <a:custGeom>
                <a:rect b="b" l="l" r="r" t="t"/>
                <a:pathLst>
                  <a:path extrusionOk="0" h="120000" w="12000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93" name="Google Shape;693;p29"/>
              <p:cNvSpPr/>
              <p:nvPr/>
            </p:nvSpPr>
            <p:spPr>
              <a:xfrm>
                <a:off x="5403" y="1097"/>
                <a:ext cx="0" cy="0"/>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94" name="Google Shape;694;p29"/>
              <p:cNvSpPr/>
              <p:nvPr/>
            </p:nvSpPr>
            <p:spPr>
              <a:xfrm>
                <a:off x="5353" y="1073"/>
                <a:ext cx="0" cy="0"/>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95" name="Google Shape;695;p29"/>
              <p:cNvSpPr/>
              <p:nvPr/>
            </p:nvSpPr>
            <p:spPr>
              <a:xfrm>
                <a:off x="5410" y="1087"/>
                <a:ext cx="0" cy="300"/>
              </a:xfrm>
              <a:custGeom>
                <a:rect b="b" l="l" r="r" t="t"/>
                <a:pathLst>
                  <a:path extrusionOk="0" h="120000" w="12000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96" name="Google Shape;696;p29"/>
              <p:cNvSpPr/>
              <p:nvPr/>
            </p:nvSpPr>
            <p:spPr>
              <a:xfrm>
                <a:off x="2490" y="2022"/>
                <a:ext cx="900" cy="600"/>
              </a:xfrm>
              <a:custGeom>
                <a:rect b="b" l="l" r="r" t="t"/>
                <a:pathLst>
                  <a:path extrusionOk="0" h="120000" w="120000">
                    <a:moveTo>
                      <a:pt x="463" y="120000"/>
                    </a:moveTo>
                    <a:lnTo>
                      <a:pt x="0" y="118649"/>
                    </a:lnTo>
                    <a:lnTo>
                      <a:pt x="119652" y="0"/>
                    </a:lnTo>
                    <a:lnTo>
                      <a:pt x="120000" y="1350"/>
                    </a:lnTo>
                    <a:lnTo>
                      <a:pt x="463"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97" name="Google Shape;697;p29"/>
              <p:cNvSpPr/>
              <p:nvPr/>
            </p:nvSpPr>
            <p:spPr>
              <a:xfrm>
                <a:off x="7048" y="1187"/>
                <a:ext cx="600" cy="300"/>
              </a:xfrm>
              <a:custGeom>
                <a:rect b="b" l="l" r="r" t="t"/>
                <a:pathLst>
                  <a:path extrusionOk="0" h="120000" w="120000">
                    <a:moveTo>
                      <a:pt x="1021" y="120000"/>
                    </a:moveTo>
                    <a:lnTo>
                      <a:pt x="0" y="116769"/>
                    </a:lnTo>
                    <a:lnTo>
                      <a:pt x="119234" y="0"/>
                    </a:lnTo>
                    <a:lnTo>
                      <a:pt x="120000" y="3230"/>
                    </a:lnTo>
                    <a:lnTo>
                      <a:pt x="1021"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98" name="Google Shape;698;p29"/>
              <p:cNvSpPr/>
              <p:nvPr/>
            </p:nvSpPr>
            <p:spPr>
              <a:xfrm>
                <a:off x="7342" y="1187"/>
                <a:ext cx="300" cy="1500"/>
              </a:xfrm>
              <a:custGeom>
                <a:rect b="b" l="l" r="r" t="t"/>
                <a:pathLst>
                  <a:path extrusionOk="0" h="120000" w="120000">
                    <a:moveTo>
                      <a:pt x="6033" y="120000"/>
                    </a:moveTo>
                    <a:lnTo>
                      <a:pt x="0" y="119829"/>
                    </a:lnTo>
                    <a:lnTo>
                      <a:pt x="114636" y="0"/>
                    </a:lnTo>
                    <a:lnTo>
                      <a:pt x="120000" y="0"/>
                    </a:lnTo>
                    <a:lnTo>
                      <a:pt x="6033"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99" name="Google Shape;699;p29"/>
              <p:cNvSpPr/>
              <p:nvPr/>
            </p:nvSpPr>
            <p:spPr>
              <a:xfrm>
                <a:off x="7487" y="938"/>
                <a:ext cx="0" cy="300"/>
              </a:xfrm>
              <a:custGeom>
                <a:rect b="b" l="l" r="r" t="t"/>
                <a:pathLst>
                  <a:path extrusionOk="0" h="120000" w="120000">
                    <a:moveTo>
                      <a:pt x="94545" y="120000"/>
                    </a:moveTo>
                    <a:lnTo>
                      <a:pt x="0" y="0"/>
                    </a:lnTo>
                    <a:lnTo>
                      <a:pt x="32727" y="0"/>
                    </a:lnTo>
                    <a:lnTo>
                      <a:pt x="120000" y="119036"/>
                    </a:lnTo>
                    <a:lnTo>
                      <a:pt x="94545"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00" name="Google Shape;700;p29"/>
              <p:cNvSpPr/>
              <p:nvPr/>
            </p:nvSpPr>
            <p:spPr>
              <a:xfrm>
                <a:off x="7513" y="1172"/>
                <a:ext cx="0" cy="300"/>
              </a:xfrm>
              <a:custGeom>
                <a:rect b="b" l="l" r="r" t="t"/>
                <a:pathLst>
                  <a:path extrusionOk="0" h="120000" w="120000">
                    <a:moveTo>
                      <a:pt x="114285" y="120000"/>
                    </a:moveTo>
                    <a:lnTo>
                      <a:pt x="0" y="1200"/>
                    </a:lnTo>
                    <a:lnTo>
                      <a:pt x="5714" y="0"/>
                    </a:lnTo>
                    <a:lnTo>
                      <a:pt x="120000" y="118800"/>
                    </a:lnTo>
                    <a:lnTo>
                      <a:pt x="114285"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01" name="Google Shape;701;p29"/>
              <p:cNvSpPr/>
              <p:nvPr/>
            </p:nvSpPr>
            <p:spPr>
              <a:xfrm>
                <a:off x="6986" y="2160"/>
                <a:ext cx="300" cy="300"/>
              </a:xfrm>
              <a:custGeom>
                <a:rect b="b" l="l" r="r" t="t"/>
                <a:pathLst>
                  <a:path extrusionOk="0" h="120000" w="120000">
                    <a:moveTo>
                      <a:pt x="118356" y="119999"/>
                    </a:moveTo>
                    <a:lnTo>
                      <a:pt x="0" y="1690"/>
                    </a:lnTo>
                    <a:lnTo>
                      <a:pt x="2301" y="0"/>
                    </a:lnTo>
                    <a:lnTo>
                      <a:pt x="119999" y="118591"/>
                    </a:lnTo>
                    <a:lnTo>
                      <a:pt x="118356"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02" name="Google Shape;702;p29"/>
              <p:cNvSpPr/>
              <p:nvPr/>
            </p:nvSpPr>
            <p:spPr>
              <a:xfrm>
                <a:off x="7104" y="2588"/>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03" name="Google Shape;703;p29"/>
              <p:cNvSpPr/>
              <p:nvPr/>
            </p:nvSpPr>
            <p:spPr>
              <a:xfrm>
                <a:off x="7246" y="2586"/>
                <a:ext cx="0" cy="300"/>
              </a:xfrm>
              <a:custGeom>
                <a:rect b="b" l="l" r="r" t="t"/>
                <a:pathLst>
                  <a:path extrusionOk="0" h="120000" w="120000">
                    <a:moveTo>
                      <a:pt x="7636" y="119999"/>
                    </a:moveTo>
                    <a:lnTo>
                      <a:pt x="0" y="116385"/>
                    </a:lnTo>
                    <a:lnTo>
                      <a:pt x="112363" y="0"/>
                    </a:lnTo>
                    <a:lnTo>
                      <a:pt x="120000" y="2891"/>
                    </a:lnTo>
                    <a:lnTo>
                      <a:pt x="7636"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04" name="Google Shape;704;p29"/>
              <p:cNvSpPr/>
              <p:nvPr/>
            </p:nvSpPr>
            <p:spPr>
              <a:xfrm>
                <a:off x="7342" y="2593"/>
                <a:ext cx="300" cy="300"/>
              </a:xfrm>
              <a:custGeom>
                <a:rect b="b" l="l" r="r" t="t"/>
                <a:pathLst>
                  <a:path extrusionOk="0" h="120000" w="120000">
                    <a:moveTo>
                      <a:pt x="118250" y="120000"/>
                    </a:moveTo>
                    <a:lnTo>
                      <a:pt x="0" y="3043"/>
                    </a:lnTo>
                    <a:lnTo>
                      <a:pt x="1749" y="0"/>
                    </a:lnTo>
                    <a:lnTo>
                      <a:pt x="120000" y="116956"/>
                    </a:lnTo>
                    <a:lnTo>
                      <a:pt x="11825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05" name="Google Shape;705;p29"/>
              <p:cNvSpPr/>
              <p:nvPr/>
            </p:nvSpPr>
            <p:spPr>
              <a:xfrm>
                <a:off x="5152" y="2348"/>
                <a:ext cx="900" cy="600"/>
              </a:xfrm>
              <a:custGeom>
                <a:rect b="b" l="l" r="r" t="t"/>
                <a:pathLst>
                  <a:path extrusionOk="0" h="120000" w="120000">
                    <a:moveTo>
                      <a:pt x="119293" y="120000"/>
                    </a:moveTo>
                    <a:lnTo>
                      <a:pt x="0" y="924"/>
                    </a:lnTo>
                    <a:lnTo>
                      <a:pt x="706" y="0"/>
                    </a:lnTo>
                    <a:lnTo>
                      <a:pt x="120000" y="118705"/>
                    </a:lnTo>
                    <a:lnTo>
                      <a:pt x="119293"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06" name="Google Shape;706;p29"/>
              <p:cNvSpPr/>
              <p:nvPr/>
            </p:nvSpPr>
            <p:spPr>
              <a:xfrm>
                <a:off x="5079" y="2284"/>
                <a:ext cx="0" cy="0"/>
              </a:xfrm>
              <a:custGeom>
                <a:rect b="b" l="l" r="r" t="t"/>
                <a:pathLst>
                  <a:path extrusionOk="0" h="120000" w="12000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07" name="Google Shape;707;p29"/>
              <p:cNvSpPr/>
              <p:nvPr/>
            </p:nvSpPr>
            <p:spPr>
              <a:xfrm>
                <a:off x="5172" y="2284"/>
                <a:ext cx="0" cy="0"/>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08" name="Google Shape;708;p29"/>
              <p:cNvSpPr/>
              <p:nvPr/>
            </p:nvSpPr>
            <p:spPr>
              <a:xfrm>
                <a:off x="5115" y="2250"/>
                <a:ext cx="0" cy="0"/>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09" name="Google Shape;709;p29"/>
              <p:cNvSpPr/>
              <p:nvPr/>
            </p:nvSpPr>
            <p:spPr>
              <a:xfrm>
                <a:off x="5069" y="2336"/>
                <a:ext cx="300" cy="0"/>
              </a:xfrm>
              <a:custGeom>
                <a:rect b="b" l="l" r="r" t="t"/>
                <a:pathLst>
                  <a:path extrusionOk="0" h="120000" w="12000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10" name="Google Shape;710;p29"/>
              <p:cNvSpPr/>
              <p:nvPr/>
            </p:nvSpPr>
            <p:spPr>
              <a:xfrm>
                <a:off x="5996" y="2713"/>
                <a:ext cx="300" cy="300"/>
              </a:xfrm>
              <a:custGeom>
                <a:rect b="b" l="l" r="r" t="t"/>
                <a:pathLst>
                  <a:path extrusionOk="0" h="120000" w="120000">
                    <a:moveTo>
                      <a:pt x="1132" y="120000"/>
                    </a:moveTo>
                    <a:lnTo>
                      <a:pt x="0" y="117042"/>
                    </a:lnTo>
                    <a:lnTo>
                      <a:pt x="119150" y="0"/>
                    </a:lnTo>
                    <a:lnTo>
                      <a:pt x="120000" y="2957"/>
                    </a:lnTo>
                    <a:lnTo>
                      <a:pt x="1132"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11" name="Google Shape;711;p29"/>
              <p:cNvSpPr/>
              <p:nvPr/>
            </p:nvSpPr>
            <p:spPr>
              <a:xfrm>
                <a:off x="7351" y="2174"/>
                <a:ext cx="600" cy="300"/>
              </a:xfrm>
              <a:custGeom>
                <a:rect b="b" l="l" r="r" t="t"/>
                <a:pathLst>
                  <a:path extrusionOk="0" h="120000" w="120000">
                    <a:moveTo>
                      <a:pt x="487" y="119999"/>
                    </a:moveTo>
                    <a:lnTo>
                      <a:pt x="0" y="118273"/>
                    </a:lnTo>
                    <a:lnTo>
                      <a:pt x="119512" y="0"/>
                    </a:lnTo>
                    <a:lnTo>
                      <a:pt x="120000" y="2014"/>
                    </a:lnTo>
                    <a:lnTo>
                      <a:pt x="487"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12" name="Google Shape;712;p29"/>
              <p:cNvSpPr/>
              <p:nvPr/>
            </p:nvSpPr>
            <p:spPr>
              <a:xfrm>
                <a:off x="7295" y="2566"/>
                <a:ext cx="0" cy="0"/>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13" name="Google Shape;713;p29"/>
              <p:cNvSpPr/>
              <p:nvPr/>
            </p:nvSpPr>
            <p:spPr>
              <a:xfrm>
                <a:off x="7278" y="2526"/>
                <a:ext cx="0" cy="0"/>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14" name="Google Shape;714;p29"/>
              <p:cNvSpPr/>
              <p:nvPr/>
            </p:nvSpPr>
            <p:spPr>
              <a:xfrm>
                <a:off x="7246" y="2551"/>
                <a:ext cx="0" cy="0"/>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15" name="Google Shape;715;p29"/>
              <p:cNvSpPr/>
              <p:nvPr/>
            </p:nvSpPr>
            <p:spPr>
              <a:xfrm>
                <a:off x="7288" y="2493"/>
                <a:ext cx="300" cy="300"/>
              </a:xfrm>
              <a:custGeom>
                <a:rect b="b" l="l" r="r" t="t"/>
                <a:pathLst>
                  <a:path extrusionOk="0" h="120000" w="12000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16" name="Google Shape;716;p29"/>
              <p:cNvSpPr/>
              <p:nvPr/>
            </p:nvSpPr>
            <p:spPr>
              <a:xfrm>
                <a:off x="7455" y="1177"/>
                <a:ext cx="0" cy="0"/>
              </a:xfrm>
              <a:custGeom>
                <a:rect b="b" l="l" r="r" t="t"/>
                <a:pathLst>
                  <a:path extrusionOk="0" h="120000" w="12000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17" name="Google Shape;717;p29"/>
              <p:cNvSpPr/>
              <p:nvPr/>
            </p:nvSpPr>
            <p:spPr>
              <a:xfrm>
                <a:off x="7445" y="1119"/>
                <a:ext cx="0" cy="0"/>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18" name="Google Shape;718;p29"/>
              <p:cNvSpPr/>
              <p:nvPr/>
            </p:nvSpPr>
            <p:spPr>
              <a:xfrm>
                <a:off x="7415" y="1131"/>
                <a:ext cx="0" cy="0"/>
              </a:xfrm>
              <a:custGeom>
                <a:rect b="b" l="l" r="r" t="t"/>
                <a:pathLst>
                  <a:path extrusionOk="0" h="120000" w="12000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19" name="Google Shape;719;p29"/>
              <p:cNvSpPr/>
              <p:nvPr/>
            </p:nvSpPr>
            <p:spPr>
              <a:xfrm>
                <a:off x="7472" y="1090"/>
                <a:ext cx="0" cy="300"/>
              </a:xfrm>
              <a:custGeom>
                <a:rect b="b" l="l" r="r" t="t"/>
                <a:pathLst>
                  <a:path extrusionOk="0" h="120000" w="12000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20" name="Google Shape;720;p29"/>
              <p:cNvSpPr/>
              <p:nvPr/>
            </p:nvSpPr>
            <p:spPr>
              <a:xfrm>
                <a:off x="3044" y="871"/>
                <a:ext cx="600" cy="600"/>
              </a:xfrm>
              <a:custGeom>
                <a:rect b="b" l="l" r="r" t="t"/>
                <a:pathLst>
                  <a:path extrusionOk="0" h="120000" w="120000">
                    <a:moveTo>
                      <a:pt x="118469" y="120000"/>
                    </a:moveTo>
                    <a:lnTo>
                      <a:pt x="0" y="1016"/>
                    </a:lnTo>
                    <a:lnTo>
                      <a:pt x="1530" y="0"/>
                    </a:lnTo>
                    <a:lnTo>
                      <a:pt x="120000" y="118983"/>
                    </a:lnTo>
                    <a:lnTo>
                      <a:pt x="11846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21" name="Google Shape;721;p29"/>
              <p:cNvSpPr/>
              <p:nvPr/>
            </p:nvSpPr>
            <p:spPr>
              <a:xfrm>
                <a:off x="2544" y="1053"/>
                <a:ext cx="900" cy="600"/>
              </a:xfrm>
              <a:custGeom>
                <a:rect b="b" l="l" r="r" t="t"/>
                <a:pathLst>
                  <a:path extrusionOk="0" h="120000" w="120000">
                    <a:moveTo>
                      <a:pt x="119342" y="120000"/>
                    </a:moveTo>
                    <a:lnTo>
                      <a:pt x="0" y="2130"/>
                    </a:lnTo>
                    <a:lnTo>
                      <a:pt x="526" y="0"/>
                    </a:lnTo>
                    <a:lnTo>
                      <a:pt x="119999" y="118579"/>
                    </a:lnTo>
                    <a:lnTo>
                      <a:pt x="119342"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22" name="Google Shape;722;p29"/>
              <p:cNvSpPr/>
              <p:nvPr/>
            </p:nvSpPr>
            <p:spPr>
              <a:xfrm>
                <a:off x="2087" y="1016"/>
                <a:ext cx="600" cy="0"/>
              </a:xfrm>
              <a:custGeom>
                <a:rect b="b" l="l" r="r" t="t"/>
                <a:pathLst>
                  <a:path extrusionOk="0" h="120000" w="120000">
                    <a:moveTo>
                      <a:pt x="119999" y="120000"/>
                    </a:moveTo>
                    <a:lnTo>
                      <a:pt x="0" y="22857"/>
                    </a:lnTo>
                    <a:lnTo>
                      <a:pt x="261" y="0"/>
                    </a:lnTo>
                    <a:lnTo>
                      <a:pt x="119999" y="97142"/>
                    </a:lnTo>
                    <a:lnTo>
                      <a:pt x="11999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23" name="Google Shape;723;p29"/>
              <p:cNvSpPr/>
              <p:nvPr/>
            </p:nvSpPr>
            <p:spPr>
              <a:xfrm>
                <a:off x="567" y="2635"/>
                <a:ext cx="1800" cy="300"/>
              </a:xfrm>
              <a:custGeom>
                <a:rect b="b" l="l" r="r" t="t"/>
                <a:pathLst>
                  <a:path extrusionOk="0" h="120000" w="120000">
                    <a:moveTo>
                      <a:pt x="0" y="120000"/>
                    </a:moveTo>
                    <a:lnTo>
                      <a:pt x="0" y="116643"/>
                    </a:lnTo>
                    <a:lnTo>
                      <a:pt x="119875" y="0"/>
                    </a:lnTo>
                    <a:lnTo>
                      <a:pt x="120000" y="3776"/>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24" name="Google Shape;724;p29"/>
              <p:cNvSpPr/>
              <p:nvPr/>
            </p:nvSpPr>
            <p:spPr>
              <a:xfrm>
                <a:off x="2489" y="2453"/>
                <a:ext cx="0" cy="300"/>
              </a:xfrm>
              <a:custGeom>
                <a:rect b="b" l="l" r="r" t="t"/>
                <a:pathLst>
                  <a:path extrusionOk="0" h="120000" w="120000">
                    <a:moveTo>
                      <a:pt x="55384" y="120000"/>
                    </a:moveTo>
                    <a:lnTo>
                      <a:pt x="0" y="120000"/>
                    </a:lnTo>
                    <a:lnTo>
                      <a:pt x="46153" y="0"/>
                    </a:lnTo>
                    <a:lnTo>
                      <a:pt x="120000" y="0"/>
                    </a:lnTo>
                    <a:lnTo>
                      <a:pt x="55384"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25" name="Google Shape;725;p29"/>
              <p:cNvSpPr/>
              <p:nvPr/>
            </p:nvSpPr>
            <p:spPr>
              <a:xfrm>
                <a:off x="2284" y="2458"/>
                <a:ext cx="300" cy="300"/>
              </a:xfrm>
              <a:custGeom>
                <a:rect b="b" l="l" r="r" t="t"/>
                <a:pathLst>
                  <a:path extrusionOk="0" h="120000" w="120000">
                    <a:moveTo>
                      <a:pt x="117209" y="120000"/>
                    </a:moveTo>
                    <a:lnTo>
                      <a:pt x="0" y="4565"/>
                    </a:lnTo>
                    <a:lnTo>
                      <a:pt x="3906" y="0"/>
                    </a:lnTo>
                    <a:lnTo>
                      <a:pt x="120000" y="116739"/>
                    </a:lnTo>
                    <a:lnTo>
                      <a:pt x="11720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26" name="Google Shape;726;p29"/>
              <p:cNvSpPr/>
              <p:nvPr/>
            </p:nvSpPr>
            <p:spPr>
              <a:xfrm>
                <a:off x="2421" y="2644"/>
                <a:ext cx="0" cy="0"/>
              </a:xfrm>
              <a:custGeom>
                <a:rect b="b" l="l" r="r" t="t"/>
                <a:pathLst>
                  <a:path extrusionOk="0" h="120000" w="12000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27" name="Google Shape;727;p29"/>
              <p:cNvSpPr/>
              <p:nvPr/>
            </p:nvSpPr>
            <p:spPr>
              <a:xfrm>
                <a:off x="2426" y="2568"/>
                <a:ext cx="0" cy="0"/>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28" name="Google Shape;728;p29"/>
              <p:cNvSpPr/>
              <p:nvPr/>
            </p:nvSpPr>
            <p:spPr>
              <a:xfrm>
                <a:off x="2389" y="2556"/>
                <a:ext cx="0" cy="0"/>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29" name="Google Shape;729;p29"/>
              <p:cNvSpPr/>
              <p:nvPr/>
            </p:nvSpPr>
            <p:spPr>
              <a:xfrm>
                <a:off x="2490" y="2546"/>
                <a:ext cx="0" cy="300"/>
              </a:xfrm>
              <a:custGeom>
                <a:rect b="b" l="l" r="r" t="t"/>
                <a:pathLst>
                  <a:path extrusionOk="0" h="120000" w="12000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30" name="Google Shape;730;p29"/>
              <p:cNvSpPr/>
              <p:nvPr/>
            </p:nvSpPr>
            <p:spPr>
              <a:xfrm>
                <a:off x="2299" y="1055"/>
                <a:ext cx="300" cy="300"/>
              </a:xfrm>
              <a:custGeom>
                <a:rect b="b" l="l" r="r" t="t"/>
                <a:pathLst>
                  <a:path extrusionOk="0" h="120000" w="120000">
                    <a:moveTo>
                      <a:pt x="2448" y="119999"/>
                    </a:moveTo>
                    <a:lnTo>
                      <a:pt x="0" y="116056"/>
                    </a:lnTo>
                    <a:lnTo>
                      <a:pt x="117551" y="0"/>
                    </a:lnTo>
                    <a:lnTo>
                      <a:pt x="120000" y="2816"/>
                    </a:lnTo>
                    <a:lnTo>
                      <a:pt x="2448"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31" name="Google Shape;731;p29"/>
              <p:cNvSpPr/>
              <p:nvPr/>
            </p:nvSpPr>
            <p:spPr>
              <a:xfrm>
                <a:off x="2460" y="894"/>
                <a:ext cx="0" cy="300"/>
              </a:xfrm>
              <a:custGeom>
                <a:rect b="b" l="l" r="r" t="t"/>
                <a:pathLst>
                  <a:path extrusionOk="0" h="120000" w="120000">
                    <a:moveTo>
                      <a:pt x="110454" y="120000"/>
                    </a:moveTo>
                    <a:lnTo>
                      <a:pt x="0" y="3680"/>
                    </a:lnTo>
                    <a:lnTo>
                      <a:pt x="9545" y="0"/>
                    </a:lnTo>
                    <a:lnTo>
                      <a:pt x="120000" y="117055"/>
                    </a:lnTo>
                    <a:lnTo>
                      <a:pt x="110454"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32" name="Google Shape;732;p29"/>
              <p:cNvSpPr/>
              <p:nvPr/>
            </p:nvSpPr>
            <p:spPr>
              <a:xfrm>
                <a:off x="2502" y="1026"/>
                <a:ext cx="0" cy="0"/>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33" name="Google Shape;733;p29"/>
              <p:cNvSpPr/>
              <p:nvPr/>
            </p:nvSpPr>
            <p:spPr>
              <a:xfrm>
                <a:off x="2475" y="1001"/>
                <a:ext cx="0" cy="0"/>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34" name="Google Shape;734;p29"/>
              <p:cNvSpPr/>
              <p:nvPr/>
            </p:nvSpPr>
            <p:spPr>
              <a:xfrm>
                <a:off x="2448" y="1036"/>
                <a:ext cx="0" cy="0"/>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35" name="Google Shape;735;p29"/>
              <p:cNvSpPr/>
              <p:nvPr/>
            </p:nvSpPr>
            <p:spPr>
              <a:xfrm>
                <a:off x="2475" y="965"/>
                <a:ext cx="300" cy="0"/>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36" name="Google Shape;736;p29"/>
              <p:cNvSpPr/>
              <p:nvPr/>
            </p:nvSpPr>
            <p:spPr>
              <a:xfrm>
                <a:off x="2649" y="1696"/>
                <a:ext cx="900" cy="0"/>
              </a:xfrm>
              <a:custGeom>
                <a:rect b="b" l="l" r="r" t="t"/>
                <a:pathLst>
                  <a:path extrusionOk="0" h="120000" w="120000">
                    <a:moveTo>
                      <a:pt x="120000" y="120000"/>
                    </a:moveTo>
                    <a:lnTo>
                      <a:pt x="0" y="16000"/>
                    </a:lnTo>
                    <a:lnTo>
                      <a:pt x="304" y="0"/>
                    </a:lnTo>
                    <a:lnTo>
                      <a:pt x="120000" y="104000"/>
                    </a:lnTo>
                    <a:lnTo>
                      <a:pt x="1200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37" name="Google Shape;737;p29"/>
              <p:cNvSpPr/>
              <p:nvPr/>
            </p:nvSpPr>
            <p:spPr>
              <a:xfrm>
                <a:off x="-97" y="1961"/>
                <a:ext cx="0" cy="0"/>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38" name="Google Shape;738;p29"/>
              <p:cNvSpPr/>
              <p:nvPr/>
            </p:nvSpPr>
            <p:spPr>
              <a:xfrm>
                <a:off x="-97" y="2015"/>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39" name="Google Shape;739;p29"/>
              <p:cNvSpPr/>
              <p:nvPr/>
            </p:nvSpPr>
            <p:spPr>
              <a:xfrm>
                <a:off x="-97" y="2057"/>
                <a:ext cx="0" cy="0"/>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40" name="Google Shape;740;p29"/>
              <p:cNvSpPr/>
              <p:nvPr/>
            </p:nvSpPr>
            <p:spPr>
              <a:xfrm>
                <a:off x="-433" y="2029"/>
                <a:ext cx="300" cy="0"/>
              </a:xfrm>
              <a:custGeom>
                <a:rect b="b" l="l" r="r" t="t"/>
                <a:pathLst>
                  <a:path extrusionOk="0" h="120000" w="120000">
                    <a:moveTo>
                      <a:pt x="0" y="120000"/>
                    </a:moveTo>
                    <a:lnTo>
                      <a:pt x="0" y="103636"/>
                    </a:lnTo>
                    <a:lnTo>
                      <a:pt x="119320" y="0"/>
                    </a:lnTo>
                    <a:lnTo>
                      <a:pt x="120000" y="10909"/>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41" name="Google Shape;741;p29"/>
              <p:cNvSpPr/>
              <p:nvPr/>
            </p:nvSpPr>
            <p:spPr>
              <a:xfrm>
                <a:off x="-200" y="1775"/>
                <a:ext cx="300" cy="300"/>
              </a:xfrm>
              <a:custGeom>
                <a:rect b="b" l="l" r="r" t="t"/>
                <a:pathLst>
                  <a:path extrusionOk="0" h="120000" w="120000">
                    <a:moveTo>
                      <a:pt x="114473" y="120000"/>
                    </a:moveTo>
                    <a:lnTo>
                      <a:pt x="0" y="2777"/>
                    </a:lnTo>
                    <a:lnTo>
                      <a:pt x="5526" y="0"/>
                    </a:lnTo>
                    <a:lnTo>
                      <a:pt x="120000" y="117222"/>
                    </a:lnTo>
                    <a:lnTo>
                      <a:pt x="114473"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42" name="Google Shape;742;p29"/>
              <p:cNvSpPr/>
              <p:nvPr/>
            </p:nvSpPr>
            <p:spPr>
              <a:xfrm>
                <a:off x="-1" y="1839"/>
                <a:ext cx="300" cy="300"/>
              </a:xfrm>
              <a:custGeom>
                <a:rect b="b" l="l" r="r" t="t"/>
                <a:pathLst>
                  <a:path extrusionOk="0" h="120000" w="120000">
                    <a:moveTo>
                      <a:pt x="3108" y="120000"/>
                    </a:moveTo>
                    <a:lnTo>
                      <a:pt x="0" y="116052"/>
                    </a:lnTo>
                    <a:lnTo>
                      <a:pt x="116891" y="0"/>
                    </a:lnTo>
                    <a:lnTo>
                      <a:pt x="120000" y="3947"/>
                    </a:lnTo>
                    <a:lnTo>
                      <a:pt x="3108"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43" name="Google Shape;743;p29"/>
              <p:cNvSpPr/>
              <p:nvPr/>
            </p:nvSpPr>
            <p:spPr>
              <a:xfrm>
                <a:off x="-29" y="1728"/>
                <a:ext cx="0" cy="30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44" name="Google Shape;744;p29"/>
              <p:cNvSpPr/>
              <p:nvPr/>
            </p:nvSpPr>
            <p:spPr>
              <a:xfrm>
                <a:off x="-24" y="80"/>
                <a:ext cx="600" cy="300"/>
              </a:xfrm>
              <a:custGeom>
                <a:rect b="b" l="l" r="r" t="t"/>
                <a:pathLst>
                  <a:path extrusionOk="0" h="120000" w="120000">
                    <a:moveTo>
                      <a:pt x="681" y="120000"/>
                    </a:moveTo>
                    <a:lnTo>
                      <a:pt x="0" y="115434"/>
                    </a:lnTo>
                    <a:lnTo>
                      <a:pt x="119318" y="0"/>
                    </a:lnTo>
                    <a:lnTo>
                      <a:pt x="120000" y="3913"/>
                    </a:lnTo>
                    <a:lnTo>
                      <a:pt x="681"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45" name="Google Shape;745;p29"/>
              <p:cNvSpPr/>
              <p:nvPr/>
            </p:nvSpPr>
            <p:spPr>
              <a:xfrm>
                <a:off x="-720" y="624"/>
                <a:ext cx="300" cy="300"/>
              </a:xfrm>
              <a:custGeom>
                <a:rect b="b" l="l" r="r" t="t"/>
                <a:pathLst>
                  <a:path extrusionOk="0" h="120000" w="120000">
                    <a:moveTo>
                      <a:pt x="118684" y="120000"/>
                    </a:moveTo>
                    <a:lnTo>
                      <a:pt x="0" y="4615"/>
                    </a:lnTo>
                    <a:lnTo>
                      <a:pt x="986" y="0"/>
                    </a:lnTo>
                    <a:lnTo>
                      <a:pt x="119999" y="116043"/>
                    </a:lnTo>
                    <a:lnTo>
                      <a:pt x="118684"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46" name="Google Shape;746;p29"/>
              <p:cNvSpPr/>
              <p:nvPr/>
            </p:nvSpPr>
            <p:spPr>
              <a:xfrm>
                <a:off x="273" y="88"/>
                <a:ext cx="300" cy="300"/>
              </a:xfrm>
              <a:custGeom>
                <a:rect b="b" l="l" r="r" t="t"/>
                <a:pathLst>
                  <a:path extrusionOk="0" h="120000" w="120000">
                    <a:moveTo>
                      <a:pt x="3529" y="120000"/>
                    </a:moveTo>
                    <a:lnTo>
                      <a:pt x="0" y="118333"/>
                    </a:lnTo>
                    <a:lnTo>
                      <a:pt x="115462" y="0"/>
                    </a:lnTo>
                    <a:lnTo>
                      <a:pt x="120000" y="1000"/>
                    </a:lnTo>
                    <a:lnTo>
                      <a:pt x="352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47" name="Google Shape;747;p29"/>
              <p:cNvSpPr/>
              <p:nvPr/>
            </p:nvSpPr>
            <p:spPr>
              <a:xfrm>
                <a:off x="492" y="86"/>
                <a:ext cx="900" cy="900"/>
              </a:xfrm>
              <a:custGeom>
                <a:rect b="b" l="l" r="r" t="t"/>
                <a:pathLst>
                  <a:path extrusionOk="0" h="120000" w="120000">
                    <a:moveTo>
                      <a:pt x="119303" y="120000"/>
                    </a:moveTo>
                    <a:lnTo>
                      <a:pt x="0" y="1093"/>
                    </a:lnTo>
                    <a:lnTo>
                      <a:pt x="696" y="0"/>
                    </a:lnTo>
                    <a:lnTo>
                      <a:pt x="120000" y="119218"/>
                    </a:lnTo>
                    <a:lnTo>
                      <a:pt x="119303"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48" name="Google Shape;748;p29"/>
              <p:cNvSpPr/>
              <p:nvPr/>
            </p:nvSpPr>
            <p:spPr>
              <a:xfrm>
                <a:off x="432" y="47"/>
                <a:ext cx="0" cy="0"/>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49" name="Google Shape;749;p29"/>
              <p:cNvSpPr/>
              <p:nvPr/>
            </p:nvSpPr>
            <p:spPr>
              <a:xfrm>
                <a:off x="460" y="14"/>
                <a:ext cx="0" cy="0"/>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50" name="Google Shape;750;p29"/>
              <p:cNvSpPr/>
              <p:nvPr/>
            </p:nvSpPr>
            <p:spPr>
              <a:xfrm>
                <a:off x="410" y="-12"/>
                <a:ext cx="0" cy="0"/>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51" name="Google Shape;751;p29"/>
              <p:cNvSpPr/>
              <p:nvPr/>
            </p:nvSpPr>
            <p:spPr>
              <a:xfrm>
                <a:off x="467" y="3"/>
                <a:ext cx="0" cy="300"/>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52" name="Google Shape;752;p29"/>
              <p:cNvSpPr/>
              <p:nvPr/>
            </p:nvSpPr>
            <p:spPr>
              <a:xfrm>
                <a:off x="938" y="852"/>
                <a:ext cx="300" cy="300"/>
              </a:xfrm>
              <a:custGeom>
                <a:rect b="b" l="l" r="r" t="t"/>
                <a:pathLst>
                  <a:path extrusionOk="0" h="120000" w="120000">
                    <a:moveTo>
                      <a:pt x="1485" y="120000"/>
                    </a:moveTo>
                    <a:lnTo>
                      <a:pt x="0" y="116500"/>
                    </a:lnTo>
                    <a:lnTo>
                      <a:pt x="118514" y="0"/>
                    </a:lnTo>
                    <a:lnTo>
                      <a:pt x="120000" y="3500"/>
                    </a:lnTo>
                    <a:lnTo>
                      <a:pt x="1485"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53" name="Google Shape;753;p29"/>
              <p:cNvSpPr/>
              <p:nvPr/>
            </p:nvSpPr>
            <p:spPr>
              <a:xfrm>
                <a:off x="926" y="850"/>
                <a:ext cx="300" cy="900"/>
              </a:xfrm>
              <a:custGeom>
                <a:rect b="b" l="l" r="r" t="t"/>
                <a:pathLst>
                  <a:path extrusionOk="0" h="120000" w="120000">
                    <a:moveTo>
                      <a:pt x="2009" y="120000"/>
                    </a:moveTo>
                    <a:lnTo>
                      <a:pt x="0" y="119644"/>
                    </a:lnTo>
                    <a:lnTo>
                      <a:pt x="117990" y="0"/>
                    </a:lnTo>
                    <a:lnTo>
                      <a:pt x="119999" y="473"/>
                    </a:lnTo>
                    <a:lnTo>
                      <a:pt x="200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54" name="Google Shape;754;p29"/>
              <p:cNvSpPr/>
              <p:nvPr/>
            </p:nvSpPr>
            <p:spPr>
              <a:xfrm>
                <a:off x="1310" y="604"/>
                <a:ext cx="0" cy="300"/>
              </a:xfrm>
              <a:custGeom>
                <a:rect b="b" l="l" r="r" t="t"/>
                <a:pathLst>
                  <a:path extrusionOk="0" h="120000" w="120000">
                    <a:moveTo>
                      <a:pt x="88235" y="120000"/>
                    </a:moveTo>
                    <a:lnTo>
                      <a:pt x="0" y="0"/>
                    </a:lnTo>
                    <a:lnTo>
                      <a:pt x="28235" y="0"/>
                    </a:lnTo>
                    <a:lnTo>
                      <a:pt x="120000" y="119032"/>
                    </a:lnTo>
                    <a:lnTo>
                      <a:pt x="88235"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55" name="Google Shape;755;p29"/>
              <p:cNvSpPr/>
              <p:nvPr/>
            </p:nvSpPr>
            <p:spPr>
              <a:xfrm>
                <a:off x="570" y="1427"/>
                <a:ext cx="300" cy="300"/>
              </a:xfrm>
              <a:custGeom>
                <a:rect b="b" l="l" r="r" t="t"/>
                <a:pathLst>
                  <a:path extrusionOk="0" h="120000" w="120000">
                    <a:moveTo>
                      <a:pt x="117698" y="120000"/>
                    </a:moveTo>
                    <a:lnTo>
                      <a:pt x="0" y="1967"/>
                    </a:lnTo>
                    <a:lnTo>
                      <a:pt x="1643" y="0"/>
                    </a:lnTo>
                    <a:lnTo>
                      <a:pt x="119999" y="118594"/>
                    </a:lnTo>
                    <a:lnTo>
                      <a:pt x="117698"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56" name="Google Shape;756;p29"/>
              <p:cNvSpPr/>
              <p:nvPr/>
            </p:nvSpPr>
            <p:spPr>
              <a:xfrm>
                <a:off x="688" y="1856"/>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57" name="Google Shape;757;p29"/>
              <p:cNvSpPr/>
              <p:nvPr/>
            </p:nvSpPr>
            <p:spPr>
              <a:xfrm>
                <a:off x="925" y="1861"/>
                <a:ext cx="300" cy="300"/>
              </a:xfrm>
              <a:custGeom>
                <a:rect b="b" l="l" r="r" t="t"/>
                <a:pathLst>
                  <a:path extrusionOk="0" h="120000" w="120000">
                    <a:moveTo>
                      <a:pt x="118255" y="120000"/>
                    </a:moveTo>
                    <a:lnTo>
                      <a:pt x="0" y="3065"/>
                    </a:lnTo>
                    <a:lnTo>
                      <a:pt x="1744" y="0"/>
                    </a:lnTo>
                    <a:lnTo>
                      <a:pt x="120000" y="117810"/>
                    </a:lnTo>
                    <a:lnTo>
                      <a:pt x="118255"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58" name="Google Shape;758;p29"/>
              <p:cNvSpPr/>
              <p:nvPr/>
            </p:nvSpPr>
            <p:spPr>
              <a:xfrm>
                <a:off x="935" y="1711"/>
                <a:ext cx="600" cy="0"/>
              </a:xfrm>
              <a:custGeom>
                <a:rect b="b" l="l" r="r" t="t"/>
                <a:pathLst>
                  <a:path extrusionOk="0" h="120000" w="120000">
                    <a:moveTo>
                      <a:pt x="489" y="120000"/>
                    </a:moveTo>
                    <a:lnTo>
                      <a:pt x="0" y="112751"/>
                    </a:lnTo>
                    <a:lnTo>
                      <a:pt x="119020" y="0"/>
                    </a:lnTo>
                    <a:lnTo>
                      <a:pt x="120000" y="6442"/>
                    </a:lnTo>
                    <a:lnTo>
                      <a:pt x="48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59" name="Google Shape;759;p29"/>
              <p:cNvSpPr/>
              <p:nvPr/>
            </p:nvSpPr>
            <p:spPr>
              <a:xfrm>
                <a:off x="5946" y="2968"/>
                <a:ext cx="0" cy="0"/>
              </a:xfrm>
              <a:custGeom>
                <a:rect b="b" l="l" r="r" t="t"/>
                <a:pathLst>
                  <a:path extrusionOk="0" h="120000" w="12000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60" name="Google Shape;760;p29"/>
              <p:cNvSpPr/>
              <p:nvPr/>
            </p:nvSpPr>
            <p:spPr>
              <a:xfrm>
                <a:off x="5929" y="2928"/>
                <a:ext cx="0" cy="0"/>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61" name="Google Shape;761;p29"/>
              <p:cNvSpPr/>
              <p:nvPr/>
            </p:nvSpPr>
            <p:spPr>
              <a:xfrm>
                <a:off x="5897" y="2953"/>
                <a:ext cx="0" cy="0"/>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62" name="Google Shape;762;p29"/>
              <p:cNvSpPr/>
              <p:nvPr/>
            </p:nvSpPr>
            <p:spPr>
              <a:xfrm>
                <a:off x="5939" y="2894"/>
                <a:ext cx="300" cy="300"/>
              </a:xfrm>
              <a:custGeom>
                <a:rect b="b" l="l" r="r" t="t"/>
                <a:pathLst>
                  <a:path extrusionOk="0" h="120000" w="12000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63" name="Google Shape;763;p29"/>
              <p:cNvSpPr/>
              <p:nvPr/>
            </p:nvSpPr>
            <p:spPr>
              <a:xfrm>
                <a:off x="2502" y="1618"/>
                <a:ext cx="300" cy="300"/>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64" name="Google Shape;764;p29"/>
              <p:cNvSpPr/>
              <p:nvPr/>
            </p:nvSpPr>
            <p:spPr>
              <a:xfrm>
                <a:off x="1990" y="2084"/>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65" name="Google Shape;765;p29"/>
              <p:cNvSpPr/>
              <p:nvPr/>
            </p:nvSpPr>
            <p:spPr>
              <a:xfrm>
                <a:off x="1965" y="2057"/>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66" name="Google Shape;766;p29"/>
              <p:cNvSpPr/>
              <p:nvPr/>
            </p:nvSpPr>
            <p:spPr>
              <a:xfrm>
                <a:off x="1965" y="2030"/>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67" name="Google Shape;767;p29"/>
              <p:cNvSpPr/>
              <p:nvPr/>
            </p:nvSpPr>
            <p:spPr>
              <a:xfrm>
                <a:off x="1990" y="2057"/>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68" name="Google Shape;768;p29"/>
              <p:cNvSpPr/>
              <p:nvPr/>
            </p:nvSpPr>
            <p:spPr>
              <a:xfrm>
                <a:off x="2016" y="2057"/>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69" name="Google Shape;769;p29"/>
              <p:cNvSpPr/>
              <p:nvPr/>
            </p:nvSpPr>
            <p:spPr>
              <a:xfrm>
                <a:off x="2016" y="2030"/>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70" name="Google Shape;770;p29"/>
              <p:cNvSpPr/>
              <p:nvPr/>
            </p:nvSpPr>
            <p:spPr>
              <a:xfrm>
                <a:off x="2016" y="2084"/>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71" name="Google Shape;771;p29"/>
              <p:cNvSpPr/>
              <p:nvPr/>
            </p:nvSpPr>
            <p:spPr>
              <a:xfrm>
                <a:off x="1990" y="2030"/>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72" name="Google Shape;772;p29"/>
              <p:cNvSpPr/>
              <p:nvPr/>
            </p:nvSpPr>
            <p:spPr>
              <a:xfrm>
                <a:off x="1965" y="2084"/>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73" name="Google Shape;773;p29"/>
              <p:cNvSpPr/>
              <p:nvPr/>
            </p:nvSpPr>
            <p:spPr>
              <a:xfrm>
                <a:off x="1913" y="2084"/>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74" name="Google Shape;774;p29"/>
              <p:cNvSpPr/>
              <p:nvPr/>
            </p:nvSpPr>
            <p:spPr>
              <a:xfrm>
                <a:off x="1913" y="2057"/>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75" name="Google Shape;775;p29"/>
              <p:cNvSpPr/>
              <p:nvPr/>
            </p:nvSpPr>
            <p:spPr>
              <a:xfrm>
                <a:off x="1938" y="2030"/>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76" name="Google Shape;776;p29"/>
              <p:cNvSpPr/>
              <p:nvPr/>
            </p:nvSpPr>
            <p:spPr>
              <a:xfrm>
                <a:off x="1938" y="2084"/>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77" name="Google Shape;777;p29"/>
              <p:cNvSpPr/>
              <p:nvPr/>
            </p:nvSpPr>
            <p:spPr>
              <a:xfrm>
                <a:off x="1913" y="2030"/>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78" name="Google Shape;778;p29"/>
              <p:cNvSpPr/>
              <p:nvPr/>
            </p:nvSpPr>
            <p:spPr>
              <a:xfrm>
                <a:off x="1938" y="2057"/>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79" name="Google Shape;779;p29"/>
              <p:cNvSpPr/>
              <p:nvPr/>
            </p:nvSpPr>
            <p:spPr>
              <a:xfrm>
                <a:off x="1928" y="1961"/>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80" name="Google Shape;780;p29"/>
              <p:cNvSpPr/>
              <p:nvPr/>
            </p:nvSpPr>
            <p:spPr>
              <a:xfrm>
                <a:off x="2000" y="1961"/>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81" name="Google Shape;781;p29"/>
              <p:cNvSpPr/>
              <p:nvPr/>
            </p:nvSpPr>
            <p:spPr>
              <a:xfrm>
                <a:off x="1889" y="1976"/>
                <a:ext cx="300" cy="300"/>
              </a:xfrm>
              <a:custGeom>
                <a:rect b="b" l="l" r="r" t="t"/>
                <a:pathLst>
                  <a:path extrusionOk="0" h="120000" w="12000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82" name="Google Shape;782;p29"/>
              <p:cNvSpPr/>
              <p:nvPr/>
            </p:nvSpPr>
            <p:spPr>
              <a:xfrm>
                <a:off x="2208" y="1261"/>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83" name="Google Shape;783;p29"/>
              <p:cNvSpPr/>
              <p:nvPr/>
            </p:nvSpPr>
            <p:spPr>
              <a:xfrm>
                <a:off x="1958" y="952"/>
                <a:ext cx="0" cy="0"/>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84" name="Google Shape;784;p29"/>
              <p:cNvSpPr/>
              <p:nvPr/>
            </p:nvSpPr>
            <p:spPr>
              <a:xfrm>
                <a:off x="1958" y="1011"/>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85" name="Google Shape;785;p29"/>
              <p:cNvSpPr/>
              <p:nvPr/>
            </p:nvSpPr>
            <p:spPr>
              <a:xfrm>
                <a:off x="1958" y="1057"/>
                <a:ext cx="0" cy="0"/>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86" name="Google Shape;786;p29"/>
              <p:cNvSpPr/>
              <p:nvPr/>
            </p:nvSpPr>
            <p:spPr>
              <a:xfrm>
                <a:off x="2370" y="729"/>
                <a:ext cx="300" cy="300"/>
              </a:xfrm>
              <a:custGeom>
                <a:rect b="b" l="l" r="r" t="t"/>
                <a:pathLst>
                  <a:path extrusionOk="0" h="120000" w="12000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87" name="Google Shape;787;p29"/>
              <p:cNvSpPr/>
              <p:nvPr/>
            </p:nvSpPr>
            <p:spPr>
              <a:xfrm>
                <a:off x="2990" y="713"/>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88" name="Google Shape;788;p29"/>
              <p:cNvSpPr/>
              <p:nvPr/>
            </p:nvSpPr>
            <p:spPr>
              <a:xfrm>
                <a:off x="791" y="3109"/>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89" name="Google Shape;789;p29"/>
              <p:cNvSpPr/>
              <p:nvPr/>
            </p:nvSpPr>
            <p:spPr>
              <a:xfrm>
                <a:off x="4299" y="776"/>
                <a:ext cx="0" cy="300"/>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90" name="Google Shape;790;p29"/>
              <p:cNvSpPr/>
              <p:nvPr/>
            </p:nvSpPr>
            <p:spPr>
              <a:xfrm>
                <a:off x="4350" y="855"/>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91" name="Google Shape;791;p29"/>
              <p:cNvSpPr/>
              <p:nvPr/>
            </p:nvSpPr>
            <p:spPr>
              <a:xfrm>
                <a:off x="4799" y="860"/>
                <a:ext cx="300" cy="0"/>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92" name="Google Shape;792;p29"/>
              <p:cNvSpPr/>
              <p:nvPr/>
            </p:nvSpPr>
            <p:spPr>
              <a:xfrm>
                <a:off x="4799" y="953"/>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93" name="Google Shape;793;p29"/>
              <p:cNvSpPr/>
              <p:nvPr/>
            </p:nvSpPr>
            <p:spPr>
              <a:xfrm>
                <a:off x="4799" y="986"/>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94" name="Google Shape;794;p29"/>
              <p:cNvSpPr/>
              <p:nvPr/>
            </p:nvSpPr>
            <p:spPr>
              <a:xfrm>
                <a:off x="4799" y="1019"/>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95" name="Google Shape;795;p29"/>
              <p:cNvSpPr/>
              <p:nvPr/>
            </p:nvSpPr>
            <p:spPr>
              <a:xfrm>
                <a:off x="5172" y="1550"/>
                <a:ext cx="300" cy="0"/>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96" name="Google Shape;796;p29"/>
              <p:cNvSpPr/>
              <p:nvPr/>
            </p:nvSpPr>
            <p:spPr>
              <a:xfrm>
                <a:off x="3512" y="867"/>
                <a:ext cx="300" cy="0"/>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97" name="Google Shape;797;p29"/>
              <p:cNvSpPr/>
              <p:nvPr/>
            </p:nvSpPr>
            <p:spPr>
              <a:xfrm>
                <a:off x="2781" y="1393"/>
                <a:ext cx="300" cy="300"/>
              </a:xfrm>
              <a:custGeom>
                <a:rect b="b" l="l" r="r" t="t"/>
                <a:pathLst>
                  <a:path extrusionOk="0" h="120000" w="12000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98" name="Google Shape;798;p29"/>
              <p:cNvSpPr/>
              <p:nvPr/>
            </p:nvSpPr>
            <p:spPr>
              <a:xfrm>
                <a:off x="7253" y="308"/>
                <a:ext cx="300" cy="300"/>
              </a:xfrm>
              <a:custGeom>
                <a:rect b="b" l="l" r="r" t="t"/>
                <a:pathLst>
                  <a:path extrusionOk="0" h="120000" w="12000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99" name="Google Shape;799;p29"/>
              <p:cNvSpPr/>
              <p:nvPr/>
            </p:nvSpPr>
            <p:spPr>
              <a:xfrm>
                <a:off x="141" y="2962"/>
                <a:ext cx="300" cy="300"/>
              </a:xfrm>
              <a:custGeom>
                <a:rect b="b" l="l" r="r" t="t"/>
                <a:pathLst>
                  <a:path extrusionOk="0" h="120000" w="12000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00" name="Google Shape;800;p29"/>
              <p:cNvSpPr/>
              <p:nvPr/>
            </p:nvSpPr>
            <p:spPr>
              <a:xfrm>
                <a:off x="5000" y="1991"/>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01" name="Google Shape;801;p29"/>
              <p:cNvSpPr/>
              <p:nvPr/>
            </p:nvSpPr>
            <p:spPr>
              <a:xfrm>
                <a:off x="5000" y="1968"/>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02" name="Google Shape;802;p29"/>
              <p:cNvSpPr/>
              <p:nvPr/>
            </p:nvSpPr>
            <p:spPr>
              <a:xfrm>
                <a:off x="5000" y="1944"/>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03" name="Google Shape;803;p29"/>
              <p:cNvSpPr/>
              <p:nvPr/>
            </p:nvSpPr>
            <p:spPr>
              <a:xfrm>
                <a:off x="5000" y="1922"/>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04" name="Google Shape;804;p29"/>
              <p:cNvSpPr/>
              <p:nvPr/>
            </p:nvSpPr>
            <p:spPr>
              <a:xfrm>
                <a:off x="4914" y="1991"/>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05" name="Google Shape;805;p29"/>
              <p:cNvSpPr/>
              <p:nvPr/>
            </p:nvSpPr>
            <p:spPr>
              <a:xfrm>
                <a:off x="4914" y="1968"/>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06" name="Google Shape;806;p29"/>
              <p:cNvSpPr/>
              <p:nvPr/>
            </p:nvSpPr>
            <p:spPr>
              <a:xfrm>
                <a:off x="4914" y="1944"/>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07" name="Google Shape;807;p29"/>
              <p:cNvSpPr/>
              <p:nvPr/>
            </p:nvSpPr>
            <p:spPr>
              <a:xfrm>
                <a:off x="4914" y="1922"/>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08" name="Google Shape;808;p29"/>
              <p:cNvSpPr/>
              <p:nvPr/>
            </p:nvSpPr>
            <p:spPr>
              <a:xfrm>
                <a:off x="4892" y="1895"/>
                <a:ext cx="300" cy="0"/>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09" name="Google Shape;809;p29"/>
              <p:cNvSpPr/>
              <p:nvPr/>
            </p:nvSpPr>
            <p:spPr>
              <a:xfrm>
                <a:off x="4539" y="2370"/>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10" name="Google Shape;810;p29"/>
              <p:cNvSpPr/>
              <p:nvPr/>
            </p:nvSpPr>
            <p:spPr>
              <a:xfrm>
                <a:off x="4530" y="2345"/>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11" name="Google Shape;811;p29"/>
              <p:cNvSpPr/>
              <p:nvPr/>
            </p:nvSpPr>
            <p:spPr>
              <a:xfrm>
                <a:off x="4544" y="2319"/>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12" name="Google Shape;812;p29"/>
              <p:cNvSpPr/>
              <p:nvPr/>
            </p:nvSpPr>
            <p:spPr>
              <a:xfrm>
                <a:off x="4497" y="2282"/>
                <a:ext cx="300" cy="300"/>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13" name="Google Shape;813;p29"/>
              <p:cNvSpPr/>
              <p:nvPr/>
            </p:nvSpPr>
            <p:spPr>
              <a:xfrm>
                <a:off x="4145" y="2588"/>
                <a:ext cx="300" cy="0"/>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14" name="Google Shape;814;p29"/>
              <p:cNvSpPr/>
              <p:nvPr/>
            </p:nvSpPr>
            <p:spPr>
              <a:xfrm>
                <a:off x="4287" y="2676"/>
                <a:ext cx="0" cy="0"/>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15" name="Google Shape;815;p29"/>
              <p:cNvSpPr/>
              <p:nvPr/>
            </p:nvSpPr>
            <p:spPr>
              <a:xfrm>
                <a:off x="4269" y="2676"/>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16" name="Google Shape;816;p29"/>
              <p:cNvSpPr/>
              <p:nvPr/>
            </p:nvSpPr>
            <p:spPr>
              <a:xfrm>
                <a:off x="4243" y="2676"/>
                <a:ext cx="0" cy="0"/>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17" name="Google Shape;817;p29"/>
              <p:cNvSpPr/>
              <p:nvPr/>
            </p:nvSpPr>
            <p:spPr>
              <a:xfrm>
                <a:off x="4176" y="2676"/>
                <a:ext cx="0" cy="0"/>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18" name="Google Shape;818;p29"/>
              <p:cNvSpPr/>
              <p:nvPr/>
            </p:nvSpPr>
            <p:spPr>
              <a:xfrm>
                <a:off x="4176" y="2691"/>
                <a:ext cx="0" cy="0"/>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19" name="Google Shape;819;p29"/>
              <p:cNvSpPr/>
              <p:nvPr/>
            </p:nvSpPr>
            <p:spPr>
              <a:xfrm>
                <a:off x="3183" y="2598"/>
                <a:ext cx="300" cy="300"/>
              </a:xfrm>
              <a:custGeom>
                <a:rect b="b" l="l" r="r" t="t"/>
                <a:pathLst>
                  <a:path extrusionOk="0" h="120000" w="12000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20" name="Google Shape;820;p29"/>
              <p:cNvSpPr/>
              <p:nvPr/>
            </p:nvSpPr>
            <p:spPr>
              <a:xfrm>
                <a:off x="2683" y="2051"/>
                <a:ext cx="300" cy="300"/>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21" name="Google Shape;821;p29"/>
              <p:cNvSpPr/>
              <p:nvPr/>
            </p:nvSpPr>
            <p:spPr>
              <a:xfrm>
                <a:off x="2117" y="2365"/>
                <a:ext cx="300" cy="300"/>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22" name="Google Shape;822;p29"/>
              <p:cNvSpPr/>
              <p:nvPr/>
            </p:nvSpPr>
            <p:spPr>
              <a:xfrm>
                <a:off x="7643" y="1849"/>
                <a:ext cx="300" cy="300"/>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23" name="Google Shape;823;p29"/>
              <p:cNvSpPr/>
              <p:nvPr/>
            </p:nvSpPr>
            <p:spPr>
              <a:xfrm>
                <a:off x="2409" y="2284"/>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24" name="Google Shape;824;p29"/>
              <p:cNvSpPr/>
              <p:nvPr/>
            </p:nvSpPr>
            <p:spPr>
              <a:xfrm>
                <a:off x="6084" y="333"/>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25" name="Google Shape;825;p29"/>
              <p:cNvSpPr/>
              <p:nvPr/>
            </p:nvSpPr>
            <p:spPr>
              <a:xfrm>
                <a:off x="5221" y="2769"/>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26" name="Google Shape;826;p29"/>
              <p:cNvSpPr/>
              <p:nvPr/>
            </p:nvSpPr>
            <p:spPr>
              <a:xfrm>
                <a:off x="5265" y="2769"/>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27" name="Google Shape;827;p29"/>
              <p:cNvSpPr/>
              <p:nvPr/>
            </p:nvSpPr>
            <p:spPr>
              <a:xfrm>
                <a:off x="5159" y="2644"/>
                <a:ext cx="300" cy="0"/>
              </a:xfrm>
              <a:custGeom>
                <a:rect b="b" l="l" r="r" t="t"/>
                <a:pathLst>
                  <a:path extrusionOk="0" h="120000" w="12000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28" name="Google Shape;828;p29"/>
              <p:cNvSpPr/>
              <p:nvPr/>
            </p:nvSpPr>
            <p:spPr>
              <a:xfrm>
                <a:off x="5219" y="2708"/>
                <a:ext cx="0" cy="0"/>
              </a:xfrm>
              <a:custGeom>
                <a:rect b="b" l="l" r="r" t="t"/>
                <a:pathLst>
                  <a:path extrusionOk="0" h="120000" w="120000">
                    <a:moveTo>
                      <a:pt x="3636" y="120000"/>
                    </a:moveTo>
                    <a:lnTo>
                      <a:pt x="118181" y="120000"/>
                    </a:lnTo>
                    <a:lnTo>
                      <a:pt x="120000" y="0"/>
                    </a:lnTo>
                    <a:lnTo>
                      <a:pt x="0" y="0"/>
                    </a:lnTo>
                    <a:lnTo>
                      <a:pt x="3636"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29" name="Google Shape;829;p29"/>
              <p:cNvSpPr/>
              <p:nvPr/>
            </p:nvSpPr>
            <p:spPr>
              <a:xfrm>
                <a:off x="5213" y="2683"/>
                <a:ext cx="0" cy="0"/>
              </a:xfrm>
              <a:custGeom>
                <a:rect b="b" l="l" r="r" t="t"/>
                <a:pathLst>
                  <a:path extrusionOk="0" h="120000" w="120000">
                    <a:moveTo>
                      <a:pt x="1518" y="119999"/>
                    </a:moveTo>
                    <a:lnTo>
                      <a:pt x="116962" y="119999"/>
                    </a:lnTo>
                    <a:lnTo>
                      <a:pt x="120000" y="0"/>
                    </a:lnTo>
                    <a:lnTo>
                      <a:pt x="0" y="0"/>
                    </a:lnTo>
                    <a:lnTo>
                      <a:pt x="1518"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30" name="Google Shape;830;p29"/>
              <p:cNvSpPr/>
              <p:nvPr/>
            </p:nvSpPr>
            <p:spPr>
              <a:xfrm>
                <a:off x="-442" y="776"/>
                <a:ext cx="300" cy="0"/>
              </a:xfrm>
              <a:custGeom>
                <a:rect b="b" l="l" r="r" t="t"/>
                <a:pathLst>
                  <a:path extrusionOk="0" h="120000" w="12000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31" name="Google Shape;831;p29"/>
              <p:cNvSpPr/>
              <p:nvPr/>
            </p:nvSpPr>
            <p:spPr>
              <a:xfrm>
                <a:off x="-398" y="844"/>
                <a:ext cx="0" cy="0"/>
              </a:xfrm>
              <a:custGeom>
                <a:rect b="b" l="l" r="r" t="t"/>
                <a:pathLst>
                  <a:path extrusionOk="0" h="120000" w="12000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32" name="Google Shape;832;p29"/>
              <p:cNvSpPr/>
              <p:nvPr/>
            </p:nvSpPr>
            <p:spPr>
              <a:xfrm>
                <a:off x="6415" y="2608"/>
                <a:ext cx="300" cy="300"/>
              </a:xfrm>
              <a:custGeom>
                <a:rect b="b" l="l" r="r" t="t"/>
                <a:pathLst>
                  <a:path extrusionOk="0" h="120000" w="12000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33" name="Google Shape;833;p29"/>
              <p:cNvSpPr/>
              <p:nvPr/>
            </p:nvSpPr>
            <p:spPr>
              <a:xfrm>
                <a:off x="6447" y="2657"/>
                <a:ext cx="0" cy="0"/>
              </a:xfrm>
              <a:custGeom>
                <a:rect b="b" l="l" r="r" t="t"/>
                <a:pathLst>
                  <a:path extrusionOk="0" h="120000" w="12000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34" name="Google Shape;834;p29"/>
              <p:cNvSpPr/>
              <p:nvPr/>
            </p:nvSpPr>
            <p:spPr>
              <a:xfrm>
                <a:off x="6125" y="1187"/>
                <a:ext cx="300" cy="300"/>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35" name="Google Shape;835;p29"/>
              <p:cNvSpPr/>
              <p:nvPr/>
            </p:nvSpPr>
            <p:spPr>
              <a:xfrm>
                <a:off x="5763" y="1506"/>
                <a:ext cx="300" cy="300"/>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36" name="Google Shape;836;p29"/>
              <p:cNvSpPr/>
              <p:nvPr/>
            </p:nvSpPr>
            <p:spPr>
              <a:xfrm>
                <a:off x="5854" y="1625"/>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37" name="Google Shape;837;p29"/>
              <p:cNvSpPr/>
              <p:nvPr/>
            </p:nvSpPr>
            <p:spPr>
              <a:xfrm>
                <a:off x="3926" y="429"/>
                <a:ext cx="300" cy="300"/>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38" name="Google Shape;838;p29"/>
              <p:cNvSpPr/>
              <p:nvPr/>
            </p:nvSpPr>
            <p:spPr>
              <a:xfrm>
                <a:off x="4017" y="548"/>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39" name="Google Shape;839;p29"/>
              <p:cNvSpPr/>
              <p:nvPr/>
            </p:nvSpPr>
            <p:spPr>
              <a:xfrm>
                <a:off x="6044" y="2269"/>
                <a:ext cx="0" cy="0"/>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40" name="Google Shape;840;p29"/>
              <p:cNvSpPr/>
              <p:nvPr/>
            </p:nvSpPr>
            <p:spPr>
              <a:xfrm>
                <a:off x="6044" y="2328"/>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41" name="Google Shape;841;p29"/>
              <p:cNvSpPr/>
              <p:nvPr/>
            </p:nvSpPr>
            <p:spPr>
              <a:xfrm>
                <a:off x="6044" y="2373"/>
                <a:ext cx="0" cy="0"/>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42" name="Google Shape;842;p29"/>
              <p:cNvSpPr/>
              <p:nvPr/>
            </p:nvSpPr>
            <p:spPr>
              <a:xfrm>
                <a:off x="5368" y="511"/>
                <a:ext cx="300" cy="300"/>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43" name="Google Shape;843;p29"/>
              <p:cNvSpPr/>
              <p:nvPr/>
            </p:nvSpPr>
            <p:spPr>
              <a:xfrm>
                <a:off x="5859" y="1995"/>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44" name="Google Shape;844;p29"/>
              <p:cNvSpPr/>
              <p:nvPr/>
            </p:nvSpPr>
            <p:spPr>
              <a:xfrm>
                <a:off x="6062" y="1883"/>
                <a:ext cx="0" cy="300"/>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45" name="Google Shape;845;p29"/>
              <p:cNvSpPr/>
              <p:nvPr/>
            </p:nvSpPr>
            <p:spPr>
              <a:xfrm>
                <a:off x="6268" y="1995"/>
                <a:ext cx="0" cy="300"/>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46" name="Google Shape;846;p29"/>
              <p:cNvSpPr/>
              <p:nvPr/>
            </p:nvSpPr>
            <p:spPr>
              <a:xfrm>
                <a:off x="1207" y="487"/>
                <a:ext cx="300" cy="0"/>
              </a:xfrm>
              <a:custGeom>
                <a:rect b="b" l="l" r="r" t="t"/>
                <a:pathLst>
                  <a:path extrusionOk="0" h="120000" w="12000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47" name="Google Shape;847;p29"/>
              <p:cNvSpPr/>
              <p:nvPr/>
            </p:nvSpPr>
            <p:spPr>
              <a:xfrm>
                <a:off x="1225" y="506"/>
                <a:ext cx="300" cy="0"/>
              </a:xfrm>
              <a:custGeom>
                <a:rect b="b" l="l" r="r" t="t"/>
                <a:pathLst>
                  <a:path extrusionOk="0" h="120000" w="120000">
                    <a:moveTo>
                      <a:pt x="120000" y="120000"/>
                    </a:moveTo>
                    <a:lnTo>
                      <a:pt x="0" y="120000"/>
                    </a:lnTo>
                    <a:lnTo>
                      <a:pt x="0" y="108131"/>
                    </a:lnTo>
                    <a:lnTo>
                      <a:pt x="113684" y="108131"/>
                    </a:lnTo>
                    <a:lnTo>
                      <a:pt x="113684" y="0"/>
                    </a:lnTo>
                    <a:lnTo>
                      <a:pt x="120000" y="0"/>
                    </a:lnTo>
                    <a:lnTo>
                      <a:pt x="1200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48" name="Google Shape;848;p29"/>
              <p:cNvSpPr/>
              <p:nvPr/>
            </p:nvSpPr>
            <p:spPr>
              <a:xfrm>
                <a:off x="1239" y="519"/>
                <a:ext cx="300" cy="0"/>
              </a:xfrm>
              <a:custGeom>
                <a:rect b="b" l="l" r="r" t="t"/>
                <a:pathLst>
                  <a:path extrusionOk="0" h="120000" w="120000">
                    <a:moveTo>
                      <a:pt x="120000" y="120000"/>
                    </a:moveTo>
                    <a:lnTo>
                      <a:pt x="0" y="120000"/>
                    </a:lnTo>
                    <a:lnTo>
                      <a:pt x="0" y="109677"/>
                    </a:lnTo>
                    <a:lnTo>
                      <a:pt x="112894" y="109677"/>
                    </a:lnTo>
                    <a:lnTo>
                      <a:pt x="112894" y="0"/>
                    </a:lnTo>
                    <a:lnTo>
                      <a:pt x="120000" y="0"/>
                    </a:lnTo>
                    <a:lnTo>
                      <a:pt x="1200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49" name="Google Shape;849;p29"/>
              <p:cNvSpPr/>
              <p:nvPr/>
            </p:nvSpPr>
            <p:spPr>
              <a:xfrm>
                <a:off x="1273" y="509"/>
                <a:ext cx="0" cy="0"/>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0" name="Google Shape;850;p29"/>
              <p:cNvSpPr/>
              <p:nvPr/>
            </p:nvSpPr>
            <p:spPr>
              <a:xfrm>
                <a:off x="773" y="1001"/>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1" name="Google Shape;851;p29"/>
              <p:cNvSpPr/>
              <p:nvPr/>
            </p:nvSpPr>
            <p:spPr>
              <a:xfrm>
                <a:off x="1266" y="2064"/>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2" name="Google Shape;852;p29"/>
              <p:cNvSpPr/>
              <p:nvPr/>
            </p:nvSpPr>
            <p:spPr>
              <a:xfrm>
                <a:off x="148" y="2490"/>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3" name="Google Shape;853;p29"/>
              <p:cNvSpPr/>
              <p:nvPr/>
            </p:nvSpPr>
            <p:spPr>
              <a:xfrm>
                <a:off x="217" y="423"/>
                <a:ext cx="0" cy="0"/>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4" name="Google Shape;854;p29"/>
              <p:cNvSpPr/>
              <p:nvPr/>
            </p:nvSpPr>
            <p:spPr>
              <a:xfrm>
                <a:off x="217" y="482"/>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5" name="Google Shape;855;p29"/>
              <p:cNvSpPr/>
              <p:nvPr/>
            </p:nvSpPr>
            <p:spPr>
              <a:xfrm>
                <a:off x="217" y="527"/>
                <a:ext cx="0" cy="0"/>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6" name="Google Shape;856;p29"/>
              <p:cNvSpPr/>
              <p:nvPr/>
            </p:nvSpPr>
            <p:spPr>
              <a:xfrm>
                <a:off x="499" y="1312"/>
                <a:ext cx="0" cy="0"/>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7" name="Google Shape;857;p29"/>
              <p:cNvSpPr/>
              <p:nvPr/>
            </p:nvSpPr>
            <p:spPr>
              <a:xfrm>
                <a:off x="499" y="1369"/>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8" name="Google Shape;858;p29"/>
              <p:cNvSpPr/>
              <p:nvPr/>
            </p:nvSpPr>
            <p:spPr>
              <a:xfrm>
                <a:off x="499" y="1417"/>
                <a:ext cx="0" cy="0"/>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59" name="Google Shape;859;p29"/>
              <p:cNvSpPr/>
              <p:nvPr/>
            </p:nvSpPr>
            <p:spPr>
              <a:xfrm>
                <a:off x="543" y="1778"/>
                <a:ext cx="300" cy="300"/>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0" name="Google Shape;860;p29"/>
              <p:cNvSpPr/>
              <p:nvPr/>
            </p:nvSpPr>
            <p:spPr>
              <a:xfrm>
                <a:off x="-83" y="1570"/>
                <a:ext cx="0" cy="300"/>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1" name="Google Shape;861;p29"/>
              <p:cNvSpPr/>
              <p:nvPr/>
            </p:nvSpPr>
            <p:spPr>
              <a:xfrm>
                <a:off x="241" y="2656"/>
                <a:ext cx="300" cy="300"/>
              </a:xfrm>
              <a:custGeom>
                <a:rect b="b" l="l" r="r" t="t"/>
                <a:pathLst>
                  <a:path extrusionOk="0" h="120000" w="120000">
                    <a:moveTo>
                      <a:pt x="118119" y="120000"/>
                    </a:moveTo>
                    <a:lnTo>
                      <a:pt x="0" y="2716"/>
                    </a:lnTo>
                    <a:lnTo>
                      <a:pt x="1880" y="0"/>
                    </a:lnTo>
                    <a:lnTo>
                      <a:pt x="120000" y="116830"/>
                    </a:lnTo>
                    <a:lnTo>
                      <a:pt x="11811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2" name="Google Shape;862;p29"/>
              <p:cNvSpPr/>
              <p:nvPr/>
            </p:nvSpPr>
            <p:spPr>
              <a:xfrm>
                <a:off x="1414" y="1609"/>
                <a:ext cx="300" cy="0"/>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3" name="Google Shape;863;p29"/>
              <p:cNvSpPr/>
              <p:nvPr/>
            </p:nvSpPr>
            <p:spPr>
              <a:xfrm>
                <a:off x="1663" y="671"/>
                <a:ext cx="300" cy="0"/>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4" name="Google Shape;864;p29"/>
              <p:cNvSpPr/>
              <p:nvPr/>
            </p:nvSpPr>
            <p:spPr>
              <a:xfrm>
                <a:off x="107" y="1675"/>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5" name="Google Shape;865;p29"/>
              <p:cNvSpPr/>
              <p:nvPr/>
            </p:nvSpPr>
            <p:spPr>
              <a:xfrm>
                <a:off x="-288" y="1694"/>
                <a:ext cx="0" cy="300"/>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6" name="Google Shape;866;p29"/>
              <p:cNvSpPr/>
              <p:nvPr/>
            </p:nvSpPr>
            <p:spPr>
              <a:xfrm>
                <a:off x="557" y="1865"/>
                <a:ext cx="300" cy="1200"/>
              </a:xfrm>
              <a:custGeom>
                <a:rect b="b" l="l" r="r" t="t"/>
                <a:pathLst>
                  <a:path extrusionOk="0" h="120000" w="120000">
                    <a:moveTo>
                      <a:pt x="2566" y="120000"/>
                    </a:moveTo>
                    <a:lnTo>
                      <a:pt x="0" y="119546"/>
                    </a:lnTo>
                    <a:lnTo>
                      <a:pt x="117433" y="0"/>
                    </a:lnTo>
                    <a:lnTo>
                      <a:pt x="120000" y="340"/>
                    </a:lnTo>
                    <a:lnTo>
                      <a:pt x="2566"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867" name="Google Shape;867;p29"/>
            <p:cNvGrpSpPr/>
            <p:nvPr/>
          </p:nvGrpSpPr>
          <p:grpSpPr>
            <a:xfrm>
              <a:off x="-720" y="-12"/>
              <a:ext cx="9055" cy="3421"/>
              <a:chOff x="-720" y="-12"/>
              <a:chExt cx="9055" cy="3421"/>
            </a:xfrm>
          </p:grpSpPr>
          <p:sp>
            <p:nvSpPr>
              <p:cNvPr id="868" name="Google Shape;868;p29"/>
              <p:cNvSpPr/>
              <p:nvPr/>
            </p:nvSpPr>
            <p:spPr>
              <a:xfrm>
                <a:off x="3387" y="1317"/>
                <a:ext cx="900" cy="900"/>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69" name="Google Shape;869;p29"/>
              <p:cNvSpPr/>
              <p:nvPr/>
            </p:nvSpPr>
            <p:spPr>
              <a:xfrm>
                <a:off x="6915" y="2044"/>
                <a:ext cx="0" cy="0"/>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70" name="Google Shape;870;p29"/>
              <p:cNvSpPr/>
              <p:nvPr/>
            </p:nvSpPr>
            <p:spPr>
              <a:xfrm>
                <a:off x="6915" y="2103"/>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71" name="Google Shape;871;p29"/>
              <p:cNvSpPr/>
              <p:nvPr/>
            </p:nvSpPr>
            <p:spPr>
              <a:xfrm>
                <a:off x="6915" y="2149"/>
                <a:ext cx="0" cy="0"/>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72" name="Google Shape;872;p29"/>
              <p:cNvSpPr/>
              <p:nvPr/>
            </p:nvSpPr>
            <p:spPr>
              <a:xfrm>
                <a:off x="7001" y="2512"/>
                <a:ext cx="0" cy="300"/>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73" name="Google Shape;873;p29"/>
              <p:cNvSpPr/>
              <p:nvPr/>
            </p:nvSpPr>
            <p:spPr>
              <a:xfrm>
                <a:off x="6886" y="1349"/>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74" name="Google Shape;874;p29"/>
              <p:cNvSpPr/>
              <p:nvPr/>
            </p:nvSpPr>
            <p:spPr>
              <a:xfrm>
                <a:off x="3676" y="2493"/>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75" name="Google Shape;875;p29"/>
              <p:cNvSpPr/>
              <p:nvPr/>
            </p:nvSpPr>
            <p:spPr>
              <a:xfrm>
                <a:off x="6397" y="953"/>
                <a:ext cx="0" cy="0"/>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76" name="Google Shape;876;p29"/>
              <p:cNvSpPr/>
              <p:nvPr/>
            </p:nvSpPr>
            <p:spPr>
              <a:xfrm>
                <a:off x="6397" y="1013"/>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77" name="Google Shape;877;p29"/>
              <p:cNvSpPr/>
              <p:nvPr/>
            </p:nvSpPr>
            <p:spPr>
              <a:xfrm>
                <a:off x="6397" y="1058"/>
                <a:ext cx="0" cy="0"/>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78" name="Google Shape;878;p29"/>
              <p:cNvSpPr/>
              <p:nvPr/>
            </p:nvSpPr>
            <p:spPr>
              <a:xfrm>
                <a:off x="7607" y="2860"/>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79" name="Google Shape;879;p29"/>
              <p:cNvSpPr/>
              <p:nvPr/>
            </p:nvSpPr>
            <p:spPr>
              <a:xfrm>
                <a:off x="7604" y="1469"/>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80" name="Google Shape;880;p29"/>
              <p:cNvSpPr/>
              <p:nvPr/>
            </p:nvSpPr>
            <p:spPr>
              <a:xfrm>
                <a:off x="7156" y="2744"/>
                <a:ext cx="300" cy="300"/>
              </a:xfrm>
              <a:custGeom>
                <a:rect b="b" l="l" r="r" t="t"/>
                <a:pathLst>
                  <a:path extrusionOk="0" h="120000" w="12000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81" name="Google Shape;881;p29"/>
              <p:cNvSpPr/>
              <p:nvPr/>
            </p:nvSpPr>
            <p:spPr>
              <a:xfrm>
                <a:off x="7400" y="776"/>
                <a:ext cx="300" cy="0"/>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82" name="Google Shape;882;p29"/>
              <p:cNvSpPr/>
              <p:nvPr/>
            </p:nvSpPr>
            <p:spPr>
              <a:xfrm>
                <a:off x="7400" y="871"/>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83" name="Google Shape;883;p29"/>
              <p:cNvSpPr/>
              <p:nvPr/>
            </p:nvSpPr>
            <p:spPr>
              <a:xfrm>
                <a:off x="7400" y="903"/>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84" name="Google Shape;884;p29"/>
              <p:cNvSpPr/>
              <p:nvPr/>
            </p:nvSpPr>
            <p:spPr>
              <a:xfrm>
                <a:off x="7400" y="935"/>
                <a:ext cx="30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85" name="Google Shape;885;p29"/>
              <p:cNvSpPr/>
              <p:nvPr/>
            </p:nvSpPr>
            <p:spPr>
              <a:xfrm>
                <a:off x="3463" y="1393"/>
                <a:ext cx="900" cy="900"/>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86" name="Google Shape;886;p29"/>
              <p:cNvSpPr/>
              <p:nvPr/>
            </p:nvSpPr>
            <p:spPr>
              <a:xfrm>
                <a:off x="3559" y="1530"/>
                <a:ext cx="600" cy="600"/>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87" name="Google Shape;887;p29"/>
              <p:cNvSpPr/>
              <p:nvPr/>
            </p:nvSpPr>
            <p:spPr>
              <a:xfrm>
                <a:off x="879" y="1834"/>
                <a:ext cx="0" cy="0"/>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88" name="Google Shape;888;p29"/>
              <p:cNvSpPr/>
              <p:nvPr/>
            </p:nvSpPr>
            <p:spPr>
              <a:xfrm>
                <a:off x="862" y="1794"/>
                <a:ext cx="0" cy="0"/>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89" name="Google Shape;889;p29"/>
              <p:cNvSpPr/>
              <p:nvPr/>
            </p:nvSpPr>
            <p:spPr>
              <a:xfrm>
                <a:off x="830" y="1819"/>
                <a:ext cx="0" cy="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90" name="Google Shape;890;p29"/>
              <p:cNvSpPr/>
              <p:nvPr/>
            </p:nvSpPr>
            <p:spPr>
              <a:xfrm>
                <a:off x="872" y="1761"/>
                <a:ext cx="300" cy="300"/>
              </a:xfrm>
              <a:custGeom>
                <a:rect b="b" l="l" r="r" t="t"/>
                <a:pathLst>
                  <a:path extrusionOk="0" h="120000" w="12000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91" name="Google Shape;891;p29"/>
              <p:cNvSpPr/>
              <p:nvPr/>
            </p:nvSpPr>
            <p:spPr>
              <a:xfrm>
                <a:off x="1328" y="776"/>
                <a:ext cx="300" cy="0"/>
              </a:xfrm>
              <a:custGeom>
                <a:rect b="b" l="l" r="r" t="t"/>
                <a:pathLst>
                  <a:path extrusionOk="0" h="120000" w="120000">
                    <a:moveTo>
                      <a:pt x="0" y="120000"/>
                    </a:moveTo>
                    <a:lnTo>
                      <a:pt x="0" y="107368"/>
                    </a:lnTo>
                    <a:lnTo>
                      <a:pt x="119300" y="0"/>
                    </a:lnTo>
                    <a:lnTo>
                      <a:pt x="120000" y="12631"/>
                    </a:lnTo>
                    <a:lnTo>
                      <a:pt x="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92" name="Google Shape;892;p29"/>
              <p:cNvSpPr/>
              <p:nvPr/>
            </p:nvSpPr>
            <p:spPr>
              <a:xfrm>
                <a:off x="1278" y="842"/>
                <a:ext cx="0" cy="0"/>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93" name="Google Shape;893;p29"/>
              <p:cNvSpPr/>
              <p:nvPr/>
            </p:nvSpPr>
            <p:spPr>
              <a:xfrm>
                <a:off x="1269" y="784"/>
                <a:ext cx="0" cy="0"/>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94" name="Google Shape;894;p29"/>
              <p:cNvSpPr/>
              <p:nvPr/>
            </p:nvSpPr>
            <p:spPr>
              <a:xfrm>
                <a:off x="1237" y="796"/>
                <a:ext cx="0" cy="0"/>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95" name="Google Shape;895;p29"/>
              <p:cNvSpPr/>
              <p:nvPr/>
            </p:nvSpPr>
            <p:spPr>
              <a:xfrm>
                <a:off x="1296" y="756"/>
                <a:ext cx="0" cy="300"/>
              </a:xfrm>
              <a:custGeom>
                <a:rect b="b" l="l" r="r" t="t"/>
                <a:pathLst>
                  <a:path extrusionOk="0" h="120000" w="12000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96" name="Google Shape;896;p29"/>
              <p:cNvSpPr/>
              <p:nvPr/>
            </p:nvSpPr>
            <p:spPr>
              <a:xfrm>
                <a:off x="568" y="2909"/>
                <a:ext cx="300" cy="300"/>
              </a:xfrm>
              <a:custGeom>
                <a:rect b="b" l="l" r="r" t="t"/>
                <a:pathLst>
                  <a:path extrusionOk="0" h="120000" w="120000">
                    <a:moveTo>
                      <a:pt x="117413" y="120000"/>
                    </a:moveTo>
                    <a:lnTo>
                      <a:pt x="0" y="2112"/>
                    </a:lnTo>
                    <a:lnTo>
                      <a:pt x="3620" y="0"/>
                    </a:lnTo>
                    <a:lnTo>
                      <a:pt x="120000" y="117887"/>
                    </a:lnTo>
                    <a:lnTo>
                      <a:pt x="117413"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97" name="Google Shape;897;p29"/>
              <p:cNvSpPr/>
              <p:nvPr/>
            </p:nvSpPr>
            <p:spPr>
              <a:xfrm>
                <a:off x="308" y="2913"/>
                <a:ext cx="300" cy="300"/>
              </a:xfrm>
              <a:custGeom>
                <a:rect b="b" l="l" r="r" t="t"/>
                <a:pathLst>
                  <a:path extrusionOk="0" h="120000" w="120000">
                    <a:moveTo>
                      <a:pt x="2334" y="120000"/>
                    </a:moveTo>
                    <a:lnTo>
                      <a:pt x="0" y="115029"/>
                    </a:lnTo>
                    <a:lnTo>
                      <a:pt x="117665" y="0"/>
                    </a:lnTo>
                    <a:lnTo>
                      <a:pt x="120000" y="4260"/>
                    </a:lnTo>
                    <a:lnTo>
                      <a:pt x="2334"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98" name="Google Shape;898;p29"/>
              <p:cNvSpPr/>
              <p:nvPr/>
            </p:nvSpPr>
            <p:spPr>
              <a:xfrm>
                <a:off x="496" y="2886"/>
                <a:ext cx="0" cy="0"/>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899" name="Google Shape;899;p29"/>
              <p:cNvSpPr/>
              <p:nvPr/>
            </p:nvSpPr>
            <p:spPr>
              <a:xfrm>
                <a:off x="524" y="2850"/>
                <a:ext cx="0" cy="0"/>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00" name="Google Shape;900;p29"/>
              <p:cNvSpPr/>
              <p:nvPr/>
            </p:nvSpPr>
            <p:spPr>
              <a:xfrm>
                <a:off x="475" y="2826"/>
                <a:ext cx="0" cy="0"/>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01" name="Google Shape;901;p29"/>
              <p:cNvSpPr/>
              <p:nvPr/>
            </p:nvSpPr>
            <p:spPr>
              <a:xfrm>
                <a:off x="533" y="2840"/>
                <a:ext cx="0" cy="300"/>
              </a:xfrm>
              <a:custGeom>
                <a:rect b="b" l="l" r="r" t="t"/>
                <a:pathLst>
                  <a:path extrusionOk="0" h="120000" w="12000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02" name="Google Shape;902;p29"/>
              <p:cNvSpPr/>
              <p:nvPr/>
            </p:nvSpPr>
            <p:spPr>
              <a:xfrm>
                <a:off x="7807" y="1931"/>
                <a:ext cx="300" cy="300"/>
              </a:xfrm>
              <a:custGeom>
                <a:rect b="b" l="l" r="r" t="t"/>
                <a:pathLst>
                  <a:path extrusionOk="0" h="120000" w="120000">
                    <a:moveTo>
                      <a:pt x="118000" y="120000"/>
                    </a:moveTo>
                    <a:lnTo>
                      <a:pt x="0" y="3000"/>
                    </a:lnTo>
                    <a:lnTo>
                      <a:pt x="2000" y="0"/>
                    </a:lnTo>
                    <a:lnTo>
                      <a:pt x="120000" y="117500"/>
                    </a:lnTo>
                    <a:lnTo>
                      <a:pt x="1180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03" name="Google Shape;903;p29"/>
              <p:cNvSpPr/>
              <p:nvPr/>
            </p:nvSpPr>
            <p:spPr>
              <a:xfrm>
                <a:off x="8041" y="2147"/>
                <a:ext cx="0" cy="0"/>
              </a:xfrm>
              <a:custGeom>
                <a:rect b="b" l="l" r="r" t="t"/>
                <a:pathLst>
                  <a:path extrusionOk="0" h="120000" w="12000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04" name="Google Shape;904;p29"/>
              <p:cNvSpPr/>
              <p:nvPr/>
            </p:nvSpPr>
            <p:spPr>
              <a:xfrm>
                <a:off x="8023" y="2106"/>
                <a:ext cx="0" cy="0"/>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05" name="Google Shape;905;p29"/>
              <p:cNvSpPr/>
              <p:nvPr/>
            </p:nvSpPr>
            <p:spPr>
              <a:xfrm>
                <a:off x="7992" y="2132"/>
                <a:ext cx="0" cy="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06" name="Google Shape;906;p29"/>
              <p:cNvSpPr/>
              <p:nvPr/>
            </p:nvSpPr>
            <p:spPr>
              <a:xfrm>
                <a:off x="8035" y="2073"/>
                <a:ext cx="300" cy="300"/>
              </a:xfrm>
              <a:custGeom>
                <a:rect b="b" l="l" r="r" t="t"/>
                <a:pathLst>
                  <a:path extrusionOk="0" h="120000" w="12000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07" name="Google Shape;907;p29"/>
              <p:cNvSpPr/>
              <p:nvPr/>
            </p:nvSpPr>
            <p:spPr>
              <a:xfrm>
                <a:off x="3887" y="590"/>
                <a:ext cx="0" cy="600"/>
              </a:xfrm>
              <a:custGeom>
                <a:rect b="b" l="l" r="r" t="t"/>
                <a:pathLst>
                  <a:path extrusionOk="0" h="120000" w="120000">
                    <a:moveTo>
                      <a:pt x="7218" y="120000"/>
                    </a:moveTo>
                    <a:lnTo>
                      <a:pt x="0" y="120000"/>
                    </a:lnTo>
                    <a:lnTo>
                      <a:pt x="114586" y="0"/>
                    </a:lnTo>
                    <a:lnTo>
                      <a:pt x="120000" y="326"/>
                    </a:lnTo>
                    <a:lnTo>
                      <a:pt x="7218"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08" name="Google Shape;908;p29"/>
              <p:cNvSpPr/>
              <p:nvPr/>
            </p:nvSpPr>
            <p:spPr>
              <a:xfrm>
                <a:off x="3630" y="999"/>
                <a:ext cx="0" cy="300"/>
              </a:xfrm>
              <a:custGeom>
                <a:rect b="b" l="l" r="r" t="t"/>
                <a:pathLst>
                  <a:path extrusionOk="0" h="120000" w="120000">
                    <a:moveTo>
                      <a:pt x="110769" y="120000"/>
                    </a:moveTo>
                    <a:lnTo>
                      <a:pt x="0" y="1052"/>
                    </a:lnTo>
                    <a:lnTo>
                      <a:pt x="9230" y="0"/>
                    </a:lnTo>
                    <a:lnTo>
                      <a:pt x="120000" y="118596"/>
                    </a:lnTo>
                    <a:lnTo>
                      <a:pt x="110769"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09" name="Google Shape;909;p29"/>
              <p:cNvSpPr/>
              <p:nvPr/>
            </p:nvSpPr>
            <p:spPr>
              <a:xfrm>
                <a:off x="3752" y="2280"/>
                <a:ext cx="0" cy="300"/>
              </a:xfrm>
              <a:custGeom>
                <a:rect b="b" l="l" r="r" t="t"/>
                <a:pathLst>
                  <a:path extrusionOk="0" h="120000" w="120000">
                    <a:moveTo>
                      <a:pt x="38400" y="120000"/>
                    </a:moveTo>
                    <a:lnTo>
                      <a:pt x="0" y="120000"/>
                    </a:lnTo>
                    <a:lnTo>
                      <a:pt x="86400" y="0"/>
                    </a:lnTo>
                    <a:lnTo>
                      <a:pt x="120000" y="0"/>
                    </a:lnTo>
                    <a:lnTo>
                      <a:pt x="38400"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10" name="Google Shape;910;p29"/>
              <p:cNvSpPr/>
              <p:nvPr/>
            </p:nvSpPr>
            <p:spPr>
              <a:xfrm>
                <a:off x="6248" y="429"/>
                <a:ext cx="300" cy="300"/>
              </a:xfrm>
              <a:custGeom>
                <a:rect b="b" l="l" r="r" t="t"/>
                <a:pathLst>
                  <a:path extrusionOk="0" h="120000" w="120000">
                    <a:moveTo>
                      <a:pt x="119185" y="120000"/>
                    </a:moveTo>
                    <a:lnTo>
                      <a:pt x="0" y="4516"/>
                    </a:lnTo>
                    <a:lnTo>
                      <a:pt x="814" y="0"/>
                    </a:lnTo>
                    <a:lnTo>
                      <a:pt x="120000" y="116129"/>
                    </a:lnTo>
                    <a:lnTo>
                      <a:pt x="119185"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11" name="Google Shape;911;p29"/>
              <p:cNvSpPr/>
              <p:nvPr/>
            </p:nvSpPr>
            <p:spPr>
              <a:xfrm>
                <a:off x="6694" y="419"/>
                <a:ext cx="600" cy="300"/>
              </a:xfrm>
              <a:custGeom>
                <a:rect b="b" l="l" r="r" t="t"/>
                <a:pathLst>
                  <a:path extrusionOk="0" h="120000" w="120000">
                    <a:moveTo>
                      <a:pt x="634" y="120000"/>
                    </a:moveTo>
                    <a:lnTo>
                      <a:pt x="0" y="115862"/>
                    </a:lnTo>
                    <a:lnTo>
                      <a:pt x="119365" y="0"/>
                    </a:lnTo>
                    <a:lnTo>
                      <a:pt x="120000" y="4137"/>
                    </a:lnTo>
                    <a:lnTo>
                      <a:pt x="634"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12" name="Google Shape;912;p29"/>
              <p:cNvSpPr/>
              <p:nvPr/>
            </p:nvSpPr>
            <p:spPr>
              <a:xfrm>
                <a:off x="6619" y="582"/>
                <a:ext cx="0" cy="0"/>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13" name="Google Shape;913;p29"/>
              <p:cNvSpPr/>
              <p:nvPr/>
            </p:nvSpPr>
            <p:spPr>
              <a:xfrm>
                <a:off x="6648" y="548"/>
                <a:ext cx="0" cy="0"/>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14" name="Google Shape;914;p29"/>
              <p:cNvSpPr/>
              <p:nvPr/>
            </p:nvSpPr>
            <p:spPr>
              <a:xfrm>
                <a:off x="6599" y="522"/>
                <a:ext cx="0" cy="0"/>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15" name="Google Shape;915;p29"/>
              <p:cNvSpPr/>
              <p:nvPr/>
            </p:nvSpPr>
            <p:spPr>
              <a:xfrm>
                <a:off x="6655" y="538"/>
                <a:ext cx="0" cy="300"/>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16" name="Google Shape;916;p29"/>
              <p:cNvSpPr/>
              <p:nvPr/>
            </p:nvSpPr>
            <p:spPr>
              <a:xfrm>
                <a:off x="-136" y="188"/>
                <a:ext cx="0" cy="300"/>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17" name="Google Shape;917;p29"/>
              <p:cNvSpPr/>
              <p:nvPr/>
            </p:nvSpPr>
            <p:spPr>
              <a:xfrm>
                <a:off x="-85" y="267"/>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18" name="Google Shape;918;p29"/>
              <p:cNvSpPr/>
              <p:nvPr/>
            </p:nvSpPr>
            <p:spPr>
              <a:xfrm>
                <a:off x="3846" y="1177"/>
                <a:ext cx="600" cy="300"/>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19" name="Google Shape;919;p29"/>
              <p:cNvSpPr/>
              <p:nvPr/>
            </p:nvSpPr>
            <p:spPr>
              <a:xfrm>
                <a:off x="3357" y="1286"/>
                <a:ext cx="900" cy="900"/>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20" name="Google Shape;920;p29"/>
              <p:cNvSpPr/>
              <p:nvPr/>
            </p:nvSpPr>
            <p:spPr>
              <a:xfrm>
                <a:off x="3311" y="1200"/>
                <a:ext cx="900" cy="1200"/>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21" name="Google Shape;921;p29"/>
              <p:cNvSpPr/>
              <p:nvPr/>
            </p:nvSpPr>
            <p:spPr>
              <a:xfrm>
                <a:off x="3433" y="1363"/>
                <a:ext cx="900" cy="900"/>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22" name="Google Shape;922;p29"/>
              <p:cNvSpPr/>
              <p:nvPr/>
            </p:nvSpPr>
            <p:spPr>
              <a:xfrm>
                <a:off x="4279" y="1843"/>
                <a:ext cx="0" cy="0"/>
              </a:xfrm>
              <a:custGeom>
                <a:rect b="b" l="l" r="r" t="t"/>
                <a:pathLst>
                  <a:path extrusionOk="0" h="120000" w="12000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23" name="Google Shape;923;p29"/>
              <p:cNvSpPr/>
              <p:nvPr/>
            </p:nvSpPr>
            <p:spPr>
              <a:xfrm>
                <a:off x="4432" y="1873"/>
                <a:ext cx="600" cy="0"/>
              </a:xfrm>
              <a:custGeom>
                <a:rect b="b" l="l" r="r" t="t"/>
                <a:pathLst>
                  <a:path extrusionOk="0" h="120000" w="12000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24" name="Google Shape;924;p29"/>
              <p:cNvSpPr/>
              <p:nvPr/>
            </p:nvSpPr>
            <p:spPr>
              <a:xfrm>
                <a:off x="3889" y="1770"/>
                <a:ext cx="600" cy="600"/>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25" name="Google Shape;925;p29"/>
              <p:cNvSpPr/>
              <p:nvPr/>
            </p:nvSpPr>
            <p:spPr>
              <a:xfrm>
                <a:off x="4215" y="2017"/>
                <a:ext cx="300" cy="300"/>
              </a:xfrm>
              <a:custGeom>
                <a:rect b="b" l="l" r="r" t="t"/>
                <a:pathLst>
                  <a:path extrusionOk="0" h="120000" w="120000">
                    <a:moveTo>
                      <a:pt x="117677" y="120000"/>
                    </a:moveTo>
                    <a:lnTo>
                      <a:pt x="0" y="2040"/>
                    </a:lnTo>
                    <a:lnTo>
                      <a:pt x="1935" y="0"/>
                    </a:lnTo>
                    <a:lnTo>
                      <a:pt x="120000" y="117959"/>
                    </a:lnTo>
                    <a:lnTo>
                      <a:pt x="117677"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26" name="Google Shape;926;p29"/>
              <p:cNvSpPr/>
              <p:nvPr/>
            </p:nvSpPr>
            <p:spPr>
              <a:xfrm>
                <a:off x="4299" y="1655"/>
                <a:ext cx="900" cy="0"/>
              </a:xfrm>
              <a:custGeom>
                <a:rect b="b" l="l" r="r" t="t"/>
                <a:pathLst>
                  <a:path extrusionOk="0" h="120000" w="120000">
                    <a:moveTo>
                      <a:pt x="0" y="120000"/>
                    </a:moveTo>
                    <a:lnTo>
                      <a:pt x="0" y="110495"/>
                    </a:lnTo>
                    <a:lnTo>
                      <a:pt x="120000" y="0"/>
                    </a:lnTo>
                    <a:lnTo>
                      <a:pt x="120000" y="8316"/>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27" name="Google Shape;927;p29"/>
              <p:cNvSpPr/>
              <p:nvPr/>
            </p:nvSpPr>
            <p:spPr>
              <a:xfrm>
                <a:off x="4323" y="1501"/>
                <a:ext cx="0" cy="0"/>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28" name="Google Shape;928;p29"/>
              <p:cNvSpPr/>
              <p:nvPr/>
            </p:nvSpPr>
            <p:spPr>
              <a:xfrm>
                <a:off x="4208" y="1019"/>
                <a:ext cx="600" cy="600"/>
              </a:xfrm>
              <a:custGeom>
                <a:rect b="b" l="l" r="r" t="t"/>
                <a:pathLst>
                  <a:path extrusionOk="0" h="120000" w="120000">
                    <a:moveTo>
                      <a:pt x="529" y="120000"/>
                    </a:moveTo>
                    <a:lnTo>
                      <a:pt x="0" y="118282"/>
                    </a:lnTo>
                    <a:lnTo>
                      <a:pt x="119117" y="0"/>
                    </a:lnTo>
                    <a:lnTo>
                      <a:pt x="120000" y="1717"/>
                    </a:lnTo>
                    <a:lnTo>
                      <a:pt x="52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29" name="Google Shape;929;p29"/>
              <p:cNvSpPr/>
              <p:nvPr/>
            </p:nvSpPr>
            <p:spPr>
              <a:xfrm>
                <a:off x="3245" y="1770"/>
                <a:ext cx="300" cy="600"/>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30" name="Google Shape;930;p29"/>
              <p:cNvSpPr/>
              <p:nvPr/>
            </p:nvSpPr>
            <p:spPr>
              <a:xfrm>
                <a:off x="3294" y="2115"/>
                <a:ext cx="300" cy="600"/>
              </a:xfrm>
              <a:custGeom>
                <a:rect b="b" l="l" r="r" t="t"/>
                <a:pathLst>
                  <a:path extrusionOk="0" h="120000" w="120000">
                    <a:moveTo>
                      <a:pt x="2507" y="120000"/>
                    </a:moveTo>
                    <a:lnTo>
                      <a:pt x="0" y="118775"/>
                    </a:lnTo>
                    <a:lnTo>
                      <a:pt x="117492" y="0"/>
                    </a:lnTo>
                    <a:lnTo>
                      <a:pt x="120000" y="734"/>
                    </a:lnTo>
                    <a:lnTo>
                      <a:pt x="2507"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31" name="Google Shape;931;p29"/>
              <p:cNvSpPr/>
              <p:nvPr/>
            </p:nvSpPr>
            <p:spPr>
              <a:xfrm>
                <a:off x="2950" y="1506"/>
                <a:ext cx="600" cy="0"/>
              </a:xfrm>
              <a:custGeom>
                <a:rect b="b" l="l" r="r" t="t"/>
                <a:pathLst>
                  <a:path extrusionOk="0" h="120000" w="120000">
                    <a:moveTo>
                      <a:pt x="119740" y="120000"/>
                    </a:moveTo>
                    <a:lnTo>
                      <a:pt x="0" y="5637"/>
                    </a:lnTo>
                    <a:lnTo>
                      <a:pt x="259" y="0"/>
                    </a:lnTo>
                    <a:lnTo>
                      <a:pt x="119999" y="114362"/>
                    </a:lnTo>
                    <a:lnTo>
                      <a:pt x="11974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32" name="Google Shape;932;p29"/>
              <p:cNvSpPr/>
              <p:nvPr/>
            </p:nvSpPr>
            <p:spPr>
              <a:xfrm>
                <a:off x="2049" y="1878"/>
                <a:ext cx="1200" cy="300"/>
              </a:xfrm>
              <a:custGeom>
                <a:rect b="b" l="l" r="r" t="t"/>
                <a:pathLst>
                  <a:path extrusionOk="0" h="120000" w="120000">
                    <a:moveTo>
                      <a:pt x="184" y="120000"/>
                    </a:moveTo>
                    <a:lnTo>
                      <a:pt x="0" y="113932"/>
                    </a:lnTo>
                    <a:lnTo>
                      <a:pt x="119815" y="0"/>
                    </a:lnTo>
                    <a:lnTo>
                      <a:pt x="120000" y="6067"/>
                    </a:lnTo>
                    <a:lnTo>
                      <a:pt x="184"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33" name="Google Shape;933;p29"/>
              <p:cNvSpPr/>
              <p:nvPr/>
            </p:nvSpPr>
            <p:spPr>
              <a:xfrm>
                <a:off x="4253" y="1958"/>
                <a:ext cx="900" cy="300"/>
              </a:xfrm>
              <a:custGeom>
                <a:rect b="b" l="l" r="r" t="t"/>
                <a:pathLst>
                  <a:path extrusionOk="0" h="120000" w="120000">
                    <a:moveTo>
                      <a:pt x="119734" y="120000"/>
                    </a:moveTo>
                    <a:lnTo>
                      <a:pt x="0" y="1800"/>
                    </a:lnTo>
                    <a:lnTo>
                      <a:pt x="530" y="0"/>
                    </a:lnTo>
                    <a:lnTo>
                      <a:pt x="120000" y="117600"/>
                    </a:lnTo>
                    <a:lnTo>
                      <a:pt x="119734"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34" name="Google Shape;934;p29"/>
              <p:cNvSpPr/>
              <p:nvPr/>
            </p:nvSpPr>
            <p:spPr>
              <a:xfrm>
                <a:off x="5157" y="2340"/>
                <a:ext cx="900" cy="0"/>
              </a:xfrm>
              <a:custGeom>
                <a:rect b="b" l="l" r="r" t="t"/>
                <a:pathLst>
                  <a:path extrusionOk="0" h="120000" w="120000">
                    <a:moveTo>
                      <a:pt x="0" y="120000"/>
                    </a:moveTo>
                    <a:lnTo>
                      <a:pt x="0" y="66666"/>
                    </a:lnTo>
                    <a:lnTo>
                      <a:pt x="119999" y="0"/>
                    </a:lnTo>
                    <a:lnTo>
                      <a:pt x="119999" y="53333"/>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35" name="Google Shape;935;p29"/>
              <p:cNvSpPr/>
              <p:nvPr/>
            </p:nvSpPr>
            <p:spPr>
              <a:xfrm>
                <a:off x="5946" y="2088"/>
                <a:ext cx="300" cy="300"/>
              </a:xfrm>
              <a:custGeom>
                <a:rect b="b" l="l" r="r" t="t"/>
                <a:pathLst>
                  <a:path extrusionOk="0" h="120000" w="120000">
                    <a:moveTo>
                      <a:pt x="114473" y="120000"/>
                    </a:moveTo>
                    <a:lnTo>
                      <a:pt x="0" y="2777"/>
                    </a:lnTo>
                    <a:lnTo>
                      <a:pt x="4736" y="0"/>
                    </a:lnTo>
                    <a:lnTo>
                      <a:pt x="120000" y="117222"/>
                    </a:lnTo>
                    <a:lnTo>
                      <a:pt x="114473"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36" name="Google Shape;936;p29"/>
              <p:cNvSpPr/>
              <p:nvPr/>
            </p:nvSpPr>
            <p:spPr>
              <a:xfrm>
                <a:off x="6143" y="2088"/>
                <a:ext cx="300" cy="300"/>
              </a:xfrm>
              <a:custGeom>
                <a:rect b="b" l="l" r="r" t="t"/>
                <a:pathLst>
                  <a:path extrusionOk="0" h="120000" w="120000">
                    <a:moveTo>
                      <a:pt x="5526" y="120000"/>
                    </a:moveTo>
                    <a:lnTo>
                      <a:pt x="0" y="117222"/>
                    </a:lnTo>
                    <a:lnTo>
                      <a:pt x="114473" y="0"/>
                    </a:lnTo>
                    <a:lnTo>
                      <a:pt x="120000" y="2777"/>
                    </a:lnTo>
                    <a:lnTo>
                      <a:pt x="5526"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37" name="Google Shape;937;p29"/>
              <p:cNvSpPr/>
              <p:nvPr/>
            </p:nvSpPr>
            <p:spPr>
              <a:xfrm>
                <a:off x="6116" y="2040"/>
                <a:ext cx="0" cy="30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38" name="Google Shape;938;p29"/>
              <p:cNvSpPr/>
              <p:nvPr/>
            </p:nvSpPr>
            <p:spPr>
              <a:xfrm>
                <a:off x="5154" y="2350"/>
                <a:ext cx="0" cy="300"/>
              </a:xfrm>
              <a:custGeom>
                <a:rect b="b" l="l" r="r" t="t"/>
                <a:pathLst>
                  <a:path extrusionOk="0" h="120000" w="120000">
                    <a:moveTo>
                      <a:pt x="110303" y="120000"/>
                    </a:moveTo>
                    <a:lnTo>
                      <a:pt x="0" y="379"/>
                    </a:lnTo>
                    <a:lnTo>
                      <a:pt x="7272" y="0"/>
                    </a:lnTo>
                    <a:lnTo>
                      <a:pt x="119999" y="118481"/>
                    </a:lnTo>
                    <a:lnTo>
                      <a:pt x="110303"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39" name="Google Shape;939;p29"/>
              <p:cNvSpPr/>
              <p:nvPr/>
            </p:nvSpPr>
            <p:spPr>
              <a:xfrm>
                <a:off x="5442" y="1166"/>
                <a:ext cx="300" cy="300"/>
              </a:xfrm>
              <a:custGeom>
                <a:rect b="b" l="l" r="r" t="t"/>
                <a:pathLst>
                  <a:path extrusionOk="0" h="120000" w="120000">
                    <a:moveTo>
                      <a:pt x="117956" y="120000"/>
                    </a:moveTo>
                    <a:lnTo>
                      <a:pt x="0" y="2406"/>
                    </a:lnTo>
                    <a:lnTo>
                      <a:pt x="1459" y="0"/>
                    </a:lnTo>
                    <a:lnTo>
                      <a:pt x="120000" y="117593"/>
                    </a:lnTo>
                    <a:lnTo>
                      <a:pt x="117956"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40" name="Google Shape;940;p29"/>
              <p:cNvSpPr/>
              <p:nvPr/>
            </p:nvSpPr>
            <p:spPr>
              <a:xfrm>
                <a:off x="5441" y="644"/>
                <a:ext cx="0" cy="60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41" name="Google Shape;941;p29"/>
              <p:cNvSpPr/>
              <p:nvPr/>
            </p:nvSpPr>
            <p:spPr>
              <a:xfrm>
                <a:off x="5444" y="614"/>
                <a:ext cx="1200" cy="600"/>
              </a:xfrm>
              <a:custGeom>
                <a:rect b="b" l="l" r="r" t="t"/>
                <a:pathLst>
                  <a:path extrusionOk="0" h="120000" w="120000">
                    <a:moveTo>
                      <a:pt x="192" y="120000"/>
                    </a:moveTo>
                    <a:lnTo>
                      <a:pt x="0" y="118064"/>
                    </a:lnTo>
                    <a:lnTo>
                      <a:pt x="119711" y="0"/>
                    </a:lnTo>
                    <a:lnTo>
                      <a:pt x="120000" y="1290"/>
                    </a:lnTo>
                    <a:lnTo>
                      <a:pt x="192"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42" name="Google Shape;942;p29"/>
              <p:cNvSpPr/>
              <p:nvPr/>
            </p:nvSpPr>
            <p:spPr>
              <a:xfrm>
                <a:off x="5442" y="1161"/>
                <a:ext cx="600" cy="0"/>
              </a:xfrm>
              <a:custGeom>
                <a:rect b="b" l="l" r="r" t="t"/>
                <a:pathLst>
                  <a:path extrusionOk="0" h="120000" w="120000">
                    <a:moveTo>
                      <a:pt x="119828" y="120000"/>
                    </a:moveTo>
                    <a:lnTo>
                      <a:pt x="0" y="8709"/>
                    </a:lnTo>
                    <a:lnTo>
                      <a:pt x="343" y="0"/>
                    </a:lnTo>
                    <a:lnTo>
                      <a:pt x="119999" y="111290"/>
                    </a:lnTo>
                    <a:lnTo>
                      <a:pt x="119828"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43" name="Google Shape;943;p29"/>
              <p:cNvSpPr/>
              <p:nvPr/>
            </p:nvSpPr>
            <p:spPr>
              <a:xfrm>
                <a:off x="6461" y="622"/>
                <a:ext cx="300" cy="300"/>
              </a:xfrm>
              <a:custGeom>
                <a:rect b="b" l="l" r="r" t="t"/>
                <a:pathLst>
                  <a:path extrusionOk="0" h="120000" w="120000">
                    <a:moveTo>
                      <a:pt x="3025" y="120000"/>
                    </a:moveTo>
                    <a:lnTo>
                      <a:pt x="0" y="118333"/>
                    </a:lnTo>
                    <a:lnTo>
                      <a:pt x="116470" y="0"/>
                    </a:lnTo>
                    <a:lnTo>
                      <a:pt x="120000" y="1333"/>
                    </a:lnTo>
                    <a:lnTo>
                      <a:pt x="3025"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44" name="Google Shape;944;p29"/>
              <p:cNvSpPr/>
              <p:nvPr/>
            </p:nvSpPr>
            <p:spPr>
              <a:xfrm>
                <a:off x="6680" y="620"/>
                <a:ext cx="900" cy="600"/>
              </a:xfrm>
              <a:custGeom>
                <a:rect b="b" l="l" r="r" t="t"/>
                <a:pathLst>
                  <a:path extrusionOk="0" h="120000" w="120000">
                    <a:moveTo>
                      <a:pt x="119294" y="120000"/>
                    </a:moveTo>
                    <a:lnTo>
                      <a:pt x="0" y="1478"/>
                    </a:lnTo>
                    <a:lnTo>
                      <a:pt x="705" y="0"/>
                    </a:lnTo>
                    <a:lnTo>
                      <a:pt x="120000" y="118732"/>
                    </a:lnTo>
                    <a:lnTo>
                      <a:pt x="119294"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45" name="Google Shape;945;p29"/>
              <p:cNvSpPr/>
              <p:nvPr/>
            </p:nvSpPr>
            <p:spPr>
              <a:xfrm>
                <a:off x="5373" y="1133"/>
                <a:ext cx="0" cy="0"/>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46" name="Google Shape;946;p29"/>
              <p:cNvSpPr/>
              <p:nvPr/>
            </p:nvSpPr>
            <p:spPr>
              <a:xfrm>
                <a:off x="5403" y="1097"/>
                <a:ext cx="0" cy="0"/>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47" name="Google Shape;947;p29"/>
              <p:cNvSpPr/>
              <p:nvPr/>
            </p:nvSpPr>
            <p:spPr>
              <a:xfrm>
                <a:off x="5353" y="1073"/>
                <a:ext cx="0" cy="0"/>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48" name="Google Shape;948;p29"/>
              <p:cNvSpPr/>
              <p:nvPr/>
            </p:nvSpPr>
            <p:spPr>
              <a:xfrm>
                <a:off x="5410" y="1087"/>
                <a:ext cx="0" cy="300"/>
              </a:xfrm>
              <a:custGeom>
                <a:rect b="b" l="l" r="r" t="t"/>
                <a:pathLst>
                  <a:path extrusionOk="0" h="120000" w="12000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49" name="Google Shape;949;p29"/>
              <p:cNvSpPr/>
              <p:nvPr/>
            </p:nvSpPr>
            <p:spPr>
              <a:xfrm>
                <a:off x="2490" y="2022"/>
                <a:ext cx="900" cy="600"/>
              </a:xfrm>
              <a:custGeom>
                <a:rect b="b" l="l" r="r" t="t"/>
                <a:pathLst>
                  <a:path extrusionOk="0" h="120000" w="120000">
                    <a:moveTo>
                      <a:pt x="463" y="120000"/>
                    </a:moveTo>
                    <a:lnTo>
                      <a:pt x="0" y="118649"/>
                    </a:lnTo>
                    <a:lnTo>
                      <a:pt x="119652" y="0"/>
                    </a:lnTo>
                    <a:lnTo>
                      <a:pt x="120000" y="1350"/>
                    </a:lnTo>
                    <a:lnTo>
                      <a:pt x="463"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50" name="Google Shape;950;p29"/>
              <p:cNvSpPr/>
              <p:nvPr/>
            </p:nvSpPr>
            <p:spPr>
              <a:xfrm>
                <a:off x="7048" y="1187"/>
                <a:ext cx="600" cy="300"/>
              </a:xfrm>
              <a:custGeom>
                <a:rect b="b" l="l" r="r" t="t"/>
                <a:pathLst>
                  <a:path extrusionOk="0" h="120000" w="120000">
                    <a:moveTo>
                      <a:pt x="1021" y="120000"/>
                    </a:moveTo>
                    <a:lnTo>
                      <a:pt x="0" y="116769"/>
                    </a:lnTo>
                    <a:lnTo>
                      <a:pt x="119234" y="0"/>
                    </a:lnTo>
                    <a:lnTo>
                      <a:pt x="120000" y="3230"/>
                    </a:lnTo>
                    <a:lnTo>
                      <a:pt x="1021"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51" name="Google Shape;951;p29"/>
              <p:cNvSpPr/>
              <p:nvPr/>
            </p:nvSpPr>
            <p:spPr>
              <a:xfrm>
                <a:off x="7342" y="1187"/>
                <a:ext cx="300" cy="1500"/>
              </a:xfrm>
              <a:custGeom>
                <a:rect b="b" l="l" r="r" t="t"/>
                <a:pathLst>
                  <a:path extrusionOk="0" h="120000" w="120000">
                    <a:moveTo>
                      <a:pt x="6033" y="120000"/>
                    </a:moveTo>
                    <a:lnTo>
                      <a:pt x="0" y="119829"/>
                    </a:lnTo>
                    <a:lnTo>
                      <a:pt x="114636" y="0"/>
                    </a:lnTo>
                    <a:lnTo>
                      <a:pt x="120000" y="0"/>
                    </a:lnTo>
                    <a:lnTo>
                      <a:pt x="6033"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52" name="Google Shape;952;p29"/>
              <p:cNvSpPr/>
              <p:nvPr/>
            </p:nvSpPr>
            <p:spPr>
              <a:xfrm>
                <a:off x="7487" y="938"/>
                <a:ext cx="0" cy="300"/>
              </a:xfrm>
              <a:custGeom>
                <a:rect b="b" l="l" r="r" t="t"/>
                <a:pathLst>
                  <a:path extrusionOk="0" h="120000" w="120000">
                    <a:moveTo>
                      <a:pt x="94545" y="120000"/>
                    </a:moveTo>
                    <a:lnTo>
                      <a:pt x="0" y="0"/>
                    </a:lnTo>
                    <a:lnTo>
                      <a:pt x="32727" y="0"/>
                    </a:lnTo>
                    <a:lnTo>
                      <a:pt x="120000" y="119036"/>
                    </a:lnTo>
                    <a:lnTo>
                      <a:pt x="94545"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53" name="Google Shape;953;p29"/>
              <p:cNvSpPr/>
              <p:nvPr/>
            </p:nvSpPr>
            <p:spPr>
              <a:xfrm>
                <a:off x="7513" y="1172"/>
                <a:ext cx="0" cy="300"/>
              </a:xfrm>
              <a:custGeom>
                <a:rect b="b" l="l" r="r" t="t"/>
                <a:pathLst>
                  <a:path extrusionOk="0" h="120000" w="120000">
                    <a:moveTo>
                      <a:pt x="114285" y="120000"/>
                    </a:moveTo>
                    <a:lnTo>
                      <a:pt x="0" y="1200"/>
                    </a:lnTo>
                    <a:lnTo>
                      <a:pt x="5714" y="0"/>
                    </a:lnTo>
                    <a:lnTo>
                      <a:pt x="120000" y="118800"/>
                    </a:lnTo>
                    <a:lnTo>
                      <a:pt x="114285"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54" name="Google Shape;954;p29"/>
              <p:cNvSpPr/>
              <p:nvPr/>
            </p:nvSpPr>
            <p:spPr>
              <a:xfrm>
                <a:off x="6986" y="2160"/>
                <a:ext cx="300" cy="300"/>
              </a:xfrm>
              <a:custGeom>
                <a:rect b="b" l="l" r="r" t="t"/>
                <a:pathLst>
                  <a:path extrusionOk="0" h="120000" w="120000">
                    <a:moveTo>
                      <a:pt x="118356" y="119999"/>
                    </a:moveTo>
                    <a:lnTo>
                      <a:pt x="0" y="1690"/>
                    </a:lnTo>
                    <a:lnTo>
                      <a:pt x="2301" y="0"/>
                    </a:lnTo>
                    <a:lnTo>
                      <a:pt x="119999" y="118591"/>
                    </a:lnTo>
                    <a:lnTo>
                      <a:pt x="118356"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55" name="Google Shape;955;p29"/>
              <p:cNvSpPr/>
              <p:nvPr/>
            </p:nvSpPr>
            <p:spPr>
              <a:xfrm>
                <a:off x="7104" y="2588"/>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56" name="Google Shape;956;p29"/>
              <p:cNvSpPr/>
              <p:nvPr/>
            </p:nvSpPr>
            <p:spPr>
              <a:xfrm>
                <a:off x="7246" y="2586"/>
                <a:ext cx="0" cy="300"/>
              </a:xfrm>
              <a:custGeom>
                <a:rect b="b" l="l" r="r" t="t"/>
                <a:pathLst>
                  <a:path extrusionOk="0" h="120000" w="120000">
                    <a:moveTo>
                      <a:pt x="7636" y="119999"/>
                    </a:moveTo>
                    <a:lnTo>
                      <a:pt x="0" y="116385"/>
                    </a:lnTo>
                    <a:lnTo>
                      <a:pt x="112363" y="0"/>
                    </a:lnTo>
                    <a:lnTo>
                      <a:pt x="120000" y="2891"/>
                    </a:lnTo>
                    <a:lnTo>
                      <a:pt x="7636"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57" name="Google Shape;957;p29"/>
              <p:cNvSpPr/>
              <p:nvPr/>
            </p:nvSpPr>
            <p:spPr>
              <a:xfrm>
                <a:off x="7342" y="2593"/>
                <a:ext cx="300" cy="300"/>
              </a:xfrm>
              <a:custGeom>
                <a:rect b="b" l="l" r="r" t="t"/>
                <a:pathLst>
                  <a:path extrusionOk="0" h="120000" w="120000">
                    <a:moveTo>
                      <a:pt x="118250" y="120000"/>
                    </a:moveTo>
                    <a:lnTo>
                      <a:pt x="0" y="3043"/>
                    </a:lnTo>
                    <a:lnTo>
                      <a:pt x="1749" y="0"/>
                    </a:lnTo>
                    <a:lnTo>
                      <a:pt x="120000" y="116956"/>
                    </a:lnTo>
                    <a:lnTo>
                      <a:pt x="11825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58" name="Google Shape;958;p29"/>
              <p:cNvSpPr/>
              <p:nvPr/>
            </p:nvSpPr>
            <p:spPr>
              <a:xfrm>
                <a:off x="5152" y="2348"/>
                <a:ext cx="900" cy="600"/>
              </a:xfrm>
              <a:custGeom>
                <a:rect b="b" l="l" r="r" t="t"/>
                <a:pathLst>
                  <a:path extrusionOk="0" h="120000" w="120000">
                    <a:moveTo>
                      <a:pt x="119293" y="120000"/>
                    </a:moveTo>
                    <a:lnTo>
                      <a:pt x="0" y="924"/>
                    </a:lnTo>
                    <a:lnTo>
                      <a:pt x="706" y="0"/>
                    </a:lnTo>
                    <a:lnTo>
                      <a:pt x="120000" y="118705"/>
                    </a:lnTo>
                    <a:lnTo>
                      <a:pt x="119293"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59" name="Google Shape;959;p29"/>
              <p:cNvSpPr/>
              <p:nvPr/>
            </p:nvSpPr>
            <p:spPr>
              <a:xfrm>
                <a:off x="5086" y="2284"/>
                <a:ext cx="0" cy="0"/>
              </a:xfrm>
              <a:custGeom>
                <a:rect b="b" l="l" r="r" t="t"/>
                <a:pathLst>
                  <a:path extrusionOk="0" h="120000" w="12000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0" name="Google Shape;960;p29"/>
              <p:cNvSpPr/>
              <p:nvPr/>
            </p:nvSpPr>
            <p:spPr>
              <a:xfrm>
                <a:off x="5172" y="2284"/>
                <a:ext cx="0" cy="0"/>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1" name="Google Shape;961;p29"/>
              <p:cNvSpPr/>
              <p:nvPr/>
            </p:nvSpPr>
            <p:spPr>
              <a:xfrm>
                <a:off x="5115" y="2250"/>
                <a:ext cx="0" cy="0"/>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2" name="Google Shape;962;p29"/>
              <p:cNvSpPr/>
              <p:nvPr/>
            </p:nvSpPr>
            <p:spPr>
              <a:xfrm>
                <a:off x="5069" y="2336"/>
                <a:ext cx="300" cy="0"/>
              </a:xfrm>
              <a:custGeom>
                <a:rect b="b" l="l" r="r" t="t"/>
                <a:pathLst>
                  <a:path extrusionOk="0" h="120000" w="12000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3" name="Google Shape;963;p29"/>
              <p:cNvSpPr/>
              <p:nvPr/>
            </p:nvSpPr>
            <p:spPr>
              <a:xfrm>
                <a:off x="5996" y="2713"/>
                <a:ext cx="300" cy="300"/>
              </a:xfrm>
              <a:custGeom>
                <a:rect b="b" l="l" r="r" t="t"/>
                <a:pathLst>
                  <a:path extrusionOk="0" h="120000" w="120000">
                    <a:moveTo>
                      <a:pt x="1132" y="120000"/>
                    </a:moveTo>
                    <a:lnTo>
                      <a:pt x="0" y="117042"/>
                    </a:lnTo>
                    <a:lnTo>
                      <a:pt x="119150" y="0"/>
                    </a:lnTo>
                    <a:lnTo>
                      <a:pt x="120000" y="2957"/>
                    </a:lnTo>
                    <a:lnTo>
                      <a:pt x="1132"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4" name="Google Shape;964;p29"/>
              <p:cNvSpPr/>
              <p:nvPr/>
            </p:nvSpPr>
            <p:spPr>
              <a:xfrm>
                <a:off x="7351" y="2174"/>
                <a:ext cx="600" cy="300"/>
              </a:xfrm>
              <a:custGeom>
                <a:rect b="b" l="l" r="r" t="t"/>
                <a:pathLst>
                  <a:path extrusionOk="0" h="120000" w="120000">
                    <a:moveTo>
                      <a:pt x="487" y="119999"/>
                    </a:moveTo>
                    <a:lnTo>
                      <a:pt x="0" y="118273"/>
                    </a:lnTo>
                    <a:lnTo>
                      <a:pt x="119512" y="0"/>
                    </a:lnTo>
                    <a:lnTo>
                      <a:pt x="120000" y="2014"/>
                    </a:lnTo>
                    <a:lnTo>
                      <a:pt x="487"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5" name="Google Shape;965;p29"/>
              <p:cNvSpPr/>
              <p:nvPr/>
            </p:nvSpPr>
            <p:spPr>
              <a:xfrm>
                <a:off x="7295" y="2566"/>
                <a:ext cx="0" cy="0"/>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6" name="Google Shape;966;p29"/>
              <p:cNvSpPr/>
              <p:nvPr/>
            </p:nvSpPr>
            <p:spPr>
              <a:xfrm>
                <a:off x="7278" y="2526"/>
                <a:ext cx="0" cy="0"/>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7" name="Google Shape;967;p29"/>
              <p:cNvSpPr/>
              <p:nvPr/>
            </p:nvSpPr>
            <p:spPr>
              <a:xfrm>
                <a:off x="7246" y="2551"/>
                <a:ext cx="0" cy="0"/>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8" name="Google Shape;968;p29"/>
              <p:cNvSpPr/>
              <p:nvPr/>
            </p:nvSpPr>
            <p:spPr>
              <a:xfrm>
                <a:off x="7288" y="2493"/>
                <a:ext cx="300" cy="300"/>
              </a:xfrm>
              <a:custGeom>
                <a:rect b="b" l="l" r="r" t="t"/>
                <a:pathLst>
                  <a:path extrusionOk="0" h="120000" w="12000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9" name="Google Shape;969;p29"/>
              <p:cNvSpPr/>
              <p:nvPr/>
            </p:nvSpPr>
            <p:spPr>
              <a:xfrm>
                <a:off x="7455" y="1177"/>
                <a:ext cx="0" cy="0"/>
              </a:xfrm>
              <a:custGeom>
                <a:rect b="b" l="l" r="r" t="t"/>
                <a:pathLst>
                  <a:path extrusionOk="0" h="120000" w="12000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0" name="Google Shape;970;p29"/>
              <p:cNvSpPr/>
              <p:nvPr/>
            </p:nvSpPr>
            <p:spPr>
              <a:xfrm>
                <a:off x="7445" y="1119"/>
                <a:ext cx="0" cy="0"/>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1" name="Google Shape;971;p29"/>
              <p:cNvSpPr/>
              <p:nvPr/>
            </p:nvSpPr>
            <p:spPr>
              <a:xfrm>
                <a:off x="7415" y="1131"/>
                <a:ext cx="0" cy="0"/>
              </a:xfrm>
              <a:custGeom>
                <a:rect b="b" l="l" r="r" t="t"/>
                <a:pathLst>
                  <a:path extrusionOk="0" h="120000" w="12000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2" name="Google Shape;972;p29"/>
              <p:cNvSpPr/>
              <p:nvPr/>
            </p:nvSpPr>
            <p:spPr>
              <a:xfrm>
                <a:off x="7472" y="1090"/>
                <a:ext cx="300" cy="300"/>
              </a:xfrm>
              <a:custGeom>
                <a:rect b="b" l="l" r="r" t="t"/>
                <a:pathLst>
                  <a:path extrusionOk="0" h="120000" w="12000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3" name="Google Shape;973;p29"/>
              <p:cNvSpPr/>
              <p:nvPr/>
            </p:nvSpPr>
            <p:spPr>
              <a:xfrm>
                <a:off x="3044" y="871"/>
                <a:ext cx="600" cy="600"/>
              </a:xfrm>
              <a:custGeom>
                <a:rect b="b" l="l" r="r" t="t"/>
                <a:pathLst>
                  <a:path extrusionOk="0" h="120000" w="120000">
                    <a:moveTo>
                      <a:pt x="118469" y="120000"/>
                    </a:moveTo>
                    <a:lnTo>
                      <a:pt x="0" y="1016"/>
                    </a:lnTo>
                    <a:lnTo>
                      <a:pt x="1530" y="0"/>
                    </a:lnTo>
                    <a:lnTo>
                      <a:pt x="120000" y="118983"/>
                    </a:lnTo>
                    <a:lnTo>
                      <a:pt x="11846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4" name="Google Shape;974;p29"/>
              <p:cNvSpPr/>
              <p:nvPr/>
            </p:nvSpPr>
            <p:spPr>
              <a:xfrm>
                <a:off x="2544" y="1053"/>
                <a:ext cx="900" cy="600"/>
              </a:xfrm>
              <a:custGeom>
                <a:rect b="b" l="l" r="r" t="t"/>
                <a:pathLst>
                  <a:path extrusionOk="0" h="120000" w="120000">
                    <a:moveTo>
                      <a:pt x="119342" y="120000"/>
                    </a:moveTo>
                    <a:lnTo>
                      <a:pt x="0" y="2130"/>
                    </a:lnTo>
                    <a:lnTo>
                      <a:pt x="526" y="0"/>
                    </a:lnTo>
                    <a:lnTo>
                      <a:pt x="119999" y="118579"/>
                    </a:lnTo>
                    <a:lnTo>
                      <a:pt x="119342"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5" name="Google Shape;975;p29"/>
              <p:cNvSpPr/>
              <p:nvPr/>
            </p:nvSpPr>
            <p:spPr>
              <a:xfrm>
                <a:off x="2087" y="1016"/>
                <a:ext cx="600" cy="0"/>
              </a:xfrm>
              <a:custGeom>
                <a:rect b="b" l="l" r="r" t="t"/>
                <a:pathLst>
                  <a:path extrusionOk="0" h="120000" w="120000">
                    <a:moveTo>
                      <a:pt x="119999" y="120000"/>
                    </a:moveTo>
                    <a:lnTo>
                      <a:pt x="0" y="22857"/>
                    </a:lnTo>
                    <a:lnTo>
                      <a:pt x="261" y="0"/>
                    </a:lnTo>
                    <a:lnTo>
                      <a:pt x="119999" y="97142"/>
                    </a:lnTo>
                    <a:lnTo>
                      <a:pt x="11999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6" name="Google Shape;976;p29"/>
              <p:cNvSpPr/>
              <p:nvPr/>
            </p:nvSpPr>
            <p:spPr>
              <a:xfrm>
                <a:off x="567" y="2635"/>
                <a:ext cx="1800" cy="300"/>
              </a:xfrm>
              <a:custGeom>
                <a:rect b="b" l="l" r="r" t="t"/>
                <a:pathLst>
                  <a:path extrusionOk="0" h="120000" w="120000">
                    <a:moveTo>
                      <a:pt x="0" y="120000"/>
                    </a:moveTo>
                    <a:lnTo>
                      <a:pt x="0" y="116643"/>
                    </a:lnTo>
                    <a:lnTo>
                      <a:pt x="119875" y="0"/>
                    </a:lnTo>
                    <a:lnTo>
                      <a:pt x="120000" y="3776"/>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7" name="Google Shape;977;p29"/>
              <p:cNvSpPr/>
              <p:nvPr/>
            </p:nvSpPr>
            <p:spPr>
              <a:xfrm>
                <a:off x="2489" y="2453"/>
                <a:ext cx="0" cy="300"/>
              </a:xfrm>
              <a:custGeom>
                <a:rect b="b" l="l" r="r" t="t"/>
                <a:pathLst>
                  <a:path extrusionOk="0" h="120000" w="120000">
                    <a:moveTo>
                      <a:pt x="55384" y="120000"/>
                    </a:moveTo>
                    <a:lnTo>
                      <a:pt x="0" y="120000"/>
                    </a:lnTo>
                    <a:lnTo>
                      <a:pt x="46153" y="0"/>
                    </a:lnTo>
                    <a:lnTo>
                      <a:pt x="120000" y="0"/>
                    </a:lnTo>
                    <a:lnTo>
                      <a:pt x="55384"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8" name="Google Shape;978;p29"/>
              <p:cNvSpPr/>
              <p:nvPr/>
            </p:nvSpPr>
            <p:spPr>
              <a:xfrm>
                <a:off x="2284" y="2458"/>
                <a:ext cx="300" cy="300"/>
              </a:xfrm>
              <a:custGeom>
                <a:rect b="b" l="l" r="r" t="t"/>
                <a:pathLst>
                  <a:path extrusionOk="0" h="120000" w="120000">
                    <a:moveTo>
                      <a:pt x="117209" y="120000"/>
                    </a:moveTo>
                    <a:lnTo>
                      <a:pt x="0" y="4565"/>
                    </a:lnTo>
                    <a:lnTo>
                      <a:pt x="3906" y="0"/>
                    </a:lnTo>
                    <a:lnTo>
                      <a:pt x="120000" y="116739"/>
                    </a:lnTo>
                    <a:lnTo>
                      <a:pt x="11720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9" name="Google Shape;979;p29"/>
              <p:cNvSpPr/>
              <p:nvPr/>
            </p:nvSpPr>
            <p:spPr>
              <a:xfrm>
                <a:off x="2421" y="2644"/>
                <a:ext cx="0" cy="0"/>
              </a:xfrm>
              <a:custGeom>
                <a:rect b="b" l="l" r="r" t="t"/>
                <a:pathLst>
                  <a:path extrusionOk="0" h="120000" w="12000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0" name="Google Shape;980;p29"/>
              <p:cNvSpPr/>
              <p:nvPr/>
            </p:nvSpPr>
            <p:spPr>
              <a:xfrm>
                <a:off x="2426" y="2568"/>
                <a:ext cx="0" cy="0"/>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1" name="Google Shape;981;p29"/>
              <p:cNvSpPr/>
              <p:nvPr/>
            </p:nvSpPr>
            <p:spPr>
              <a:xfrm>
                <a:off x="2389" y="2556"/>
                <a:ext cx="0" cy="0"/>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2" name="Google Shape;982;p29"/>
              <p:cNvSpPr/>
              <p:nvPr/>
            </p:nvSpPr>
            <p:spPr>
              <a:xfrm>
                <a:off x="2490" y="2546"/>
                <a:ext cx="0" cy="300"/>
              </a:xfrm>
              <a:custGeom>
                <a:rect b="b" l="l" r="r" t="t"/>
                <a:pathLst>
                  <a:path extrusionOk="0" h="120000" w="12000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3" name="Google Shape;983;p29"/>
              <p:cNvSpPr/>
              <p:nvPr/>
            </p:nvSpPr>
            <p:spPr>
              <a:xfrm>
                <a:off x="2299" y="1055"/>
                <a:ext cx="300" cy="300"/>
              </a:xfrm>
              <a:custGeom>
                <a:rect b="b" l="l" r="r" t="t"/>
                <a:pathLst>
                  <a:path extrusionOk="0" h="120000" w="120000">
                    <a:moveTo>
                      <a:pt x="2448" y="119999"/>
                    </a:moveTo>
                    <a:lnTo>
                      <a:pt x="0" y="116056"/>
                    </a:lnTo>
                    <a:lnTo>
                      <a:pt x="117551" y="0"/>
                    </a:lnTo>
                    <a:lnTo>
                      <a:pt x="120000" y="2816"/>
                    </a:lnTo>
                    <a:lnTo>
                      <a:pt x="2448"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4" name="Google Shape;984;p29"/>
              <p:cNvSpPr/>
              <p:nvPr/>
            </p:nvSpPr>
            <p:spPr>
              <a:xfrm>
                <a:off x="2460" y="894"/>
                <a:ext cx="0" cy="300"/>
              </a:xfrm>
              <a:custGeom>
                <a:rect b="b" l="l" r="r" t="t"/>
                <a:pathLst>
                  <a:path extrusionOk="0" h="120000" w="120000">
                    <a:moveTo>
                      <a:pt x="110454" y="120000"/>
                    </a:moveTo>
                    <a:lnTo>
                      <a:pt x="0" y="3680"/>
                    </a:lnTo>
                    <a:lnTo>
                      <a:pt x="9545" y="0"/>
                    </a:lnTo>
                    <a:lnTo>
                      <a:pt x="120000" y="117055"/>
                    </a:lnTo>
                    <a:lnTo>
                      <a:pt x="110454"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5" name="Google Shape;985;p29"/>
              <p:cNvSpPr/>
              <p:nvPr/>
            </p:nvSpPr>
            <p:spPr>
              <a:xfrm>
                <a:off x="2502" y="1026"/>
                <a:ext cx="0" cy="0"/>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6" name="Google Shape;986;p29"/>
              <p:cNvSpPr/>
              <p:nvPr/>
            </p:nvSpPr>
            <p:spPr>
              <a:xfrm>
                <a:off x="2475" y="1001"/>
                <a:ext cx="0" cy="0"/>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7" name="Google Shape;987;p29"/>
              <p:cNvSpPr/>
              <p:nvPr/>
            </p:nvSpPr>
            <p:spPr>
              <a:xfrm>
                <a:off x="2448" y="1036"/>
                <a:ext cx="0" cy="0"/>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8" name="Google Shape;988;p29"/>
              <p:cNvSpPr/>
              <p:nvPr/>
            </p:nvSpPr>
            <p:spPr>
              <a:xfrm>
                <a:off x="2475" y="965"/>
                <a:ext cx="300" cy="0"/>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9" name="Google Shape;989;p29"/>
              <p:cNvSpPr/>
              <p:nvPr/>
            </p:nvSpPr>
            <p:spPr>
              <a:xfrm>
                <a:off x="2649" y="1696"/>
                <a:ext cx="900" cy="0"/>
              </a:xfrm>
              <a:custGeom>
                <a:rect b="b" l="l" r="r" t="t"/>
                <a:pathLst>
                  <a:path extrusionOk="0" h="120000" w="120000">
                    <a:moveTo>
                      <a:pt x="120000" y="120000"/>
                    </a:moveTo>
                    <a:lnTo>
                      <a:pt x="0" y="16000"/>
                    </a:lnTo>
                    <a:lnTo>
                      <a:pt x="304" y="0"/>
                    </a:lnTo>
                    <a:lnTo>
                      <a:pt x="120000" y="104000"/>
                    </a:lnTo>
                    <a:lnTo>
                      <a:pt x="1200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0" name="Google Shape;990;p29"/>
              <p:cNvSpPr/>
              <p:nvPr/>
            </p:nvSpPr>
            <p:spPr>
              <a:xfrm>
                <a:off x="-97" y="1961"/>
                <a:ext cx="0" cy="0"/>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1" name="Google Shape;991;p29"/>
              <p:cNvSpPr/>
              <p:nvPr/>
            </p:nvSpPr>
            <p:spPr>
              <a:xfrm>
                <a:off x="-97" y="2015"/>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2" name="Google Shape;992;p29"/>
              <p:cNvSpPr/>
              <p:nvPr/>
            </p:nvSpPr>
            <p:spPr>
              <a:xfrm>
                <a:off x="-97" y="2057"/>
                <a:ext cx="0" cy="0"/>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3" name="Google Shape;993;p29"/>
              <p:cNvSpPr/>
              <p:nvPr/>
            </p:nvSpPr>
            <p:spPr>
              <a:xfrm>
                <a:off x="-433" y="2029"/>
                <a:ext cx="300" cy="0"/>
              </a:xfrm>
              <a:custGeom>
                <a:rect b="b" l="l" r="r" t="t"/>
                <a:pathLst>
                  <a:path extrusionOk="0" h="120000" w="120000">
                    <a:moveTo>
                      <a:pt x="0" y="120000"/>
                    </a:moveTo>
                    <a:lnTo>
                      <a:pt x="0" y="103636"/>
                    </a:lnTo>
                    <a:lnTo>
                      <a:pt x="119320" y="0"/>
                    </a:lnTo>
                    <a:lnTo>
                      <a:pt x="120000" y="10909"/>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4" name="Google Shape;994;p29"/>
              <p:cNvSpPr/>
              <p:nvPr/>
            </p:nvSpPr>
            <p:spPr>
              <a:xfrm>
                <a:off x="-200" y="1775"/>
                <a:ext cx="300" cy="300"/>
              </a:xfrm>
              <a:custGeom>
                <a:rect b="b" l="l" r="r" t="t"/>
                <a:pathLst>
                  <a:path extrusionOk="0" h="120000" w="120000">
                    <a:moveTo>
                      <a:pt x="114473" y="120000"/>
                    </a:moveTo>
                    <a:lnTo>
                      <a:pt x="0" y="2777"/>
                    </a:lnTo>
                    <a:lnTo>
                      <a:pt x="5526" y="0"/>
                    </a:lnTo>
                    <a:lnTo>
                      <a:pt x="120000" y="117222"/>
                    </a:lnTo>
                    <a:lnTo>
                      <a:pt x="114473"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5" name="Google Shape;995;p29"/>
              <p:cNvSpPr/>
              <p:nvPr/>
            </p:nvSpPr>
            <p:spPr>
              <a:xfrm>
                <a:off x="-1" y="1839"/>
                <a:ext cx="300" cy="300"/>
              </a:xfrm>
              <a:custGeom>
                <a:rect b="b" l="l" r="r" t="t"/>
                <a:pathLst>
                  <a:path extrusionOk="0" h="120000" w="120000">
                    <a:moveTo>
                      <a:pt x="3108" y="120000"/>
                    </a:moveTo>
                    <a:lnTo>
                      <a:pt x="0" y="116052"/>
                    </a:lnTo>
                    <a:lnTo>
                      <a:pt x="116891" y="0"/>
                    </a:lnTo>
                    <a:lnTo>
                      <a:pt x="120000" y="3947"/>
                    </a:lnTo>
                    <a:lnTo>
                      <a:pt x="3108"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6" name="Google Shape;996;p29"/>
              <p:cNvSpPr/>
              <p:nvPr/>
            </p:nvSpPr>
            <p:spPr>
              <a:xfrm>
                <a:off x="-29" y="1728"/>
                <a:ext cx="0" cy="30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7" name="Google Shape;997;p29"/>
              <p:cNvSpPr/>
              <p:nvPr/>
            </p:nvSpPr>
            <p:spPr>
              <a:xfrm>
                <a:off x="-24" y="80"/>
                <a:ext cx="600" cy="300"/>
              </a:xfrm>
              <a:custGeom>
                <a:rect b="b" l="l" r="r" t="t"/>
                <a:pathLst>
                  <a:path extrusionOk="0" h="120000" w="120000">
                    <a:moveTo>
                      <a:pt x="681" y="120000"/>
                    </a:moveTo>
                    <a:lnTo>
                      <a:pt x="0" y="115434"/>
                    </a:lnTo>
                    <a:lnTo>
                      <a:pt x="119318" y="0"/>
                    </a:lnTo>
                    <a:lnTo>
                      <a:pt x="120000" y="3913"/>
                    </a:lnTo>
                    <a:lnTo>
                      <a:pt x="681"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8" name="Google Shape;998;p29"/>
              <p:cNvSpPr/>
              <p:nvPr/>
            </p:nvSpPr>
            <p:spPr>
              <a:xfrm>
                <a:off x="-720" y="624"/>
                <a:ext cx="300" cy="300"/>
              </a:xfrm>
              <a:custGeom>
                <a:rect b="b" l="l" r="r" t="t"/>
                <a:pathLst>
                  <a:path extrusionOk="0" h="120000" w="120000">
                    <a:moveTo>
                      <a:pt x="118684" y="120000"/>
                    </a:moveTo>
                    <a:lnTo>
                      <a:pt x="0" y="4615"/>
                    </a:lnTo>
                    <a:lnTo>
                      <a:pt x="986" y="0"/>
                    </a:lnTo>
                    <a:lnTo>
                      <a:pt x="119999" y="116043"/>
                    </a:lnTo>
                    <a:lnTo>
                      <a:pt x="118684"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9" name="Google Shape;999;p29"/>
              <p:cNvSpPr/>
              <p:nvPr/>
            </p:nvSpPr>
            <p:spPr>
              <a:xfrm>
                <a:off x="273" y="88"/>
                <a:ext cx="300" cy="300"/>
              </a:xfrm>
              <a:custGeom>
                <a:rect b="b" l="l" r="r" t="t"/>
                <a:pathLst>
                  <a:path extrusionOk="0" h="120000" w="120000">
                    <a:moveTo>
                      <a:pt x="3529" y="120000"/>
                    </a:moveTo>
                    <a:lnTo>
                      <a:pt x="0" y="118333"/>
                    </a:lnTo>
                    <a:lnTo>
                      <a:pt x="115462" y="0"/>
                    </a:lnTo>
                    <a:lnTo>
                      <a:pt x="120000" y="1000"/>
                    </a:lnTo>
                    <a:lnTo>
                      <a:pt x="352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0" name="Google Shape;1000;p29"/>
              <p:cNvSpPr/>
              <p:nvPr/>
            </p:nvSpPr>
            <p:spPr>
              <a:xfrm>
                <a:off x="492" y="86"/>
                <a:ext cx="900" cy="900"/>
              </a:xfrm>
              <a:custGeom>
                <a:rect b="b" l="l" r="r" t="t"/>
                <a:pathLst>
                  <a:path extrusionOk="0" h="120000" w="120000">
                    <a:moveTo>
                      <a:pt x="119303" y="120000"/>
                    </a:moveTo>
                    <a:lnTo>
                      <a:pt x="0" y="1093"/>
                    </a:lnTo>
                    <a:lnTo>
                      <a:pt x="696" y="0"/>
                    </a:lnTo>
                    <a:lnTo>
                      <a:pt x="120000" y="119218"/>
                    </a:lnTo>
                    <a:lnTo>
                      <a:pt x="119303"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1" name="Google Shape;1001;p29"/>
              <p:cNvSpPr/>
              <p:nvPr/>
            </p:nvSpPr>
            <p:spPr>
              <a:xfrm>
                <a:off x="432" y="47"/>
                <a:ext cx="0" cy="0"/>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2" name="Google Shape;1002;p29"/>
              <p:cNvSpPr/>
              <p:nvPr/>
            </p:nvSpPr>
            <p:spPr>
              <a:xfrm>
                <a:off x="460" y="14"/>
                <a:ext cx="0" cy="0"/>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3" name="Google Shape;1003;p29"/>
              <p:cNvSpPr/>
              <p:nvPr/>
            </p:nvSpPr>
            <p:spPr>
              <a:xfrm>
                <a:off x="410" y="-12"/>
                <a:ext cx="0" cy="0"/>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4" name="Google Shape;1004;p29"/>
              <p:cNvSpPr/>
              <p:nvPr/>
            </p:nvSpPr>
            <p:spPr>
              <a:xfrm>
                <a:off x="467" y="3"/>
                <a:ext cx="0" cy="300"/>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5" name="Google Shape;1005;p29"/>
              <p:cNvSpPr/>
              <p:nvPr/>
            </p:nvSpPr>
            <p:spPr>
              <a:xfrm>
                <a:off x="938" y="852"/>
                <a:ext cx="300" cy="300"/>
              </a:xfrm>
              <a:custGeom>
                <a:rect b="b" l="l" r="r" t="t"/>
                <a:pathLst>
                  <a:path extrusionOk="0" h="120000" w="120000">
                    <a:moveTo>
                      <a:pt x="1485" y="120000"/>
                    </a:moveTo>
                    <a:lnTo>
                      <a:pt x="0" y="116500"/>
                    </a:lnTo>
                    <a:lnTo>
                      <a:pt x="118514" y="0"/>
                    </a:lnTo>
                    <a:lnTo>
                      <a:pt x="120000" y="3500"/>
                    </a:lnTo>
                    <a:lnTo>
                      <a:pt x="1485"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6" name="Google Shape;1006;p29"/>
              <p:cNvSpPr/>
              <p:nvPr/>
            </p:nvSpPr>
            <p:spPr>
              <a:xfrm>
                <a:off x="926" y="850"/>
                <a:ext cx="300" cy="900"/>
              </a:xfrm>
              <a:custGeom>
                <a:rect b="b" l="l" r="r" t="t"/>
                <a:pathLst>
                  <a:path extrusionOk="0" h="120000" w="120000">
                    <a:moveTo>
                      <a:pt x="2009" y="120000"/>
                    </a:moveTo>
                    <a:lnTo>
                      <a:pt x="0" y="119644"/>
                    </a:lnTo>
                    <a:lnTo>
                      <a:pt x="117990" y="0"/>
                    </a:lnTo>
                    <a:lnTo>
                      <a:pt x="119999" y="473"/>
                    </a:lnTo>
                    <a:lnTo>
                      <a:pt x="200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7" name="Google Shape;1007;p29"/>
              <p:cNvSpPr/>
              <p:nvPr/>
            </p:nvSpPr>
            <p:spPr>
              <a:xfrm>
                <a:off x="1310" y="604"/>
                <a:ext cx="0" cy="300"/>
              </a:xfrm>
              <a:custGeom>
                <a:rect b="b" l="l" r="r" t="t"/>
                <a:pathLst>
                  <a:path extrusionOk="0" h="120000" w="120000">
                    <a:moveTo>
                      <a:pt x="88235" y="120000"/>
                    </a:moveTo>
                    <a:lnTo>
                      <a:pt x="0" y="0"/>
                    </a:lnTo>
                    <a:lnTo>
                      <a:pt x="28235" y="0"/>
                    </a:lnTo>
                    <a:lnTo>
                      <a:pt x="120000" y="119032"/>
                    </a:lnTo>
                    <a:lnTo>
                      <a:pt x="88235"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8" name="Google Shape;1008;p29"/>
              <p:cNvSpPr/>
              <p:nvPr/>
            </p:nvSpPr>
            <p:spPr>
              <a:xfrm>
                <a:off x="570" y="1427"/>
                <a:ext cx="300" cy="300"/>
              </a:xfrm>
              <a:custGeom>
                <a:rect b="b" l="l" r="r" t="t"/>
                <a:pathLst>
                  <a:path extrusionOk="0" h="120000" w="120000">
                    <a:moveTo>
                      <a:pt x="117698" y="120000"/>
                    </a:moveTo>
                    <a:lnTo>
                      <a:pt x="0" y="1967"/>
                    </a:lnTo>
                    <a:lnTo>
                      <a:pt x="1643" y="0"/>
                    </a:lnTo>
                    <a:lnTo>
                      <a:pt x="119999" y="118594"/>
                    </a:lnTo>
                    <a:lnTo>
                      <a:pt x="117698"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9" name="Google Shape;1009;p29"/>
              <p:cNvSpPr/>
              <p:nvPr/>
            </p:nvSpPr>
            <p:spPr>
              <a:xfrm>
                <a:off x="688" y="1856"/>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0" name="Google Shape;1010;p29"/>
              <p:cNvSpPr/>
              <p:nvPr/>
            </p:nvSpPr>
            <p:spPr>
              <a:xfrm>
                <a:off x="925" y="1861"/>
                <a:ext cx="300" cy="300"/>
              </a:xfrm>
              <a:custGeom>
                <a:rect b="b" l="l" r="r" t="t"/>
                <a:pathLst>
                  <a:path extrusionOk="0" h="120000" w="120000">
                    <a:moveTo>
                      <a:pt x="118255" y="120000"/>
                    </a:moveTo>
                    <a:lnTo>
                      <a:pt x="0" y="3065"/>
                    </a:lnTo>
                    <a:lnTo>
                      <a:pt x="1744" y="0"/>
                    </a:lnTo>
                    <a:lnTo>
                      <a:pt x="120000" y="117810"/>
                    </a:lnTo>
                    <a:lnTo>
                      <a:pt x="118255"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1" name="Google Shape;1011;p29"/>
              <p:cNvSpPr/>
              <p:nvPr/>
            </p:nvSpPr>
            <p:spPr>
              <a:xfrm>
                <a:off x="935" y="1711"/>
                <a:ext cx="600" cy="0"/>
              </a:xfrm>
              <a:custGeom>
                <a:rect b="b" l="l" r="r" t="t"/>
                <a:pathLst>
                  <a:path extrusionOk="0" h="120000" w="120000">
                    <a:moveTo>
                      <a:pt x="489" y="120000"/>
                    </a:moveTo>
                    <a:lnTo>
                      <a:pt x="0" y="112751"/>
                    </a:lnTo>
                    <a:lnTo>
                      <a:pt x="119020" y="0"/>
                    </a:lnTo>
                    <a:lnTo>
                      <a:pt x="120000" y="6442"/>
                    </a:lnTo>
                    <a:lnTo>
                      <a:pt x="48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2" name="Google Shape;1012;p29"/>
              <p:cNvSpPr/>
              <p:nvPr/>
            </p:nvSpPr>
            <p:spPr>
              <a:xfrm>
                <a:off x="5946" y="2968"/>
                <a:ext cx="0" cy="0"/>
              </a:xfrm>
              <a:custGeom>
                <a:rect b="b" l="l" r="r" t="t"/>
                <a:pathLst>
                  <a:path extrusionOk="0" h="120000" w="12000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3" name="Google Shape;1013;p29"/>
              <p:cNvSpPr/>
              <p:nvPr/>
            </p:nvSpPr>
            <p:spPr>
              <a:xfrm>
                <a:off x="5929" y="2928"/>
                <a:ext cx="0" cy="0"/>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4" name="Google Shape;1014;p29"/>
              <p:cNvSpPr/>
              <p:nvPr/>
            </p:nvSpPr>
            <p:spPr>
              <a:xfrm>
                <a:off x="5897" y="2953"/>
                <a:ext cx="0" cy="0"/>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5" name="Google Shape;1015;p29"/>
              <p:cNvSpPr/>
              <p:nvPr/>
            </p:nvSpPr>
            <p:spPr>
              <a:xfrm>
                <a:off x="5939" y="2894"/>
                <a:ext cx="300" cy="300"/>
              </a:xfrm>
              <a:custGeom>
                <a:rect b="b" l="l" r="r" t="t"/>
                <a:pathLst>
                  <a:path extrusionOk="0" h="120000" w="12000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6" name="Google Shape;1016;p29"/>
              <p:cNvSpPr/>
              <p:nvPr/>
            </p:nvSpPr>
            <p:spPr>
              <a:xfrm>
                <a:off x="2502" y="1618"/>
                <a:ext cx="300" cy="300"/>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7" name="Google Shape;1017;p29"/>
              <p:cNvSpPr/>
              <p:nvPr/>
            </p:nvSpPr>
            <p:spPr>
              <a:xfrm>
                <a:off x="1990" y="2084"/>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8" name="Google Shape;1018;p29"/>
              <p:cNvSpPr/>
              <p:nvPr/>
            </p:nvSpPr>
            <p:spPr>
              <a:xfrm>
                <a:off x="1965" y="2057"/>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9" name="Google Shape;1019;p29"/>
              <p:cNvSpPr/>
              <p:nvPr/>
            </p:nvSpPr>
            <p:spPr>
              <a:xfrm>
                <a:off x="1965" y="2030"/>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20" name="Google Shape;1020;p29"/>
              <p:cNvSpPr/>
              <p:nvPr/>
            </p:nvSpPr>
            <p:spPr>
              <a:xfrm>
                <a:off x="1990" y="2057"/>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21" name="Google Shape;1021;p29"/>
              <p:cNvSpPr/>
              <p:nvPr/>
            </p:nvSpPr>
            <p:spPr>
              <a:xfrm>
                <a:off x="2016" y="2057"/>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22" name="Google Shape;1022;p29"/>
              <p:cNvSpPr/>
              <p:nvPr/>
            </p:nvSpPr>
            <p:spPr>
              <a:xfrm>
                <a:off x="2016" y="2030"/>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23" name="Google Shape;1023;p29"/>
              <p:cNvSpPr/>
              <p:nvPr/>
            </p:nvSpPr>
            <p:spPr>
              <a:xfrm>
                <a:off x="2016" y="2084"/>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24" name="Google Shape;1024;p29"/>
              <p:cNvSpPr/>
              <p:nvPr/>
            </p:nvSpPr>
            <p:spPr>
              <a:xfrm>
                <a:off x="1990" y="2030"/>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25" name="Google Shape;1025;p29"/>
              <p:cNvSpPr/>
              <p:nvPr/>
            </p:nvSpPr>
            <p:spPr>
              <a:xfrm>
                <a:off x="1965" y="2084"/>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26" name="Google Shape;1026;p29"/>
              <p:cNvSpPr/>
              <p:nvPr/>
            </p:nvSpPr>
            <p:spPr>
              <a:xfrm>
                <a:off x="1913" y="2084"/>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27" name="Google Shape;1027;p29"/>
              <p:cNvSpPr/>
              <p:nvPr/>
            </p:nvSpPr>
            <p:spPr>
              <a:xfrm>
                <a:off x="1913" y="2057"/>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28" name="Google Shape;1028;p29"/>
              <p:cNvSpPr/>
              <p:nvPr/>
            </p:nvSpPr>
            <p:spPr>
              <a:xfrm>
                <a:off x="1938" y="2030"/>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29" name="Google Shape;1029;p29"/>
              <p:cNvSpPr/>
              <p:nvPr/>
            </p:nvSpPr>
            <p:spPr>
              <a:xfrm>
                <a:off x="1938" y="2084"/>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30" name="Google Shape;1030;p29"/>
              <p:cNvSpPr/>
              <p:nvPr/>
            </p:nvSpPr>
            <p:spPr>
              <a:xfrm>
                <a:off x="1913" y="2030"/>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31" name="Google Shape;1031;p29"/>
              <p:cNvSpPr/>
              <p:nvPr/>
            </p:nvSpPr>
            <p:spPr>
              <a:xfrm>
                <a:off x="1938" y="2057"/>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32" name="Google Shape;1032;p29"/>
              <p:cNvSpPr/>
              <p:nvPr/>
            </p:nvSpPr>
            <p:spPr>
              <a:xfrm>
                <a:off x="1928" y="1961"/>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33" name="Google Shape;1033;p29"/>
              <p:cNvSpPr/>
              <p:nvPr/>
            </p:nvSpPr>
            <p:spPr>
              <a:xfrm>
                <a:off x="2000" y="1961"/>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34" name="Google Shape;1034;p29"/>
              <p:cNvSpPr/>
              <p:nvPr/>
            </p:nvSpPr>
            <p:spPr>
              <a:xfrm>
                <a:off x="1889" y="1976"/>
                <a:ext cx="300" cy="300"/>
              </a:xfrm>
              <a:custGeom>
                <a:rect b="b" l="l" r="r" t="t"/>
                <a:pathLst>
                  <a:path extrusionOk="0" h="120000" w="12000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35" name="Google Shape;1035;p29"/>
              <p:cNvSpPr/>
              <p:nvPr/>
            </p:nvSpPr>
            <p:spPr>
              <a:xfrm>
                <a:off x="2208" y="1261"/>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36" name="Google Shape;1036;p29"/>
              <p:cNvSpPr/>
              <p:nvPr/>
            </p:nvSpPr>
            <p:spPr>
              <a:xfrm>
                <a:off x="1958" y="952"/>
                <a:ext cx="0" cy="0"/>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37" name="Google Shape;1037;p29"/>
              <p:cNvSpPr/>
              <p:nvPr/>
            </p:nvSpPr>
            <p:spPr>
              <a:xfrm>
                <a:off x="1958" y="1011"/>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38" name="Google Shape;1038;p29"/>
              <p:cNvSpPr/>
              <p:nvPr/>
            </p:nvSpPr>
            <p:spPr>
              <a:xfrm>
                <a:off x="1958" y="1057"/>
                <a:ext cx="0" cy="0"/>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39" name="Google Shape;1039;p29"/>
              <p:cNvSpPr/>
              <p:nvPr/>
            </p:nvSpPr>
            <p:spPr>
              <a:xfrm>
                <a:off x="2370" y="729"/>
                <a:ext cx="300" cy="300"/>
              </a:xfrm>
              <a:custGeom>
                <a:rect b="b" l="l" r="r" t="t"/>
                <a:pathLst>
                  <a:path extrusionOk="0" h="120000" w="12000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40" name="Google Shape;1040;p29"/>
              <p:cNvSpPr/>
              <p:nvPr/>
            </p:nvSpPr>
            <p:spPr>
              <a:xfrm>
                <a:off x="2990" y="713"/>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41" name="Google Shape;1041;p29"/>
              <p:cNvSpPr/>
              <p:nvPr/>
            </p:nvSpPr>
            <p:spPr>
              <a:xfrm>
                <a:off x="791" y="3109"/>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42" name="Google Shape;1042;p29"/>
              <p:cNvSpPr/>
              <p:nvPr/>
            </p:nvSpPr>
            <p:spPr>
              <a:xfrm>
                <a:off x="4299" y="776"/>
                <a:ext cx="0" cy="300"/>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43" name="Google Shape;1043;p29"/>
              <p:cNvSpPr/>
              <p:nvPr/>
            </p:nvSpPr>
            <p:spPr>
              <a:xfrm>
                <a:off x="4350" y="855"/>
                <a:ext cx="0" cy="0"/>
              </a:xfrm>
              <a:prstGeom prst="ellipse">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44" name="Google Shape;1044;p29"/>
              <p:cNvSpPr/>
              <p:nvPr/>
            </p:nvSpPr>
            <p:spPr>
              <a:xfrm>
                <a:off x="4799" y="860"/>
                <a:ext cx="300" cy="0"/>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45" name="Google Shape;1045;p29"/>
              <p:cNvSpPr/>
              <p:nvPr/>
            </p:nvSpPr>
            <p:spPr>
              <a:xfrm>
                <a:off x="4799" y="953"/>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46" name="Google Shape;1046;p29"/>
              <p:cNvSpPr/>
              <p:nvPr/>
            </p:nvSpPr>
            <p:spPr>
              <a:xfrm>
                <a:off x="4799" y="986"/>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47" name="Google Shape;1047;p29"/>
              <p:cNvSpPr/>
              <p:nvPr/>
            </p:nvSpPr>
            <p:spPr>
              <a:xfrm>
                <a:off x="4799" y="1019"/>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48" name="Google Shape;1048;p29"/>
              <p:cNvSpPr/>
              <p:nvPr/>
            </p:nvSpPr>
            <p:spPr>
              <a:xfrm>
                <a:off x="5172" y="1550"/>
                <a:ext cx="300" cy="0"/>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49" name="Google Shape;1049;p29"/>
              <p:cNvSpPr/>
              <p:nvPr/>
            </p:nvSpPr>
            <p:spPr>
              <a:xfrm>
                <a:off x="3512" y="867"/>
                <a:ext cx="300" cy="0"/>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50" name="Google Shape;1050;p29"/>
              <p:cNvSpPr/>
              <p:nvPr/>
            </p:nvSpPr>
            <p:spPr>
              <a:xfrm>
                <a:off x="2781" y="1393"/>
                <a:ext cx="300" cy="300"/>
              </a:xfrm>
              <a:custGeom>
                <a:rect b="b" l="l" r="r" t="t"/>
                <a:pathLst>
                  <a:path extrusionOk="0" h="120000" w="12000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51" name="Google Shape;1051;p29"/>
              <p:cNvSpPr/>
              <p:nvPr/>
            </p:nvSpPr>
            <p:spPr>
              <a:xfrm>
                <a:off x="7253" y="308"/>
                <a:ext cx="300" cy="300"/>
              </a:xfrm>
              <a:custGeom>
                <a:rect b="b" l="l" r="r" t="t"/>
                <a:pathLst>
                  <a:path extrusionOk="0" h="120000" w="12000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52" name="Google Shape;1052;p29"/>
              <p:cNvSpPr/>
              <p:nvPr/>
            </p:nvSpPr>
            <p:spPr>
              <a:xfrm>
                <a:off x="141" y="2962"/>
                <a:ext cx="300" cy="300"/>
              </a:xfrm>
              <a:custGeom>
                <a:rect b="b" l="l" r="r" t="t"/>
                <a:pathLst>
                  <a:path extrusionOk="0" h="120000" w="12000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53" name="Google Shape;1053;p29"/>
              <p:cNvSpPr/>
              <p:nvPr/>
            </p:nvSpPr>
            <p:spPr>
              <a:xfrm>
                <a:off x="5000" y="1991"/>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54" name="Google Shape;1054;p29"/>
              <p:cNvSpPr/>
              <p:nvPr/>
            </p:nvSpPr>
            <p:spPr>
              <a:xfrm>
                <a:off x="5000" y="1968"/>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55" name="Google Shape;1055;p29"/>
              <p:cNvSpPr/>
              <p:nvPr/>
            </p:nvSpPr>
            <p:spPr>
              <a:xfrm>
                <a:off x="5000" y="1944"/>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56" name="Google Shape;1056;p29"/>
              <p:cNvSpPr/>
              <p:nvPr/>
            </p:nvSpPr>
            <p:spPr>
              <a:xfrm>
                <a:off x="5000" y="1922"/>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57" name="Google Shape;1057;p29"/>
              <p:cNvSpPr/>
              <p:nvPr/>
            </p:nvSpPr>
            <p:spPr>
              <a:xfrm>
                <a:off x="4914" y="1991"/>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58" name="Google Shape;1058;p29"/>
              <p:cNvSpPr/>
              <p:nvPr/>
            </p:nvSpPr>
            <p:spPr>
              <a:xfrm>
                <a:off x="4914" y="1968"/>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59" name="Google Shape;1059;p29"/>
              <p:cNvSpPr/>
              <p:nvPr/>
            </p:nvSpPr>
            <p:spPr>
              <a:xfrm>
                <a:off x="4914" y="1944"/>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60" name="Google Shape;1060;p29"/>
              <p:cNvSpPr/>
              <p:nvPr/>
            </p:nvSpPr>
            <p:spPr>
              <a:xfrm>
                <a:off x="4914" y="1922"/>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61" name="Google Shape;1061;p29"/>
              <p:cNvSpPr/>
              <p:nvPr/>
            </p:nvSpPr>
            <p:spPr>
              <a:xfrm>
                <a:off x="4892" y="1895"/>
                <a:ext cx="300" cy="0"/>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62" name="Google Shape;1062;p29"/>
              <p:cNvSpPr/>
              <p:nvPr/>
            </p:nvSpPr>
            <p:spPr>
              <a:xfrm>
                <a:off x="4539" y="2370"/>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63" name="Google Shape;1063;p29"/>
              <p:cNvSpPr/>
              <p:nvPr/>
            </p:nvSpPr>
            <p:spPr>
              <a:xfrm>
                <a:off x="4530" y="2345"/>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64" name="Google Shape;1064;p29"/>
              <p:cNvSpPr/>
              <p:nvPr/>
            </p:nvSpPr>
            <p:spPr>
              <a:xfrm>
                <a:off x="4544" y="2319"/>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65" name="Google Shape;1065;p29"/>
              <p:cNvSpPr/>
              <p:nvPr/>
            </p:nvSpPr>
            <p:spPr>
              <a:xfrm>
                <a:off x="4497" y="2282"/>
                <a:ext cx="300" cy="300"/>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66" name="Google Shape;1066;p29"/>
              <p:cNvSpPr/>
              <p:nvPr/>
            </p:nvSpPr>
            <p:spPr>
              <a:xfrm>
                <a:off x="4145" y="2588"/>
                <a:ext cx="300" cy="0"/>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67" name="Google Shape;1067;p29"/>
              <p:cNvSpPr/>
              <p:nvPr/>
            </p:nvSpPr>
            <p:spPr>
              <a:xfrm>
                <a:off x="4287" y="2676"/>
                <a:ext cx="0" cy="0"/>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1068" name="Google Shape;1068;p29"/>
            <p:cNvSpPr/>
            <p:nvPr/>
          </p:nvSpPr>
          <p:spPr>
            <a:xfrm>
              <a:off x="4269" y="2676"/>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69" name="Google Shape;1069;p29"/>
            <p:cNvSpPr/>
            <p:nvPr/>
          </p:nvSpPr>
          <p:spPr>
            <a:xfrm>
              <a:off x="4243" y="2676"/>
              <a:ext cx="0" cy="0"/>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70" name="Google Shape;1070;p29"/>
            <p:cNvSpPr/>
            <p:nvPr/>
          </p:nvSpPr>
          <p:spPr>
            <a:xfrm>
              <a:off x="4176" y="2676"/>
              <a:ext cx="0" cy="0"/>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71" name="Google Shape;1071;p29"/>
            <p:cNvSpPr/>
            <p:nvPr/>
          </p:nvSpPr>
          <p:spPr>
            <a:xfrm>
              <a:off x="4176" y="2691"/>
              <a:ext cx="0" cy="0"/>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72" name="Google Shape;1072;p29"/>
            <p:cNvSpPr/>
            <p:nvPr/>
          </p:nvSpPr>
          <p:spPr>
            <a:xfrm>
              <a:off x="3183" y="2598"/>
              <a:ext cx="300" cy="300"/>
            </a:xfrm>
            <a:custGeom>
              <a:rect b="b" l="l" r="r" t="t"/>
              <a:pathLst>
                <a:path extrusionOk="0" h="120000" w="12000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73" name="Google Shape;1073;p29"/>
            <p:cNvSpPr/>
            <p:nvPr/>
          </p:nvSpPr>
          <p:spPr>
            <a:xfrm>
              <a:off x="2683" y="2051"/>
              <a:ext cx="300" cy="300"/>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74" name="Google Shape;1074;p29"/>
            <p:cNvSpPr/>
            <p:nvPr/>
          </p:nvSpPr>
          <p:spPr>
            <a:xfrm>
              <a:off x="2117" y="2365"/>
              <a:ext cx="300" cy="300"/>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75" name="Google Shape;1075;p29"/>
            <p:cNvSpPr/>
            <p:nvPr/>
          </p:nvSpPr>
          <p:spPr>
            <a:xfrm>
              <a:off x="7643" y="1849"/>
              <a:ext cx="300" cy="300"/>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76" name="Google Shape;1076;p29"/>
            <p:cNvSpPr/>
            <p:nvPr/>
          </p:nvSpPr>
          <p:spPr>
            <a:xfrm>
              <a:off x="2409" y="2284"/>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77" name="Google Shape;1077;p29"/>
            <p:cNvSpPr/>
            <p:nvPr/>
          </p:nvSpPr>
          <p:spPr>
            <a:xfrm>
              <a:off x="6084" y="333"/>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78" name="Google Shape;1078;p29"/>
            <p:cNvSpPr/>
            <p:nvPr/>
          </p:nvSpPr>
          <p:spPr>
            <a:xfrm>
              <a:off x="5221" y="2769"/>
              <a:ext cx="0" cy="0"/>
            </a:xfrm>
            <a:prstGeom prst="ellipse">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79" name="Google Shape;1079;p29"/>
            <p:cNvSpPr/>
            <p:nvPr/>
          </p:nvSpPr>
          <p:spPr>
            <a:xfrm>
              <a:off x="5265" y="2769"/>
              <a:ext cx="0" cy="0"/>
            </a:xfrm>
            <a:prstGeom prst="ellipse">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80" name="Google Shape;1080;p29"/>
            <p:cNvSpPr/>
            <p:nvPr/>
          </p:nvSpPr>
          <p:spPr>
            <a:xfrm>
              <a:off x="5159" y="2644"/>
              <a:ext cx="300" cy="0"/>
            </a:xfrm>
            <a:custGeom>
              <a:rect b="b" l="l" r="r" t="t"/>
              <a:pathLst>
                <a:path extrusionOk="0" h="120000" w="12000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81" name="Google Shape;1081;p29"/>
            <p:cNvSpPr/>
            <p:nvPr/>
          </p:nvSpPr>
          <p:spPr>
            <a:xfrm>
              <a:off x="5219" y="2708"/>
              <a:ext cx="0" cy="0"/>
            </a:xfrm>
            <a:custGeom>
              <a:rect b="b" l="l" r="r" t="t"/>
              <a:pathLst>
                <a:path extrusionOk="0" h="120000" w="120000">
                  <a:moveTo>
                    <a:pt x="3636" y="120000"/>
                  </a:moveTo>
                  <a:lnTo>
                    <a:pt x="118181" y="120000"/>
                  </a:lnTo>
                  <a:lnTo>
                    <a:pt x="120000" y="0"/>
                  </a:lnTo>
                  <a:lnTo>
                    <a:pt x="0" y="0"/>
                  </a:lnTo>
                  <a:lnTo>
                    <a:pt x="3636"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82" name="Google Shape;1082;p29"/>
            <p:cNvSpPr/>
            <p:nvPr/>
          </p:nvSpPr>
          <p:spPr>
            <a:xfrm>
              <a:off x="5213" y="2683"/>
              <a:ext cx="0" cy="0"/>
            </a:xfrm>
            <a:custGeom>
              <a:rect b="b" l="l" r="r" t="t"/>
              <a:pathLst>
                <a:path extrusionOk="0" h="120000" w="120000">
                  <a:moveTo>
                    <a:pt x="1518" y="119999"/>
                  </a:moveTo>
                  <a:lnTo>
                    <a:pt x="116962" y="119999"/>
                  </a:lnTo>
                  <a:lnTo>
                    <a:pt x="120000" y="0"/>
                  </a:lnTo>
                  <a:lnTo>
                    <a:pt x="0" y="0"/>
                  </a:lnTo>
                  <a:lnTo>
                    <a:pt x="1518"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83" name="Google Shape;1083;p29"/>
            <p:cNvSpPr/>
            <p:nvPr/>
          </p:nvSpPr>
          <p:spPr>
            <a:xfrm>
              <a:off x="-442" y="776"/>
              <a:ext cx="300" cy="0"/>
            </a:xfrm>
            <a:custGeom>
              <a:rect b="b" l="l" r="r" t="t"/>
              <a:pathLst>
                <a:path extrusionOk="0" h="120000" w="12000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84" name="Google Shape;1084;p29"/>
            <p:cNvSpPr/>
            <p:nvPr/>
          </p:nvSpPr>
          <p:spPr>
            <a:xfrm>
              <a:off x="-398" y="844"/>
              <a:ext cx="0" cy="0"/>
            </a:xfrm>
            <a:custGeom>
              <a:rect b="b" l="l" r="r" t="t"/>
              <a:pathLst>
                <a:path extrusionOk="0" h="120000" w="12000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85" name="Google Shape;1085;p29"/>
            <p:cNvSpPr/>
            <p:nvPr/>
          </p:nvSpPr>
          <p:spPr>
            <a:xfrm>
              <a:off x="6415" y="2608"/>
              <a:ext cx="300" cy="300"/>
            </a:xfrm>
            <a:custGeom>
              <a:rect b="b" l="l" r="r" t="t"/>
              <a:pathLst>
                <a:path extrusionOk="0" h="120000" w="12000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86" name="Google Shape;1086;p29"/>
            <p:cNvSpPr/>
            <p:nvPr/>
          </p:nvSpPr>
          <p:spPr>
            <a:xfrm>
              <a:off x="6447" y="2657"/>
              <a:ext cx="0" cy="0"/>
            </a:xfrm>
            <a:custGeom>
              <a:rect b="b" l="l" r="r" t="t"/>
              <a:pathLst>
                <a:path extrusionOk="0" h="120000" w="12000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87" name="Google Shape;1087;p29"/>
            <p:cNvSpPr/>
            <p:nvPr/>
          </p:nvSpPr>
          <p:spPr>
            <a:xfrm>
              <a:off x="6125" y="1187"/>
              <a:ext cx="300" cy="300"/>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88" name="Google Shape;1088;p29"/>
            <p:cNvSpPr/>
            <p:nvPr/>
          </p:nvSpPr>
          <p:spPr>
            <a:xfrm>
              <a:off x="5763" y="1506"/>
              <a:ext cx="300" cy="300"/>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89" name="Google Shape;1089;p29"/>
            <p:cNvSpPr/>
            <p:nvPr/>
          </p:nvSpPr>
          <p:spPr>
            <a:xfrm>
              <a:off x="5854" y="1625"/>
              <a:ext cx="0" cy="0"/>
            </a:xfrm>
            <a:prstGeom prst="ellipse">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90" name="Google Shape;1090;p29"/>
            <p:cNvSpPr/>
            <p:nvPr/>
          </p:nvSpPr>
          <p:spPr>
            <a:xfrm>
              <a:off x="3926" y="429"/>
              <a:ext cx="300" cy="300"/>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91" name="Google Shape;1091;p29"/>
            <p:cNvSpPr/>
            <p:nvPr/>
          </p:nvSpPr>
          <p:spPr>
            <a:xfrm>
              <a:off x="4017" y="548"/>
              <a:ext cx="0" cy="0"/>
            </a:xfrm>
            <a:prstGeom prst="ellipse">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92" name="Google Shape;1092;p29"/>
            <p:cNvSpPr/>
            <p:nvPr/>
          </p:nvSpPr>
          <p:spPr>
            <a:xfrm>
              <a:off x="6044" y="2269"/>
              <a:ext cx="0" cy="0"/>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93" name="Google Shape;1093;p29"/>
            <p:cNvSpPr/>
            <p:nvPr/>
          </p:nvSpPr>
          <p:spPr>
            <a:xfrm>
              <a:off x="6044" y="2328"/>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94" name="Google Shape;1094;p29"/>
            <p:cNvSpPr/>
            <p:nvPr/>
          </p:nvSpPr>
          <p:spPr>
            <a:xfrm>
              <a:off x="6044" y="2373"/>
              <a:ext cx="0" cy="0"/>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95" name="Google Shape;1095;p29"/>
            <p:cNvSpPr/>
            <p:nvPr/>
          </p:nvSpPr>
          <p:spPr>
            <a:xfrm>
              <a:off x="5368" y="511"/>
              <a:ext cx="300" cy="300"/>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96" name="Google Shape;1096;p29"/>
            <p:cNvSpPr/>
            <p:nvPr/>
          </p:nvSpPr>
          <p:spPr>
            <a:xfrm>
              <a:off x="5859" y="1995"/>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97" name="Google Shape;1097;p29"/>
            <p:cNvSpPr/>
            <p:nvPr/>
          </p:nvSpPr>
          <p:spPr>
            <a:xfrm>
              <a:off x="6062" y="1883"/>
              <a:ext cx="0" cy="300"/>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98" name="Google Shape;1098;p29"/>
            <p:cNvSpPr/>
            <p:nvPr/>
          </p:nvSpPr>
          <p:spPr>
            <a:xfrm>
              <a:off x="6268" y="1995"/>
              <a:ext cx="0" cy="300"/>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99" name="Google Shape;1099;p29"/>
            <p:cNvSpPr/>
            <p:nvPr/>
          </p:nvSpPr>
          <p:spPr>
            <a:xfrm>
              <a:off x="1207" y="487"/>
              <a:ext cx="300" cy="0"/>
            </a:xfrm>
            <a:custGeom>
              <a:rect b="b" l="l" r="r" t="t"/>
              <a:pathLst>
                <a:path extrusionOk="0" h="120000" w="12000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00" name="Google Shape;1100;p29"/>
            <p:cNvSpPr/>
            <p:nvPr/>
          </p:nvSpPr>
          <p:spPr>
            <a:xfrm>
              <a:off x="1225" y="506"/>
              <a:ext cx="300" cy="0"/>
            </a:xfrm>
            <a:custGeom>
              <a:rect b="b" l="l" r="r" t="t"/>
              <a:pathLst>
                <a:path extrusionOk="0" h="120000" w="120000">
                  <a:moveTo>
                    <a:pt x="120000" y="120000"/>
                  </a:moveTo>
                  <a:lnTo>
                    <a:pt x="0" y="120000"/>
                  </a:lnTo>
                  <a:lnTo>
                    <a:pt x="0" y="108131"/>
                  </a:lnTo>
                  <a:lnTo>
                    <a:pt x="113684" y="108131"/>
                  </a:lnTo>
                  <a:lnTo>
                    <a:pt x="113684" y="0"/>
                  </a:lnTo>
                  <a:lnTo>
                    <a:pt x="120000" y="0"/>
                  </a:lnTo>
                  <a:lnTo>
                    <a:pt x="1200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01" name="Google Shape;1101;p29"/>
            <p:cNvSpPr/>
            <p:nvPr/>
          </p:nvSpPr>
          <p:spPr>
            <a:xfrm>
              <a:off x="1239" y="519"/>
              <a:ext cx="300" cy="0"/>
            </a:xfrm>
            <a:custGeom>
              <a:rect b="b" l="l" r="r" t="t"/>
              <a:pathLst>
                <a:path extrusionOk="0" h="120000" w="120000">
                  <a:moveTo>
                    <a:pt x="120000" y="120000"/>
                  </a:moveTo>
                  <a:lnTo>
                    <a:pt x="0" y="120000"/>
                  </a:lnTo>
                  <a:lnTo>
                    <a:pt x="0" y="109677"/>
                  </a:lnTo>
                  <a:lnTo>
                    <a:pt x="112894" y="109677"/>
                  </a:lnTo>
                  <a:lnTo>
                    <a:pt x="112894" y="0"/>
                  </a:lnTo>
                  <a:lnTo>
                    <a:pt x="120000" y="0"/>
                  </a:lnTo>
                  <a:lnTo>
                    <a:pt x="1200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02" name="Google Shape;1102;p29"/>
            <p:cNvSpPr/>
            <p:nvPr/>
          </p:nvSpPr>
          <p:spPr>
            <a:xfrm>
              <a:off x="1273" y="509"/>
              <a:ext cx="0" cy="0"/>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03" name="Google Shape;1103;p29"/>
            <p:cNvSpPr/>
            <p:nvPr/>
          </p:nvSpPr>
          <p:spPr>
            <a:xfrm>
              <a:off x="773" y="1001"/>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04" name="Google Shape;1104;p29"/>
            <p:cNvSpPr/>
            <p:nvPr/>
          </p:nvSpPr>
          <p:spPr>
            <a:xfrm>
              <a:off x="1266" y="2064"/>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05" name="Google Shape;1105;p29"/>
            <p:cNvSpPr/>
            <p:nvPr/>
          </p:nvSpPr>
          <p:spPr>
            <a:xfrm>
              <a:off x="148" y="2490"/>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06" name="Google Shape;1106;p29"/>
            <p:cNvSpPr/>
            <p:nvPr/>
          </p:nvSpPr>
          <p:spPr>
            <a:xfrm>
              <a:off x="217" y="423"/>
              <a:ext cx="0" cy="0"/>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07" name="Google Shape;1107;p29"/>
            <p:cNvSpPr/>
            <p:nvPr/>
          </p:nvSpPr>
          <p:spPr>
            <a:xfrm>
              <a:off x="217" y="482"/>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08" name="Google Shape;1108;p29"/>
            <p:cNvSpPr/>
            <p:nvPr/>
          </p:nvSpPr>
          <p:spPr>
            <a:xfrm>
              <a:off x="217" y="527"/>
              <a:ext cx="0" cy="0"/>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09" name="Google Shape;1109;p29"/>
            <p:cNvSpPr/>
            <p:nvPr/>
          </p:nvSpPr>
          <p:spPr>
            <a:xfrm>
              <a:off x="499" y="1312"/>
              <a:ext cx="0" cy="0"/>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10" name="Google Shape;1110;p29"/>
            <p:cNvSpPr/>
            <p:nvPr/>
          </p:nvSpPr>
          <p:spPr>
            <a:xfrm>
              <a:off x="499" y="1369"/>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11" name="Google Shape;1111;p29"/>
            <p:cNvSpPr/>
            <p:nvPr/>
          </p:nvSpPr>
          <p:spPr>
            <a:xfrm>
              <a:off x="499" y="1417"/>
              <a:ext cx="0" cy="0"/>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12" name="Google Shape;1112;p29"/>
            <p:cNvSpPr/>
            <p:nvPr/>
          </p:nvSpPr>
          <p:spPr>
            <a:xfrm>
              <a:off x="543" y="1778"/>
              <a:ext cx="300" cy="300"/>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13" name="Google Shape;1113;p29"/>
            <p:cNvSpPr/>
            <p:nvPr/>
          </p:nvSpPr>
          <p:spPr>
            <a:xfrm>
              <a:off x="-83" y="1570"/>
              <a:ext cx="0" cy="300"/>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14" name="Google Shape;1114;p29"/>
            <p:cNvSpPr/>
            <p:nvPr/>
          </p:nvSpPr>
          <p:spPr>
            <a:xfrm>
              <a:off x="241" y="2656"/>
              <a:ext cx="300" cy="300"/>
            </a:xfrm>
            <a:custGeom>
              <a:rect b="b" l="l" r="r" t="t"/>
              <a:pathLst>
                <a:path extrusionOk="0" h="120000" w="120000">
                  <a:moveTo>
                    <a:pt x="118119" y="120000"/>
                  </a:moveTo>
                  <a:lnTo>
                    <a:pt x="0" y="2716"/>
                  </a:lnTo>
                  <a:lnTo>
                    <a:pt x="1880" y="0"/>
                  </a:lnTo>
                  <a:lnTo>
                    <a:pt x="120000" y="116830"/>
                  </a:lnTo>
                  <a:lnTo>
                    <a:pt x="11811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15" name="Google Shape;1115;p29"/>
            <p:cNvSpPr/>
            <p:nvPr/>
          </p:nvSpPr>
          <p:spPr>
            <a:xfrm>
              <a:off x="1414" y="1609"/>
              <a:ext cx="300" cy="0"/>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16" name="Google Shape;1116;p29"/>
            <p:cNvSpPr/>
            <p:nvPr/>
          </p:nvSpPr>
          <p:spPr>
            <a:xfrm>
              <a:off x="1663" y="671"/>
              <a:ext cx="300" cy="0"/>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17" name="Google Shape;1117;p29"/>
            <p:cNvSpPr/>
            <p:nvPr/>
          </p:nvSpPr>
          <p:spPr>
            <a:xfrm>
              <a:off x="107" y="1675"/>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18" name="Google Shape;1118;p29"/>
            <p:cNvSpPr/>
            <p:nvPr/>
          </p:nvSpPr>
          <p:spPr>
            <a:xfrm>
              <a:off x="-288" y="1694"/>
              <a:ext cx="0" cy="300"/>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19" name="Google Shape;1119;p29"/>
            <p:cNvSpPr/>
            <p:nvPr/>
          </p:nvSpPr>
          <p:spPr>
            <a:xfrm>
              <a:off x="557" y="1865"/>
              <a:ext cx="300" cy="1200"/>
            </a:xfrm>
            <a:custGeom>
              <a:rect b="b" l="l" r="r" t="t"/>
              <a:pathLst>
                <a:path extrusionOk="0" h="120000" w="120000">
                  <a:moveTo>
                    <a:pt x="2566" y="120000"/>
                  </a:moveTo>
                  <a:lnTo>
                    <a:pt x="0" y="119546"/>
                  </a:lnTo>
                  <a:lnTo>
                    <a:pt x="117433" y="0"/>
                  </a:lnTo>
                  <a:lnTo>
                    <a:pt x="120000" y="340"/>
                  </a:lnTo>
                  <a:lnTo>
                    <a:pt x="2566"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20" name="Google Shape;1120;p29"/>
            <p:cNvSpPr/>
            <p:nvPr/>
          </p:nvSpPr>
          <p:spPr>
            <a:xfrm>
              <a:off x="3387" y="1317"/>
              <a:ext cx="900" cy="900"/>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21" name="Google Shape;1121;p29"/>
            <p:cNvSpPr/>
            <p:nvPr/>
          </p:nvSpPr>
          <p:spPr>
            <a:xfrm>
              <a:off x="6915" y="2044"/>
              <a:ext cx="0" cy="0"/>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22" name="Google Shape;1122;p29"/>
            <p:cNvSpPr/>
            <p:nvPr/>
          </p:nvSpPr>
          <p:spPr>
            <a:xfrm>
              <a:off x="6915" y="2103"/>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23" name="Google Shape;1123;p29"/>
            <p:cNvSpPr/>
            <p:nvPr/>
          </p:nvSpPr>
          <p:spPr>
            <a:xfrm>
              <a:off x="6915" y="2149"/>
              <a:ext cx="0" cy="0"/>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24" name="Google Shape;1124;p29"/>
            <p:cNvSpPr/>
            <p:nvPr/>
          </p:nvSpPr>
          <p:spPr>
            <a:xfrm>
              <a:off x="7001" y="2512"/>
              <a:ext cx="0" cy="300"/>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25" name="Google Shape;1125;p29"/>
            <p:cNvSpPr/>
            <p:nvPr/>
          </p:nvSpPr>
          <p:spPr>
            <a:xfrm>
              <a:off x="6886" y="1349"/>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26" name="Google Shape;1126;p29"/>
            <p:cNvSpPr/>
            <p:nvPr/>
          </p:nvSpPr>
          <p:spPr>
            <a:xfrm>
              <a:off x="3676" y="2493"/>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27" name="Google Shape;1127;p29"/>
            <p:cNvSpPr/>
            <p:nvPr/>
          </p:nvSpPr>
          <p:spPr>
            <a:xfrm>
              <a:off x="6397" y="953"/>
              <a:ext cx="0" cy="0"/>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28" name="Google Shape;1128;p29"/>
            <p:cNvSpPr/>
            <p:nvPr/>
          </p:nvSpPr>
          <p:spPr>
            <a:xfrm>
              <a:off x="6397" y="1013"/>
              <a:ext cx="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29" name="Google Shape;1129;p29"/>
            <p:cNvSpPr/>
            <p:nvPr/>
          </p:nvSpPr>
          <p:spPr>
            <a:xfrm>
              <a:off x="6397" y="1058"/>
              <a:ext cx="0" cy="0"/>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30" name="Google Shape;1130;p29"/>
            <p:cNvSpPr/>
            <p:nvPr/>
          </p:nvSpPr>
          <p:spPr>
            <a:xfrm>
              <a:off x="7607" y="2860"/>
              <a:ext cx="300" cy="30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31" name="Google Shape;1131;p29"/>
            <p:cNvSpPr/>
            <p:nvPr/>
          </p:nvSpPr>
          <p:spPr>
            <a:xfrm>
              <a:off x="7604" y="1469"/>
              <a:ext cx="0" cy="300"/>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32" name="Google Shape;1132;p29"/>
            <p:cNvSpPr/>
            <p:nvPr/>
          </p:nvSpPr>
          <p:spPr>
            <a:xfrm>
              <a:off x="7156" y="2744"/>
              <a:ext cx="300" cy="300"/>
            </a:xfrm>
            <a:custGeom>
              <a:rect b="b" l="l" r="r" t="t"/>
              <a:pathLst>
                <a:path extrusionOk="0" h="120000" w="12000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33" name="Google Shape;1133;p29"/>
            <p:cNvSpPr/>
            <p:nvPr/>
          </p:nvSpPr>
          <p:spPr>
            <a:xfrm>
              <a:off x="7400" y="776"/>
              <a:ext cx="300" cy="0"/>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34" name="Google Shape;1134;p29"/>
            <p:cNvSpPr/>
            <p:nvPr/>
          </p:nvSpPr>
          <p:spPr>
            <a:xfrm>
              <a:off x="7400" y="871"/>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35" name="Google Shape;1135;p29"/>
            <p:cNvSpPr/>
            <p:nvPr/>
          </p:nvSpPr>
          <p:spPr>
            <a:xfrm>
              <a:off x="7400" y="903"/>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36" name="Google Shape;1136;p29"/>
            <p:cNvSpPr/>
            <p:nvPr/>
          </p:nvSpPr>
          <p:spPr>
            <a:xfrm>
              <a:off x="7400" y="935"/>
              <a:ext cx="300" cy="0"/>
            </a:xfrm>
            <a:prstGeom prst="rect">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37" name="Google Shape;1137;p29"/>
            <p:cNvSpPr/>
            <p:nvPr/>
          </p:nvSpPr>
          <p:spPr>
            <a:xfrm>
              <a:off x="3463" y="1393"/>
              <a:ext cx="900" cy="900"/>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00A1D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38" name="Google Shape;1138;p29"/>
            <p:cNvSpPr/>
            <p:nvPr/>
          </p:nvSpPr>
          <p:spPr>
            <a:xfrm>
              <a:off x="3559" y="1530"/>
              <a:ext cx="600" cy="600"/>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00A1D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39" name="Google Shape;1139;p29"/>
            <p:cNvSpPr/>
            <p:nvPr/>
          </p:nvSpPr>
          <p:spPr>
            <a:xfrm>
              <a:off x="879" y="1834"/>
              <a:ext cx="0" cy="0"/>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40" name="Google Shape;1140;p29"/>
            <p:cNvSpPr/>
            <p:nvPr/>
          </p:nvSpPr>
          <p:spPr>
            <a:xfrm>
              <a:off x="862" y="1794"/>
              <a:ext cx="0" cy="0"/>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41" name="Google Shape;1141;p29"/>
            <p:cNvSpPr/>
            <p:nvPr/>
          </p:nvSpPr>
          <p:spPr>
            <a:xfrm>
              <a:off x="830" y="1819"/>
              <a:ext cx="0" cy="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42" name="Google Shape;1142;p29"/>
            <p:cNvSpPr/>
            <p:nvPr/>
          </p:nvSpPr>
          <p:spPr>
            <a:xfrm>
              <a:off x="872" y="1761"/>
              <a:ext cx="300" cy="300"/>
            </a:xfrm>
            <a:custGeom>
              <a:rect b="b" l="l" r="r" t="t"/>
              <a:pathLst>
                <a:path extrusionOk="0" h="120000" w="12000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43" name="Google Shape;1143;p29"/>
            <p:cNvSpPr/>
            <p:nvPr/>
          </p:nvSpPr>
          <p:spPr>
            <a:xfrm>
              <a:off x="1328" y="776"/>
              <a:ext cx="300" cy="0"/>
            </a:xfrm>
            <a:custGeom>
              <a:rect b="b" l="l" r="r" t="t"/>
              <a:pathLst>
                <a:path extrusionOk="0" h="120000" w="120000">
                  <a:moveTo>
                    <a:pt x="0" y="120000"/>
                  </a:moveTo>
                  <a:lnTo>
                    <a:pt x="0" y="107368"/>
                  </a:lnTo>
                  <a:lnTo>
                    <a:pt x="119300" y="0"/>
                  </a:lnTo>
                  <a:lnTo>
                    <a:pt x="120000" y="12631"/>
                  </a:lnTo>
                  <a:lnTo>
                    <a:pt x="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44" name="Google Shape;1144;p29"/>
            <p:cNvSpPr/>
            <p:nvPr/>
          </p:nvSpPr>
          <p:spPr>
            <a:xfrm>
              <a:off x="1278" y="842"/>
              <a:ext cx="0" cy="0"/>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45" name="Google Shape;1145;p29"/>
            <p:cNvSpPr/>
            <p:nvPr/>
          </p:nvSpPr>
          <p:spPr>
            <a:xfrm>
              <a:off x="1269" y="784"/>
              <a:ext cx="0" cy="0"/>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46" name="Google Shape;1146;p29"/>
            <p:cNvSpPr/>
            <p:nvPr/>
          </p:nvSpPr>
          <p:spPr>
            <a:xfrm>
              <a:off x="1237" y="796"/>
              <a:ext cx="0" cy="0"/>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47" name="Google Shape;1147;p29"/>
            <p:cNvSpPr/>
            <p:nvPr/>
          </p:nvSpPr>
          <p:spPr>
            <a:xfrm>
              <a:off x="1296" y="756"/>
              <a:ext cx="300" cy="300"/>
            </a:xfrm>
            <a:custGeom>
              <a:rect b="b" l="l" r="r" t="t"/>
              <a:pathLst>
                <a:path extrusionOk="0" h="120000" w="12000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48" name="Google Shape;1148;p29"/>
            <p:cNvSpPr/>
            <p:nvPr/>
          </p:nvSpPr>
          <p:spPr>
            <a:xfrm>
              <a:off x="568" y="2909"/>
              <a:ext cx="300" cy="300"/>
            </a:xfrm>
            <a:custGeom>
              <a:rect b="b" l="l" r="r" t="t"/>
              <a:pathLst>
                <a:path extrusionOk="0" h="120000" w="120000">
                  <a:moveTo>
                    <a:pt x="116379" y="120000"/>
                  </a:moveTo>
                  <a:lnTo>
                    <a:pt x="0" y="2112"/>
                  </a:lnTo>
                  <a:lnTo>
                    <a:pt x="3620" y="0"/>
                  </a:lnTo>
                  <a:lnTo>
                    <a:pt x="120000" y="117887"/>
                  </a:lnTo>
                  <a:lnTo>
                    <a:pt x="11637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49" name="Google Shape;1149;p29"/>
            <p:cNvSpPr/>
            <p:nvPr/>
          </p:nvSpPr>
          <p:spPr>
            <a:xfrm>
              <a:off x="308" y="2913"/>
              <a:ext cx="300" cy="300"/>
            </a:xfrm>
            <a:custGeom>
              <a:rect b="b" l="l" r="r" t="t"/>
              <a:pathLst>
                <a:path extrusionOk="0" h="120000" w="120000">
                  <a:moveTo>
                    <a:pt x="2334" y="120000"/>
                  </a:moveTo>
                  <a:lnTo>
                    <a:pt x="0" y="115029"/>
                  </a:lnTo>
                  <a:lnTo>
                    <a:pt x="117665" y="0"/>
                  </a:lnTo>
                  <a:lnTo>
                    <a:pt x="120000" y="4260"/>
                  </a:lnTo>
                  <a:lnTo>
                    <a:pt x="2334"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50" name="Google Shape;1150;p29"/>
            <p:cNvSpPr/>
            <p:nvPr/>
          </p:nvSpPr>
          <p:spPr>
            <a:xfrm>
              <a:off x="496" y="2886"/>
              <a:ext cx="0" cy="0"/>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51" name="Google Shape;1151;p29"/>
            <p:cNvSpPr/>
            <p:nvPr/>
          </p:nvSpPr>
          <p:spPr>
            <a:xfrm>
              <a:off x="524" y="2850"/>
              <a:ext cx="0" cy="0"/>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52" name="Google Shape;1152;p29"/>
            <p:cNvSpPr/>
            <p:nvPr/>
          </p:nvSpPr>
          <p:spPr>
            <a:xfrm>
              <a:off x="475" y="2826"/>
              <a:ext cx="0" cy="0"/>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53" name="Google Shape;1153;p29"/>
            <p:cNvSpPr/>
            <p:nvPr/>
          </p:nvSpPr>
          <p:spPr>
            <a:xfrm>
              <a:off x="533" y="2840"/>
              <a:ext cx="0" cy="300"/>
            </a:xfrm>
            <a:custGeom>
              <a:rect b="b" l="l" r="r" t="t"/>
              <a:pathLst>
                <a:path extrusionOk="0" h="120000" w="12000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54" name="Google Shape;1154;p29"/>
            <p:cNvSpPr/>
            <p:nvPr/>
          </p:nvSpPr>
          <p:spPr>
            <a:xfrm>
              <a:off x="7807" y="1931"/>
              <a:ext cx="300" cy="300"/>
            </a:xfrm>
            <a:custGeom>
              <a:rect b="b" l="l" r="r" t="t"/>
              <a:pathLst>
                <a:path extrusionOk="0" h="120000" w="120000">
                  <a:moveTo>
                    <a:pt x="118000" y="120000"/>
                  </a:moveTo>
                  <a:lnTo>
                    <a:pt x="0" y="3000"/>
                  </a:lnTo>
                  <a:lnTo>
                    <a:pt x="2000" y="0"/>
                  </a:lnTo>
                  <a:lnTo>
                    <a:pt x="120000" y="117500"/>
                  </a:lnTo>
                  <a:lnTo>
                    <a:pt x="1180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55" name="Google Shape;1155;p29"/>
            <p:cNvSpPr/>
            <p:nvPr/>
          </p:nvSpPr>
          <p:spPr>
            <a:xfrm>
              <a:off x="8041" y="2147"/>
              <a:ext cx="0" cy="0"/>
            </a:xfrm>
            <a:custGeom>
              <a:rect b="b" l="l" r="r" t="t"/>
              <a:pathLst>
                <a:path extrusionOk="0" h="120000" w="12000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56" name="Google Shape;1156;p29"/>
            <p:cNvSpPr/>
            <p:nvPr/>
          </p:nvSpPr>
          <p:spPr>
            <a:xfrm>
              <a:off x="8023" y="2106"/>
              <a:ext cx="0" cy="0"/>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57" name="Google Shape;1157;p29"/>
            <p:cNvSpPr/>
            <p:nvPr/>
          </p:nvSpPr>
          <p:spPr>
            <a:xfrm>
              <a:off x="7992" y="2132"/>
              <a:ext cx="0" cy="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58" name="Google Shape;1158;p29"/>
            <p:cNvSpPr/>
            <p:nvPr/>
          </p:nvSpPr>
          <p:spPr>
            <a:xfrm>
              <a:off x="8035" y="2073"/>
              <a:ext cx="300" cy="300"/>
            </a:xfrm>
            <a:custGeom>
              <a:rect b="b" l="l" r="r" t="t"/>
              <a:pathLst>
                <a:path extrusionOk="0" h="120000" w="12000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59" name="Google Shape;1159;p29"/>
            <p:cNvSpPr/>
            <p:nvPr/>
          </p:nvSpPr>
          <p:spPr>
            <a:xfrm>
              <a:off x="3887" y="590"/>
              <a:ext cx="0" cy="600"/>
            </a:xfrm>
            <a:custGeom>
              <a:rect b="b" l="l" r="r" t="t"/>
              <a:pathLst>
                <a:path extrusionOk="0" h="120000" w="120000">
                  <a:moveTo>
                    <a:pt x="7218" y="120000"/>
                  </a:moveTo>
                  <a:lnTo>
                    <a:pt x="0" y="120000"/>
                  </a:lnTo>
                  <a:lnTo>
                    <a:pt x="114586" y="0"/>
                  </a:lnTo>
                  <a:lnTo>
                    <a:pt x="120000" y="326"/>
                  </a:lnTo>
                  <a:lnTo>
                    <a:pt x="7218"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60" name="Google Shape;1160;p29"/>
            <p:cNvSpPr/>
            <p:nvPr/>
          </p:nvSpPr>
          <p:spPr>
            <a:xfrm>
              <a:off x="3630" y="999"/>
              <a:ext cx="0" cy="300"/>
            </a:xfrm>
            <a:custGeom>
              <a:rect b="b" l="l" r="r" t="t"/>
              <a:pathLst>
                <a:path extrusionOk="0" h="120000" w="120000">
                  <a:moveTo>
                    <a:pt x="110769" y="120000"/>
                  </a:moveTo>
                  <a:lnTo>
                    <a:pt x="0" y="1052"/>
                  </a:lnTo>
                  <a:lnTo>
                    <a:pt x="9230" y="0"/>
                  </a:lnTo>
                  <a:lnTo>
                    <a:pt x="120000" y="118596"/>
                  </a:lnTo>
                  <a:lnTo>
                    <a:pt x="110769"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61" name="Google Shape;1161;p29"/>
            <p:cNvSpPr/>
            <p:nvPr/>
          </p:nvSpPr>
          <p:spPr>
            <a:xfrm>
              <a:off x="3752" y="2280"/>
              <a:ext cx="0" cy="300"/>
            </a:xfrm>
            <a:custGeom>
              <a:rect b="b" l="l" r="r" t="t"/>
              <a:pathLst>
                <a:path extrusionOk="0" h="120000" w="120000">
                  <a:moveTo>
                    <a:pt x="38400" y="120000"/>
                  </a:moveTo>
                  <a:lnTo>
                    <a:pt x="0" y="120000"/>
                  </a:lnTo>
                  <a:lnTo>
                    <a:pt x="86400" y="0"/>
                  </a:lnTo>
                  <a:lnTo>
                    <a:pt x="120000" y="0"/>
                  </a:lnTo>
                  <a:lnTo>
                    <a:pt x="38400"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62" name="Google Shape;1162;p29"/>
            <p:cNvSpPr/>
            <p:nvPr/>
          </p:nvSpPr>
          <p:spPr>
            <a:xfrm>
              <a:off x="6248" y="429"/>
              <a:ext cx="300" cy="300"/>
            </a:xfrm>
            <a:custGeom>
              <a:rect b="b" l="l" r="r" t="t"/>
              <a:pathLst>
                <a:path extrusionOk="0" h="120000" w="120000">
                  <a:moveTo>
                    <a:pt x="119185" y="120000"/>
                  </a:moveTo>
                  <a:lnTo>
                    <a:pt x="0" y="4516"/>
                  </a:lnTo>
                  <a:lnTo>
                    <a:pt x="814" y="0"/>
                  </a:lnTo>
                  <a:lnTo>
                    <a:pt x="120000" y="116129"/>
                  </a:lnTo>
                  <a:lnTo>
                    <a:pt x="119185"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63" name="Google Shape;1163;p29"/>
            <p:cNvSpPr/>
            <p:nvPr/>
          </p:nvSpPr>
          <p:spPr>
            <a:xfrm>
              <a:off x="6694" y="419"/>
              <a:ext cx="600" cy="300"/>
            </a:xfrm>
            <a:custGeom>
              <a:rect b="b" l="l" r="r" t="t"/>
              <a:pathLst>
                <a:path extrusionOk="0" h="120000" w="120000">
                  <a:moveTo>
                    <a:pt x="634" y="120000"/>
                  </a:moveTo>
                  <a:lnTo>
                    <a:pt x="0" y="115862"/>
                  </a:lnTo>
                  <a:lnTo>
                    <a:pt x="119365" y="0"/>
                  </a:lnTo>
                  <a:lnTo>
                    <a:pt x="120000" y="4137"/>
                  </a:lnTo>
                  <a:lnTo>
                    <a:pt x="634"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64" name="Google Shape;1164;p29"/>
            <p:cNvSpPr/>
            <p:nvPr/>
          </p:nvSpPr>
          <p:spPr>
            <a:xfrm>
              <a:off x="6619" y="582"/>
              <a:ext cx="0" cy="0"/>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65" name="Google Shape;1165;p29"/>
            <p:cNvSpPr/>
            <p:nvPr/>
          </p:nvSpPr>
          <p:spPr>
            <a:xfrm>
              <a:off x="6648" y="548"/>
              <a:ext cx="0" cy="0"/>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66" name="Google Shape;1166;p29"/>
            <p:cNvSpPr/>
            <p:nvPr/>
          </p:nvSpPr>
          <p:spPr>
            <a:xfrm>
              <a:off x="6599" y="522"/>
              <a:ext cx="0" cy="0"/>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67" name="Google Shape;1167;p29"/>
            <p:cNvSpPr/>
            <p:nvPr/>
          </p:nvSpPr>
          <p:spPr>
            <a:xfrm>
              <a:off x="6655" y="538"/>
              <a:ext cx="0" cy="300"/>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68" name="Google Shape;1168;p29"/>
            <p:cNvSpPr/>
            <p:nvPr/>
          </p:nvSpPr>
          <p:spPr>
            <a:xfrm>
              <a:off x="-136" y="188"/>
              <a:ext cx="0" cy="300"/>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69" name="Google Shape;1169;p29"/>
            <p:cNvSpPr/>
            <p:nvPr/>
          </p:nvSpPr>
          <p:spPr>
            <a:xfrm>
              <a:off x="-85" y="267"/>
              <a:ext cx="0" cy="0"/>
            </a:xfrm>
            <a:prstGeom prst="ellipse">
              <a:avLst/>
            </a:pr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70" name="Google Shape;1170;p29"/>
            <p:cNvSpPr/>
            <p:nvPr/>
          </p:nvSpPr>
          <p:spPr>
            <a:xfrm>
              <a:off x="5108" y="2302"/>
              <a:ext cx="0" cy="0"/>
            </a:xfrm>
            <a:custGeom>
              <a:rect b="b" l="l" r="r" t="t"/>
              <a:pathLst>
                <a:path extrusionOk="0" h="120000" w="12000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00A1D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71" name="Google Shape;1171;p29"/>
            <p:cNvSpPr/>
            <p:nvPr/>
          </p:nvSpPr>
          <p:spPr>
            <a:xfrm>
              <a:off x="7298" y="2542"/>
              <a:ext cx="0" cy="0"/>
            </a:xfrm>
            <a:custGeom>
              <a:rect b="b" l="l" r="r" t="t"/>
              <a:pathLst>
                <a:path extrusionOk="0" h="120000" w="12000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00A1D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72" name="Google Shape;1172;p29"/>
            <p:cNvSpPr/>
            <p:nvPr/>
          </p:nvSpPr>
          <p:spPr>
            <a:xfrm>
              <a:off x="7466" y="1136"/>
              <a:ext cx="0" cy="0"/>
            </a:xfrm>
            <a:custGeom>
              <a:rect b="b" l="l" r="r" t="t"/>
              <a:pathLst>
                <a:path extrusionOk="0" h="120000" w="12000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00A1D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73" name="Google Shape;1173;p29"/>
            <p:cNvSpPr/>
            <p:nvPr/>
          </p:nvSpPr>
          <p:spPr>
            <a:xfrm>
              <a:off x="2440" y="2590"/>
              <a:ext cx="0" cy="0"/>
            </a:xfrm>
            <a:custGeom>
              <a:rect b="b" l="l" r="r" t="t"/>
              <a:pathLst>
                <a:path extrusionOk="0" h="120000" w="12000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00A1D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74" name="Google Shape;1174;p29"/>
            <p:cNvSpPr/>
            <p:nvPr/>
          </p:nvSpPr>
          <p:spPr>
            <a:xfrm>
              <a:off x="2499" y="1014"/>
              <a:ext cx="0" cy="0"/>
            </a:xfrm>
            <a:custGeom>
              <a:rect b="b" l="l" r="r" t="t"/>
              <a:pathLst>
                <a:path extrusionOk="0" h="120000" w="12000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00A1D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75" name="Google Shape;1175;p29"/>
            <p:cNvSpPr/>
            <p:nvPr/>
          </p:nvSpPr>
          <p:spPr>
            <a:xfrm>
              <a:off x="455" y="37"/>
              <a:ext cx="0" cy="0"/>
            </a:xfrm>
            <a:custGeom>
              <a:rect b="b" l="l" r="r" t="t"/>
              <a:pathLst>
                <a:path extrusionOk="0" h="120000" w="12000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00A1D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76" name="Google Shape;1176;p29"/>
            <p:cNvSpPr/>
            <p:nvPr/>
          </p:nvSpPr>
          <p:spPr>
            <a:xfrm>
              <a:off x="5949" y="2945"/>
              <a:ext cx="0" cy="0"/>
            </a:xfrm>
            <a:custGeom>
              <a:rect b="b" l="l" r="r" t="t"/>
              <a:pathLst>
                <a:path extrusionOk="0" h="120000" w="12000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00A1D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77" name="Google Shape;1177;p29"/>
            <p:cNvSpPr/>
            <p:nvPr/>
          </p:nvSpPr>
          <p:spPr>
            <a:xfrm>
              <a:off x="882" y="1811"/>
              <a:ext cx="0" cy="0"/>
            </a:xfrm>
            <a:custGeom>
              <a:rect b="b" l="l" r="r" t="t"/>
              <a:pathLst>
                <a:path extrusionOk="0" h="120000" w="12000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00A1D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78" name="Google Shape;1178;p29"/>
            <p:cNvSpPr/>
            <p:nvPr/>
          </p:nvSpPr>
          <p:spPr>
            <a:xfrm>
              <a:off x="1288" y="803"/>
              <a:ext cx="0" cy="0"/>
            </a:xfrm>
            <a:custGeom>
              <a:rect b="b" l="l" r="r" t="t"/>
              <a:pathLst>
                <a:path extrusionOk="0" h="120000" w="12000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00A1D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79" name="Google Shape;1179;p29"/>
            <p:cNvSpPr/>
            <p:nvPr/>
          </p:nvSpPr>
          <p:spPr>
            <a:xfrm>
              <a:off x="521" y="2875"/>
              <a:ext cx="0" cy="0"/>
            </a:xfrm>
            <a:custGeom>
              <a:rect b="b" l="l" r="r" t="t"/>
              <a:pathLst>
                <a:path extrusionOk="0" h="120000" w="12000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00A1D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80" name="Google Shape;1180;p29"/>
            <p:cNvSpPr/>
            <p:nvPr/>
          </p:nvSpPr>
          <p:spPr>
            <a:xfrm>
              <a:off x="8045" y="2122"/>
              <a:ext cx="0" cy="0"/>
            </a:xfrm>
            <a:custGeom>
              <a:rect b="b" l="l" r="r" t="t"/>
              <a:pathLst>
                <a:path extrusionOk="0" h="120000" w="12000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00A1D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81" name="Google Shape;1181;p29"/>
            <p:cNvSpPr/>
            <p:nvPr/>
          </p:nvSpPr>
          <p:spPr>
            <a:xfrm>
              <a:off x="6645" y="571"/>
              <a:ext cx="0" cy="0"/>
            </a:xfrm>
            <a:custGeom>
              <a:rect b="b" l="l" r="r" t="t"/>
              <a:pathLst>
                <a:path extrusionOk="0" h="120000" w="12000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00A1D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82" name="Google Shape;1182;p29"/>
            <p:cNvSpPr/>
            <p:nvPr/>
          </p:nvSpPr>
          <p:spPr>
            <a:xfrm>
              <a:off x="4068" y="2321"/>
              <a:ext cx="300" cy="300"/>
            </a:xfrm>
            <a:custGeom>
              <a:rect b="b" l="l" r="r" t="t"/>
              <a:pathLst>
                <a:path extrusionOk="0" h="120000" w="12000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83" name="Google Shape;1183;p29"/>
            <p:cNvSpPr/>
            <p:nvPr/>
          </p:nvSpPr>
          <p:spPr>
            <a:xfrm>
              <a:off x="3998" y="2184"/>
              <a:ext cx="0" cy="0"/>
            </a:xfrm>
            <a:custGeom>
              <a:rect b="b" l="l" r="r" t="t"/>
              <a:pathLst>
                <a:path extrusionOk="0" h="120000" w="12000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84" name="Google Shape;1184;p29"/>
            <p:cNvSpPr/>
            <p:nvPr/>
          </p:nvSpPr>
          <p:spPr>
            <a:xfrm>
              <a:off x="4404" y="1166"/>
              <a:ext cx="900" cy="300"/>
            </a:xfrm>
            <a:custGeom>
              <a:rect b="b" l="l" r="r" t="t"/>
              <a:pathLst>
                <a:path extrusionOk="0" h="120000" w="12000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85" name="Google Shape;1185;p29"/>
            <p:cNvSpPr/>
            <p:nvPr/>
          </p:nvSpPr>
          <p:spPr>
            <a:xfrm>
              <a:off x="4270" y="1584"/>
              <a:ext cx="0" cy="0"/>
            </a:xfrm>
            <a:custGeom>
              <a:rect b="b" l="l" r="r" t="t"/>
              <a:pathLst>
                <a:path extrusionOk="0" h="120000" w="12000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86" name="Google Shape;1186;p29"/>
            <p:cNvSpPr/>
            <p:nvPr/>
          </p:nvSpPr>
          <p:spPr>
            <a:xfrm>
              <a:off x="4160" y="918"/>
              <a:ext cx="300" cy="300"/>
            </a:xfrm>
            <a:custGeom>
              <a:rect b="b" l="l" r="r" t="t"/>
              <a:pathLst>
                <a:path extrusionOk="0" h="120000" w="12000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87" name="Google Shape;1187;p29"/>
            <p:cNvSpPr/>
            <p:nvPr/>
          </p:nvSpPr>
          <p:spPr>
            <a:xfrm>
              <a:off x="4117" y="1317"/>
              <a:ext cx="0" cy="0"/>
            </a:xfrm>
            <a:custGeom>
              <a:rect b="b" l="l" r="r" t="t"/>
              <a:pathLst>
                <a:path extrusionOk="0" h="120000" w="12000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88" name="Google Shape;1188;p29"/>
            <p:cNvSpPr/>
            <p:nvPr/>
          </p:nvSpPr>
          <p:spPr>
            <a:xfrm>
              <a:off x="3348" y="1953"/>
              <a:ext cx="0" cy="0"/>
            </a:xfrm>
            <a:custGeom>
              <a:rect b="b" l="l" r="r" t="t"/>
              <a:pathLst>
                <a:path extrusionOk="0" h="120000" w="12000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89" name="Google Shape;1189;p29"/>
            <p:cNvSpPr/>
            <p:nvPr/>
          </p:nvSpPr>
          <p:spPr>
            <a:xfrm>
              <a:off x="2816" y="1995"/>
              <a:ext cx="600" cy="0"/>
            </a:xfrm>
            <a:custGeom>
              <a:rect b="b" l="l" r="r" t="t"/>
              <a:pathLst>
                <a:path extrusionOk="0" h="120000" w="12000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190" name="Google Shape;1190;p29"/>
            <p:cNvSpPr/>
            <p:nvPr/>
          </p:nvSpPr>
          <p:spPr>
            <a:xfrm>
              <a:off x="5398" y="1123"/>
              <a:ext cx="0" cy="0"/>
            </a:xfrm>
            <a:custGeom>
              <a:rect b="b" l="l" r="r" t="t"/>
              <a:pathLst>
                <a:path extrusionOk="0" h="120000" w="12000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00A1D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191" name="Shape 1191"/>
        <p:cNvGrpSpPr/>
        <p:nvPr/>
      </p:nvGrpSpPr>
      <p:grpSpPr>
        <a:xfrm>
          <a:off x="0" y="0"/>
          <a:ext cx="0" cy="0"/>
          <a:chOff x="0" y="0"/>
          <a:chExt cx="0" cy="0"/>
        </a:xfrm>
      </p:grpSpPr>
      <p:sp>
        <p:nvSpPr>
          <p:cNvPr id="1192" name="Google Shape;1192;p30"/>
          <p:cNvSpPr txBox="1"/>
          <p:nvPr>
            <p:ph type="title"/>
          </p:nvPr>
        </p:nvSpPr>
        <p:spPr>
          <a:xfrm>
            <a:off x="457201" y="0"/>
            <a:ext cx="7115700" cy="676800"/>
          </a:xfrm>
          <a:prstGeom prst="rect">
            <a:avLst/>
          </a:prstGeom>
          <a:noFill/>
          <a:ln>
            <a:noFill/>
          </a:ln>
        </p:spPr>
        <p:txBody>
          <a:bodyPr anchorCtr="0" anchor="ctr" bIns="68575" lIns="68575" spcFirstLastPara="1" rIns="68575" wrap="square" tIns="68575"/>
          <a:lstStyle>
            <a:lvl1pPr indent="0" lvl="0" marL="0" marR="0" rtl="0" algn="l">
              <a:lnSpc>
                <a:spcPct val="114285"/>
              </a:lnSpc>
              <a:spcBef>
                <a:spcPts val="0"/>
              </a:spcBef>
              <a:spcAft>
                <a:spcPts val="0"/>
              </a:spcAft>
              <a:buSzPts val="1100"/>
              <a:buNone/>
              <a:defRPr b="0" i="0" sz="21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sp>
        <p:nvSpPr>
          <p:cNvPr id="1193" name="Google Shape;1193;p30"/>
          <p:cNvSpPr txBox="1"/>
          <p:nvPr>
            <p:ph idx="12" type="sldNum"/>
          </p:nvPr>
        </p:nvSpPr>
        <p:spPr>
          <a:xfrm>
            <a:off x="8164630" y="4754325"/>
            <a:ext cx="513900" cy="273900"/>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sz="1000">
                <a:solidFill>
                  <a:srgbClr val="BFBFBF"/>
                </a:solidFill>
                <a:latin typeface="Verdana"/>
                <a:ea typeface="Verdana"/>
                <a:cs typeface="Verdana"/>
                <a:sym typeface="Verdana"/>
              </a:defRPr>
            </a:lvl1pPr>
            <a:lvl2pPr indent="0" lvl="1" marL="0" marR="0" rtl="0" algn="r">
              <a:spcBef>
                <a:spcPts val="0"/>
              </a:spcBef>
              <a:spcAft>
                <a:spcPts val="0"/>
              </a:spcAft>
              <a:buNone/>
              <a:defRPr sz="1000">
                <a:solidFill>
                  <a:srgbClr val="BFBFBF"/>
                </a:solidFill>
                <a:latin typeface="Verdana"/>
                <a:ea typeface="Verdana"/>
                <a:cs typeface="Verdana"/>
                <a:sym typeface="Verdana"/>
              </a:defRPr>
            </a:lvl2pPr>
            <a:lvl3pPr indent="0" lvl="2" marL="0" marR="0" rtl="0" algn="r">
              <a:spcBef>
                <a:spcPts val="0"/>
              </a:spcBef>
              <a:spcAft>
                <a:spcPts val="0"/>
              </a:spcAft>
              <a:buNone/>
              <a:defRPr sz="1000">
                <a:solidFill>
                  <a:srgbClr val="BFBFBF"/>
                </a:solidFill>
                <a:latin typeface="Verdana"/>
                <a:ea typeface="Verdana"/>
                <a:cs typeface="Verdana"/>
                <a:sym typeface="Verdana"/>
              </a:defRPr>
            </a:lvl3pPr>
            <a:lvl4pPr indent="0" lvl="3" marL="0" marR="0" rtl="0" algn="r">
              <a:spcBef>
                <a:spcPts val="0"/>
              </a:spcBef>
              <a:spcAft>
                <a:spcPts val="0"/>
              </a:spcAft>
              <a:buNone/>
              <a:defRPr sz="1000">
                <a:solidFill>
                  <a:srgbClr val="BFBFBF"/>
                </a:solidFill>
                <a:latin typeface="Verdana"/>
                <a:ea typeface="Verdana"/>
                <a:cs typeface="Verdana"/>
                <a:sym typeface="Verdana"/>
              </a:defRPr>
            </a:lvl4pPr>
            <a:lvl5pPr indent="0" lvl="4" marL="0" marR="0" rtl="0" algn="r">
              <a:spcBef>
                <a:spcPts val="0"/>
              </a:spcBef>
              <a:spcAft>
                <a:spcPts val="0"/>
              </a:spcAft>
              <a:buNone/>
              <a:defRPr sz="1000">
                <a:solidFill>
                  <a:srgbClr val="BFBFBF"/>
                </a:solidFill>
                <a:latin typeface="Verdana"/>
                <a:ea typeface="Verdana"/>
                <a:cs typeface="Verdana"/>
                <a:sym typeface="Verdana"/>
              </a:defRPr>
            </a:lvl5pPr>
            <a:lvl6pPr indent="0" lvl="5" marL="0" marR="0" rtl="0" algn="r">
              <a:spcBef>
                <a:spcPts val="0"/>
              </a:spcBef>
              <a:spcAft>
                <a:spcPts val="0"/>
              </a:spcAft>
              <a:buNone/>
              <a:defRPr sz="1000">
                <a:solidFill>
                  <a:srgbClr val="BFBFBF"/>
                </a:solidFill>
                <a:latin typeface="Verdana"/>
                <a:ea typeface="Verdana"/>
                <a:cs typeface="Verdana"/>
                <a:sym typeface="Verdana"/>
              </a:defRPr>
            </a:lvl6pPr>
            <a:lvl7pPr indent="0" lvl="6" marL="0" marR="0" rtl="0" algn="r">
              <a:spcBef>
                <a:spcPts val="0"/>
              </a:spcBef>
              <a:spcAft>
                <a:spcPts val="0"/>
              </a:spcAft>
              <a:buNone/>
              <a:defRPr sz="1000">
                <a:solidFill>
                  <a:srgbClr val="BFBFBF"/>
                </a:solidFill>
                <a:latin typeface="Verdana"/>
                <a:ea typeface="Verdana"/>
                <a:cs typeface="Verdana"/>
                <a:sym typeface="Verdana"/>
              </a:defRPr>
            </a:lvl7pPr>
            <a:lvl8pPr indent="0" lvl="7" marL="0" marR="0" rtl="0" algn="r">
              <a:spcBef>
                <a:spcPts val="0"/>
              </a:spcBef>
              <a:spcAft>
                <a:spcPts val="0"/>
              </a:spcAft>
              <a:buNone/>
              <a:defRPr sz="1000">
                <a:solidFill>
                  <a:srgbClr val="BFBFBF"/>
                </a:solidFill>
                <a:latin typeface="Verdana"/>
                <a:ea typeface="Verdana"/>
                <a:cs typeface="Verdana"/>
                <a:sym typeface="Verdana"/>
              </a:defRPr>
            </a:lvl8pPr>
            <a:lvl9pPr indent="0" lvl="8" marL="0" marR="0" rtl="0" algn="r">
              <a:spcBef>
                <a:spcPts val="0"/>
              </a:spcBef>
              <a:spcAft>
                <a:spcPts val="0"/>
              </a:spcAft>
              <a:buNone/>
              <a:defRPr sz="1000">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bg>
      <p:bgPr>
        <a:solidFill>
          <a:schemeClr val="lt1"/>
        </a:solidFill>
      </p:bgPr>
    </p:bg>
    <p:spTree>
      <p:nvGrpSpPr>
        <p:cNvPr id="1194" name="Shape 119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slideLayout" Target="../slideLayouts/slideLayout29.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162" y="0"/>
            <a:ext cx="9151200" cy="685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2" name="Google Shape;52;p13"/>
          <p:cNvSpPr txBox="1"/>
          <p:nvPr>
            <p:ph idx="1" type="body"/>
          </p:nvPr>
        </p:nvSpPr>
        <p:spPr>
          <a:xfrm>
            <a:off x="457201" y="895350"/>
            <a:ext cx="8221500" cy="3763500"/>
          </a:xfrm>
          <a:prstGeom prst="rect">
            <a:avLst/>
          </a:prstGeom>
          <a:noFill/>
          <a:ln>
            <a:noFill/>
          </a:ln>
        </p:spPr>
        <p:txBody>
          <a:bodyPr anchorCtr="0" anchor="t" bIns="68575" lIns="68575" spcFirstLastPara="1" rIns="68575" wrap="square" tIns="68575"/>
          <a:lstStyle>
            <a:lvl1pPr indent="-342900" lvl="0" marL="457200" marR="0" rtl="0" algn="l">
              <a:spcBef>
                <a:spcPts val="900"/>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1pPr>
            <a:lvl2pPr indent="-323850" lvl="1" marL="914400" marR="0" rtl="0" algn="l">
              <a:spcBef>
                <a:spcPts val="500"/>
              </a:spcBef>
              <a:spcAft>
                <a:spcPts val="0"/>
              </a:spcAft>
              <a:buClr>
                <a:srgbClr val="00A0DF"/>
              </a:buClr>
              <a:buSzPts val="1500"/>
              <a:buFont typeface="Open Sans"/>
              <a:buChar char="–"/>
              <a:defRPr b="0" i="0" sz="1500" u="none" cap="none" strike="noStrike">
                <a:solidFill>
                  <a:schemeClr val="dk2"/>
                </a:solidFill>
                <a:latin typeface="Verdana"/>
                <a:ea typeface="Verdana"/>
                <a:cs typeface="Verdana"/>
                <a:sym typeface="Verdana"/>
              </a:defRPr>
            </a:lvl2pPr>
            <a:lvl3pPr indent="-317500" lvl="2" marL="1371600" marR="0" rtl="0" algn="l">
              <a:spcBef>
                <a:spcPts val="400"/>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3pPr>
            <a:lvl4pPr indent="-304800" lvl="3" marL="1828800" marR="0" rtl="0" algn="l">
              <a:lnSpc>
                <a:spcPct val="100000"/>
              </a:lnSpc>
              <a:spcBef>
                <a:spcPts val="400"/>
              </a:spcBef>
              <a:spcAft>
                <a:spcPts val="0"/>
              </a:spcAft>
              <a:buClr>
                <a:srgbClr val="00A0DF"/>
              </a:buClr>
              <a:buSzPts val="1200"/>
              <a:buFont typeface="Open Sans"/>
              <a:buChar char="–"/>
              <a:defRPr b="0" i="0" sz="1200" u="none" cap="none" strike="noStrike">
                <a:solidFill>
                  <a:schemeClr val="dk2"/>
                </a:solidFill>
                <a:latin typeface="Verdana"/>
                <a:ea typeface="Verdana"/>
                <a:cs typeface="Verdana"/>
                <a:sym typeface="Verdana"/>
              </a:defRPr>
            </a:lvl4pPr>
            <a:lvl5pPr indent="-304800" lvl="4" marL="2286000" marR="0" rtl="0" algn="l">
              <a:spcBef>
                <a:spcPts val="400"/>
              </a:spcBef>
              <a:spcAft>
                <a:spcPts val="0"/>
              </a:spcAft>
              <a:buClr>
                <a:srgbClr val="00A0DF"/>
              </a:buClr>
              <a:buSzPts val="1200"/>
              <a:buFont typeface="Arial"/>
              <a:buChar char="•"/>
              <a:defRPr b="0" i="0" sz="1200" u="none" cap="none" strike="noStrike">
                <a:solidFill>
                  <a:schemeClr val="dk2"/>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53" name="Google Shape;53;p13"/>
          <p:cNvSpPr txBox="1"/>
          <p:nvPr>
            <p:ph type="title"/>
          </p:nvPr>
        </p:nvSpPr>
        <p:spPr>
          <a:xfrm>
            <a:off x="457201" y="0"/>
            <a:ext cx="7115700" cy="676800"/>
          </a:xfrm>
          <a:prstGeom prst="rect">
            <a:avLst/>
          </a:prstGeom>
          <a:noFill/>
          <a:ln>
            <a:noFill/>
          </a:ln>
        </p:spPr>
        <p:txBody>
          <a:bodyPr anchorCtr="0" anchor="ctr" bIns="68575" lIns="68575" spcFirstLastPara="1" rIns="68575" wrap="square" tIns="68575"/>
          <a:lstStyle>
            <a:lvl1pPr indent="0" lvl="0" marL="0" marR="0" rtl="0" algn="l">
              <a:lnSpc>
                <a:spcPct val="114285"/>
              </a:lnSpc>
              <a:spcBef>
                <a:spcPts val="0"/>
              </a:spcBef>
              <a:spcAft>
                <a:spcPts val="0"/>
              </a:spcAft>
              <a:buSzPts val="1100"/>
              <a:buNone/>
              <a:defRPr b="0" i="0" sz="21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100"/>
              <a:buNone/>
              <a:defRPr b="0" i="0" sz="2400" u="none" cap="none" strike="noStrike">
                <a:solidFill>
                  <a:schemeClr val="lt1"/>
                </a:solidFill>
                <a:latin typeface="Ubuntu"/>
                <a:ea typeface="Ubuntu"/>
                <a:cs typeface="Ubuntu"/>
                <a:sym typeface="Ubuntu"/>
              </a:defRPr>
            </a:lvl5pPr>
            <a:lvl6pPr indent="-12700" lvl="5" marL="4572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6pPr>
            <a:lvl7pPr indent="-12700" lvl="6" marL="9144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7pPr>
            <a:lvl8pPr indent="-12700" lvl="7" marL="13716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8pPr>
            <a:lvl9pPr indent="-12700" lvl="8" marL="1828800" marR="0" rtl="0" algn="l">
              <a:spcBef>
                <a:spcPts val="0"/>
              </a:spcBef>
              <a:spcAft>
                <a:spcPts val="0"/>
              </a:spcAft>
              <a:buSzPts val="1100"/>
              <a:buNone/>
              <a:defRPr b="0" i="0" sz="2000" u="none" cap="none" strike="noStrike">
                <a:solidFill>
                  <a:schemeClr val="lt1"/>
                </a:solidFill>
                <a:latin typeface="Ubuntu"/>
                <a:ea typeface="Ubuntu"/>
                <a:cs typeface="Ubuntu"/>
                <a:sym typeface="Ubuntu"/>
              </a:defRPr>
            </a:lvl9pPr>
          </a:lstStyle>
          <a:p/>
        </p:txBody>
      </p:sp>
      <p:sp>
        <p:nvSpPr>
          <p:cNvPr id="54" name="Google Shape;54;p13"/>
          <p:cNvSpPr txBox="1"/>
          <p:nvPr>
            <p:ph idx="12" type="sldNum"/>
          </p:nvPr>
        </p:nvSpPr>
        <p:spPr>
          <a:xfrm>
            <a:off x="8164630" y="4754325"/>
            <a:ext cx="513900" cy="273900"/>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0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0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0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0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0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0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0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0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0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468314" y="4754325"/>
            <a:ext cx="2539200" cy="273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 sz="700" u="none" cap="none" strike="noStrike">
                <a:solidFill>
                  <a:srgbClr val="BFBFBF"/>
                </a:solidFill>
                <a:latin typeface="Verdana"/>
                <a:ea typeface="Verdana"/>
                <a:cs typeface="Verdana"/>
                <a:sym typeface="Verdana"/>
              </a:rPr>
              <a:t>All contents © MuleSoft Inc.</a:t>
            </a:r>
            <a:endParaRPr b="0" i="0" sz="700" u="none" cap="none" strike="noStrike">
              <a:solidFill>
                <a:srgbClr val="BFBFBF"/>
              </a:solidFill>
              <a:latin typeface="Verdana"/>
              <a:ea typeface="Verdana"/>
              <a:cs typeface="Verdana"/>
              <a:sym typeface="Verdana"/>
            </a:endParaRPr>
          </a:p>
        </p:txBody>
      </p:sp>
      <p:pic>
        <p:nvPicPr>
          <p:cNvPr id="56" name="Google Shape;56;p13"/>
          <p:cNvPicPr preferRelativeResize="0"/>
          <p:nvPr/>
        </p:nvPicPr>
        <p:blipFill rotWithShape="1">
          <a:blip r:embed="rId1">
            <a:alphaModFix/>
          </a:blip>
          <a:srcRect b="0" l="0" r="0" t="0"/>
          <a:stretch/>
        </p:blipFill>
        <p:spPr>
          <a:xfrm>
            <a:off x="7793603" y="209726"/>
            <a:ext cx="904200" cy="266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9" name="Shape 1199"/>
        <p:cNvGrpSpPr/>
        <p:nvPr/>
      </p:nvGrpSpPr>
      <p:grpSpPr>
        <a:xfrm>
          <a:off x="0" y="0"/>
          <a:ext cx="0" cy="0"/>
          <a:chOff x="0" y="0"/>
          <a:chExt cx="0" cy="0"/>
        </a:xfrm>
      </p:grpSpPr>
      <p:sp>
        <p:nvSpPr>
          <p:cNvPr id="1200" name="Google Shape;1200;p32"/>
          <p:cNvSpPr txBox="1"/>
          <p:nvPr>
            <p:ph type="title"/>
          </p:nvPr>
        </p:nvSpPr>
        <p:spPr>
          <a:xfrm>
            <a:off x="457201" y="0"/>
            <a:ext cx="7115700" cy="676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lang="en" sz="2800"/>
              <a:t>KPIs to track performance</a:t>
            </a:r>
            <a:endParaRPr sz="2800"/>
          </a:p>
        </p:txBody>
      </p:sp>
      <p:sp>
        <p:nvSpPr>
          <p:cNvPr id="1201" name="Google Shape;1201;p32"/>
          <p:cNvSpPr txBox="1"/>
          <p:nvPr>
            <p:ph idx="12" type="sldNum"/>
          </p:nvPr>
        </p:nvSpPr>
        <p:spPr>
          <a:xfrm>
            <a:off x="8164630" y="4754325"/>
            <a:ext cx="513900" cy="2739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b="0" i="0" lang="en" sz="1000" u="none" cap="none" strike="noStrike">
                <a:solidFill>
                  <a:srgbClr val="BFBFBF"/>
                </a:solidFill>
                <a:latin typeface="Verdana"/>
                <a:ea typeface="Verdana"/>
                <a:cs typeface="Verdana"/>
                <a:sym typeface="Verdana"/>
              </a:rPr>
              <a:t>‹#›</a:t>
            </a:fld>
            <a:endParaRPr b="0" i="0" sz="1000" u="none" cap="none" strike="noStrike">
              <a:solidFill>
                <a:srgbClr val="BFBFBF"/>
              </a:solidFill>
              <a:latin typeface="Verdana"/>
              <a:ea typeface="Verdana"/>
              <a:cs typeface="Verdana"/>
              <a:sym typeface="Verdana"/>
            </a:endParaRPr>
          </a:p>
        </p:txBody>
      </p:sp>
      <p:sp>
        <p:nvSpPr>
          <p:cNvPr id="1202" name="Google Shape;1202;p32"/>
          <p:cNvSpPr/>
          <p:nvPr/>
        </p:nvSpPr>
        <p:spPr>
          <a:xfrm>
            <a:off x="399138" y="4735748"/>
            <a:ext cx="4867200" cy="263400"/>
          </a:xfrm>
          <a:prstGeom prst="rect">
            <a:avLst/>
          </a:prstGeom>
          <a:solidFill>
            <a:srgbClr val="EFEFEF"/>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03" name="Google Shape;1203;p32"/>
          <p:cNvSpPr/>
          <p:nvPr/>
        </p:nvSpPr>
        <p:spPr>
          <a:xfrm>
            <a:off x="394477" y="868059"/>
            <a:ext cx="2663100" cy="263400"/>
          </a:xfrm>
          <a:prstGeom prst="rect">
            <a:avLst/>
          </a:prstGeom>
          <a:solidFill>
            <a:schemeClr val="lt2"/>
          </a:solidFill>
          <a:ln>
            <a:noFill/>
          </a:ln>
        </p:spPr>
        <p:txBody>
          <a:bodyPr anchorCtr="0" anchor="ctr" bIns="68400" lIns="68400" spcFirstLastPara="1" rIns="68400" wrap="square" tIns="68400">
            <a:noAutofit/>
          </a:bodyPr>
          <a:lstStyle/>
          <a:p>
            <a:pPr indent="0" lvl="0" marL="0" marR="0" rtl="0" algn="ctr">
              <a:lnSpc>
                <a:spcPct val="100000"/>
              </a:lnSpc>
              <a:spcBef>
                <a:spcPts val="0"/>
              </a:spcBef>
              <a:spcAft>
                <a:spcPts val="0"/>
              </a:spcAft>
              <a:buClr>
                <a:srgbClr val="FFFFFF"/>
              </a:buClr>
              <a:buFont typeface="Verdana"/>
              <a:buNone/>
            </a:pPr>
            <a:r>
              <a:rPr b="1" i="0" lang="en" sz="1400" u="none" cap="none" strike="noStrike">
                <a:solidFill>
                  <a:srgbClr val="FFFFFF"/>
                </a:solidFill>
                <a:latin typeface="Verdana"/>
                <a:ea typeface="Verdana"/>
                <a:cs typeface="Verdana"/>
                <a:sym typeface="Verdana"/>
              </a:rPr>
              <a:t>Business Outcomes</a:t>
            </a:r>
            <a:endParaRPr sz="1100"/>
          </a:p>
        </p:txBody>
      </p:sp>
      <p:sp>
        <p:nvSpPr>
          <p:cNvPr id="1204" name="Google Shape;1204;p32"/>
          <p:cNvSpPr/>
          <p:nvPr/>
        </p:nvSpPr>
        <p:spPr>
          <a:xfrm>
            <a:off x="3250725" y="868059"/>
            <a:ext cx="2663100" cy="263400"/>
          </a:xfrm>
          <a:prstGeom prst="rect">
            <a:avLst/>
          </a:prstGeom>
          <a:solidFill>
            <a:schemeClr val="lt2"/>
          </a:solidFill>
          <a:ln>
            <a:noFill/>
          </a:ln>
        </p:spPr>
        <p:txBody>
          <a:bodyPr anchorCtr="0" anchor="ctr" bIns="68400" lIns="68400" spcFirstLastPara="1" rIns="68400" wrap="square" tIns="68400">
            <a:noAutofit/>
          </a:bodyPr>
          <a:lstStyle/>
          <a:p>
            <a:pPr indent="0" lvl="0" marL="0" marR="0" rtl="0" algn="ctr">
              <a:lnSpc>
                <a:spcPct val="100000"/>
              </a:lnSpc>
              <a:spcBef>
                <a:spcPts val="0"/>
              </a:spcBef>
              <a:spcAft>
                <a:spcPts val="0"/>
              </a:spcAft>
              <a:buClr>
                <a:srgbClr val="FFFFFF"/>
              </a:buClr>
              <a:buFont typeface="Verdana"/>
              <a:buNone/>
            </a:pPr>
            <a:r>
              <a:rPr b="1" i="0" lang="en" sz="1400" u="none" cap="none" strike="noStrike">
                <a:solidFill>
                  <a:srgbClr val="FFFFFF"/>
                </a:solidFill>
                <a:latin typeface="Verdana"/>
                <a:ea typeface="Verdana"/>
                <a:cs typeface="Verdana"/>
                <a:sym typeface="Verdana"/>
              </a:rPr>
              <a:t>Technology Delivery</a:t>
            </a:r>
            <a:endParaRPr sz="1100"/>
          </a:p>
        </p:txBody>
      </p:sp>
      <p:sp>
        <p:nvSpPr>
          <p:cNvPr id="1205" name="Google Shape;1205;p32"/>
          <p:cNvSpPr/>
          <p:nvPr/>
        </p:nvSpPr>
        <p:spPr>
          <a:xfrm>
            <a:off x="6106971" y="868059"/>
            <a:ext cx="2663100" cy="263400"/>
          </a:xfrm>
          <a:prstGeom prst="rect">
            <a:avLst/>
          </a:prstGeom>
          <a:solidFill>
            <a:schemeClr val="lt2"/>
          </a:solidFill>
          <a:ln>
            <a:noFill/>
          </a:ln>
        </p:spPr>
        <p:txBody>
          <a:bodyPr anchorCtr="0" anchor="ctr" bIns="68400" lIns="68400" spcFirstLastPara="1" rIns="68400" wrap="square" tIns="68400">
            <a:noAutofit/>
          </a:bodyPr>
          <a:lstStyle/>
          <a:p>
            <a:pPr indent="0" lvl="0" marL="0" marR="0" rtl="0" algn="ctr">
              <a:lnSpc>
                <a:spcPct val="100000"/>
              </a:lnSpc>
              <a:spcBef>
                <a:spcPts val="0"/>
              </a:spcBef>
              <a:spcAft>
                <a:spcPts val="0"/>
              </a:spcAft>
              <a:buClr>
                <a:srgbClr val="FFFFFF"/>
              </a:buClr>
              <a:buFont typeface="Verdana"/>
              <a:buNone/>
            </a:pPr>
            <a:r>
              <a:rPr b="1" i="0" lang="en" sz="1400" u="none" cap="none" strike="noStrike">
                <a:solidFill>
                  <a:srgbClr val="FFFFFF"/>
                </a:solidFill>
                <a:latin typeface="Verdana"/>
                <a:ea typeface="Verdana"/>
                <a:cs typeface="Verdana"/>
                <a:sym typeface="Verdana"/>
              </a:rPr>
              <a:t>Org Enablement</a:t>
            </a:r>
            <a:endParaRPr sz="1100"/>
          </a:p>
        </p:txBody>
      </p:sp>
      <p:graphicFrame>
        <p:nvGraphicFramePr>
          <p:cNvPr id="1206" name="Google Shape;1206;p32"/>
          <p:cNvGraphicFramePr/>
          <p:nvPr/>
        </p:nvGraphicFramePr>
        <p:xfrm>
          <a:off x="394469" y="1188986"/>
          <a:ext cx="3000000" cy="3000000"/>
        </p:xfrm>
        <a:graphic>
          <a:graphicData uri="http://schemas.openxmlformats.org/drawingml/2006/table">
            <a:tbl>
              <a:tblPr>
                <a:noFill/>
                <a:tableStyleId>{CCCA716B-4A88-4F58-98F7-6DA8616FA766}</a:tableStyleId>
              </a:tblPr>
              <a:tblGrid>
                <a:gridCol w="1269150"/>
                <a:gridCol w="342250"/>
                <a:gridCol w="1051700"/>
              </a:tblGrid>
              <a:tr h="43302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Digital Transformation</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127000" lvl="0" marL="127000" marR="0" rtl="0" algn="l">
                        <a:lnSpc>
                          <a:spcPct val="100000"/>
                        </a:lnSpc>
                        <a:spcBef>
                          <a:spcPts val="0"/>
                        </a:spcBef>
                        <a:spcAft>
                          <a:spcPts val="0"/>
                        </a:spcAft>
                        <a:buClr>
                          <a:schemeClr val="dk1"/>
                        </a:buClr>
                        <a:buSzPts val="600"/>
                        <a:buFont typeface="Verdana"/>
                        <a:buChar char="•"/>
                      </a:pPr>
                      <a:r>
                        <a:rPr lang="en" sz="600" u="none" cap="none" strike="noStrike">
                          <a:latin typeface="Verdana"/>
                          <a:ea typeface="Verdana"/>
                          <a:cs typeface="Verdana"/>
                          <a:sym typeface="Verdana"/>
                        </a:rPr>
                        <a:t>New Products</a:t>
                      </a:r>
                      <a:endParaRPr sz="1100">
                        <a:latin typeface="Verdana"/>
                        <a:ea typeface="Verdana"/>
                        <a:cs typeface="Verdana"/>
                        <a:sym typeface="Verdana"/>
                      </a:endParaRPr>
                    </a:p>
                    <a:p>
                      <a:pPr indent="-127000" lvl="0" marL="127000" marR="0" rtl="0" algn="l">
                        <a:lnSpc>
                          <a:spcPct val="100000"/>
                        </a:lnSpc>
                        <a:spcBef>
                          <a:spcPts val="0"/>
                        </a:spcBef>
                        <a:spcAft>
                          <a:spcPts val="0"/>
                        </a:spcAft>
                        <a:buClr>
                          <a:schemeClr val="dk1"/>
                        </a:buClr>
                        <a:buSzPts val="600"/>
                        <a:buFont typeface="Verdana"/>
                        <a:buChar char="•"/>
                      </a:pPr>
                      <a:r>
                        <a:rPr lang="en" sz="600" u="none" cap="none" strike="noStrike">
                          <a:latin typeface="Verdana"/>
                          <a:ea typeface="Verdana"/>
                          <a:cs typeface="Verdana"/>
                          <a:sym typeface="Verdana"/>
                        </a:rPr>
                        <a:t>Omni-channel</a:t>
                      </a:r>
                      <a:endParaRPr sz="1100">
                        <a:latin typeface="Verdana"/>
                        <a:ea typeface="Verdana"/>
                        <a:cs typeface="Verdana"/>
                        <a:sym typeface="Verdana"/>
                      </a:endParaRPr>
                    </a:p>
                    <a:p>
                      <a:pPr indent="-127000" lvl="0" marL="127000" marR="0" rtl="0" algn="l">
                        <a:lnSpc>
                          <a:spcPct val="100000"/>
                        </a:lnSpc>
                        <a:spcBef>
                          <a:spcPts val="0"/>
                        </a:spcBef>
                        <a:spcAft>
                          <a:spcPts val="0"/>
                        </a:spcAft>
                        <a:buClr>
                          <a:schemeClr val="dk1"/>
                        </a:buClr>
                        <a:buSzPts val="600"/>
                        <a:buFont typeface="Verdana"/>
                        <a:buChar char="•"/>
                      </a:pPr>
                      <a:r>
                        <a:rPr lang="en" sz="600" u="none" cap="none" strike="noStrike">
                          <a:latin typeface="Verdana"/>
                          <a:ea typeface="Verdana"/>
                          <a:cs typeface="Verdana"/>
                          <a:sym typeface="Verdana"/>
                        </a:rPr>
                        <a:t>NPS </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2552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Additional Revenue attributed to IT</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t/>
                      </a:r>
                      <a:endParaRPr sz="1800" u="none" cap="none" strike="noStrike">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127000" lvl="0" marL="127000" marR="0" rtl="0" algn="l">
                        <a:lnSpc>
                          <a:spcPct val="100000"/>
                        </a:lnSpc>
                        <a:spcBef>
                          <a:spcPts val="0"/>
                        </a:spcBef>
                        <a:spcAft>
                          <a:spcPts val="0"/>
                        </a:spcAft>
                        <a:buClr>
                          <a:schemeClr val="dk1"/>
                        </a:buClr>
                        <a:buSzPts val="600"/>
                        <a:buFont typeface="Verdana"/>
                        <a:buChar char="•"/>
                      </a:pPr>
                      <a:r>
                        <a:rPr lang="en" sz="600" u="none" cap="none" strike="noStrike">
                          <a:latin typeface="Verdana"/>
                          <a:ea typeface="Verdana"/>
                          <a:cs typeface="Verdana"/>
                          <a:sym typeface="Verdana"/>
                        </a:rPr>
                        <a:t>New Mobile App</a:t>
                      </a:r>
                      <a:endParaRPr sz="1100">
                        <a:latin typeface="Verdana"/>
                        <a:ea typeface="Verdana"/>
                        <a:cs typeface="Verdana"/>
                        <a:sym typeface="Verdana"/>
                      </a:endParaRPr>
                    </a:p>
                    <a:p>
                      <a:pPr indent="-127000" lvl="0" marL="127000" marR="0" rtl="0" algn="l">
                        <a:lnSpc>
                          <a:spcPct val="100000"/>
                        </a:lnSpc>
                        <a:spcBef>
                          <a:spcPts val="0"/>
                        </a:spcBef>
                        <a:spcAft>
                          <a:spcPts val="0"/>
                        </a:spcAft>
                        <a:buClr>
                          <a:schemeClr val="dk1"/>
                        </a:buClr>
                        <a:buSzPts val="600"/>
                        <a:buFont typeface="Verdana"/>
                        <a:buChar char="•"/>
                      </a:pPr>
                      <a:r>
                        <a:rPr lang="en" sz="600" u="none" cap="none" strike="noStrike">
                          <a:latin typeface="Verdana"/>
                          <a:ea typeface="Verdana"/>
                          <a:cs typeface="Verdana"/>
                          <a:sym typeface="Verdana"/>
                        </a:rPr>
                        <a:t>Customer upsell</a:t>
                      </a:r>
                      <a:endParaRPr sz="1100">
                        <a:latin typeface="Verdana"/>
                        <a:ea typeface="Verdana"/>
                        <a:cs typeface="Verdana"/>
                        <a:sym typeface="Verdana"/>
                      </a:endParaRPr>
                    </a:p>
                    <a:p>
                      <a:pPr indent="-127000" lvl="0" marL="127000" marR="0" rtl="0" algn="l">
                        <a:lnSpc>
                          <a:spcPct val="100000"/>
                        </a:lnSpc>
                        <a:spcBef>
                          <a:spcPts val="0"/>
                        </a:spcBef>
                        <a:spcAft>
                          <a:spcPts val="0"/>
                        </a:spcAft>
                        <a:buClr>
                          <a:schemeClr val="dk1"/>
                        </a:buClr>
                        <a:buSzPts val="600"/>
                        <a:buFont typeface="Verdana"/>
                        <a:buChar char="•"/>
                      </a:pPr>
                      <a:r>
                        <a:rPr lang="en" sz="600" u="none" cap="none" strike="noStrike">
                          <a:latin typeface="Verdana"/>
                          <a:ea typeface="Verdana"/>
                          <a:cs typeface="Verdana"/>
                          <a:sym typeface="Verdana"/>
                        </a:rPr>
                        <a:t>Churn decrease</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817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Business Agility &amp; </a:t>
                      </a:r>
                      <a:endParaRPr sz="1100">
                        <a:latin typeface="Verdana"/>
                        <a:ea typeface="Verdana"/>
                        <a:cs typeface="Verdana"/>
                        <a:sym typeface="Verdana"/>
                      </a:endParaRPr>
                    </a:p>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Innovation</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127000" lvl="0" marL="127000" marR="0" rtl="0" algn="l">
                        <a:lnSpc>
                          <a:spcPct val="100000"/>
                        </a:lnSpc>
                        <a:spcBef>
                          <a:spcPts val="0"/>
                        </a:spcBef>
                        <a:spcAft>
                          <a:spcPts val="0"/>
                        </a:spcAft>
                        <a:buClr>
                          <a:schemeClr val="dk1"/>
                        </a:buClr>
                        <a:buSzPts val="600"/>
                        <a:buFont typeface="Verdana"/>
                        <a:buChar char="•"/>
                      </a:pPr>
                      <a:r>
                        <a:rPr lang="en" sz="600" u="none" cap="none" strike="noStrike">
                          <a:latin typeface="Verdana"/>
                          <a:ea typeface="Verdana"/>
                          <a:cs typeface="Verdana"/>
                          <a:sym typeface="Verdana"/>
                        </a:rPr>
                        <a:t>APIs exposed to third parties</a:t>
                      </a:r>
                      <a:endParaRPr sz="1100">
                        <a:latin typeface="Verdana"/>
                        <a:ea typeface="Verdana"/>
                        <a:cs typeface="Verdana"/>
                        <a:sym typeface="Verdana"/>
                      </a:endParaRPr>
                    </a:p>
                    <a:p>
                      <a:pPr indent="-127000" lvl="0" marL="127000" marR="0" rtl="0" algn="l">
                        <a:lnSpc>
                          <a:spcPct val="100000"/>
                        </a:lnSpc>
                        <a:spcBef>
                          <a:spcPts val="0"/>
                        </a:spcBef>
                        <a:spcAft>
                          <a:spcPts val="0"/>
                        </a:spcAft>
                        <a:buClr>
                          <a:schemeClr val="dk1"/>
                        </a:buClr>
                        <a:buSzPts val="600"/>
                        <a:buFont typeface="Verdana"/>
                        <a:buChar char="•"/>
                      </a:pPr>
                      <a:r>
                        <a:rPr lang="en" sz="600" u="none" cap="none" strike="noStrike">
                          <a:latin typeface="Verdana"/>
                          <a:ea typeface="Verdana"/>
                          <a:cs typeface="Verdana"/>
                          <a:sym typeface="Verdana"/>
                        </a:rPr>
                        <a:t>Fail-fast </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9302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Developer Productivity</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127000" lvl="0" marL="127000" marR="0" rtl="0" algn="l">
                        <a:lnSpc>
                          <a:spcPct val="100000"/>
                        </a:lnSpc>
                        <a:spcBef>
                          <a:spcPts val="0"/>
                        </a:spcBef>
                        <a:spcAft>
                          <a:spcPts val="0"/>
                        </a:spcAft>
                        <a:buClr>
                          <a:schemeClr val="dk1"/>
                        </a:buClr>
                        <a:buSzPts val="600"/>
                        <a:buFont typeface="Verdana"/>
                        <a:buChar char="•"/>
                      </a:pPr>
                      <a:r>
                        <a:rPr lang="en" sz="600" u="none" cap="none" strike="noStrike">
                          <a:latin typeface="Verdana"/>
                          <a:ea typeface="Verdana"/>
                          <a:cs typeface="Verdana"/>
                          <a:sym typeface="Verdana"/>
                        </a:rPr>
                        <a:t>Developer hours freed for projects</a:t>
                      </a:r>
                      <a:endParaRPr sz="1100">
                        <a:latin typeface="Verdana"/>
                        <a:ea typeface="Verdana"/>
                        <a:cs typeface="Verdana"/>
                        <a:sym typeface="Verdana"/>
                      </a:endParaRPr>
                    </a:p>
                    <a:p>
                      <a:pPr indent="-127000" lvl="0" marL="127000" marR="0" rtl="0" algn="l">
                        <a:lnSpc>
                          <a:spcPct val="100000"/>
                        </a:lnSpc>
                        <a:spcBef>
                          <a:spcPts val="0"/>
                        </a:spcBef>
                        <a:spcAft>
                          <a:spcPts val="0"/>
                        </a:spcAft>
                        <a:buClr>
                          <a:schemeClr val="dk1"/>
                        </a:buClr>
                        <a:buSzPts val="600"/>
                        <a:buFont typeface="Verdana"/>
                        <a:buChar char="•"/>
                      </a:pPr>
                      <a:r>
                        <a:rPr lang="en" sz="600" u="none" cap="none" strike="noStrike">
                          <a:latin typeface="Verdana"/>
                          <a:ea typeface="Verdana"/>
                          <a:cs typeface="Verdana"/>
                          <a:sym typeface="Verdana"/>
                        </a:rPr>
                        <a:t>Time to MVP</a:t>
                      </a:r>
                      <a:endParaRPr sz="1100">
                        <a:latin typeface="Verdana"/>
                        <a:ea typeface="Verdana"/>
                        <a:cs typeface="Verdana"/>
                        <a:sym typeface="Verdana"/>
                      </a:endParaRPr>
                    </a:p>
                    <a:p>
                      <a:pPr indent="-127000" lvl="0" marL="127000" marR="0" rtl="0" algn="l">
                        <a:lnSpc>
                          <a:spcPct val="100000"/>
                        </a:lnSpc>
                        <a:spcBef>
                          <a:spcPts val="0"/>
                        </a:spcBef>
                        <a:spcAft>
                          <a:spcPts val="0"/>
                        </a:spcAft>
                        <a:buClr>
                          <a:schemeClr val="dk1"/>
                        </a:buClr>
                        <a:buSzPts val="600"/>
                        <a:buFont typeface="Verdana"/>
                        <a:buChar char="•"/>
                      </a:pPr>
                      <a:r>
                        <a:rPr lang="en" sz="600" u="none" cap="none" strike="noStrike">
                          <a:latin typeface="Verdana"/>
                          <a:ea typeface="Verdana"/>
                          <a:cs typeface="Verdana"/>
                          <a:sym typeface="Verdana"/>
                        </a:rPr>
                        <a:t>E2E Time to deliver new services</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8427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Technical Debt</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127000" lvl="0" marL="127000" marR="0" rtl="0" algn="l">
                        <a:lnSpc>
                          <a:spcPct val="100000"/>
                        </a:lnSpc>
                        <a:spcBef>
                          <a:spcPts val="0"/>
                        </a:spcBef>
                        <a:spcAft>
                          <a:spcPts val="0"/>
                        </a:spcAft>
                        <a:buClr>
                          <a:schemeClr val="dk1"/>
                        </a:buClr>
                        <a:buSzPts val="600"/>
                        <a:buFont typeface="Verdana"/>
                        <a:buChar char="•"/>
                      </a:pPr>
                      <a:r>
                        <a:rPr lang="en" sz="600" u="none" cap="none" strike="noStrike">
                          <a:latin typeface="Verdana"/>
                          <a:ea typeface="Verdana"/>
                          <a:cs typeface="Verdana"/>
                          <a:sym typeface="Verdana"/>
                        </a:rPr>
                        <a:t>Legacy P2P migrated  to Anypoint Platform</a:t>
                      </a:r>
                      <a:endParaRPr sz="1100">
                        <a:latin typeface="Verdana"/>
                        <a:ea typeface="Verdana"/>
                        <a:cs typeface="Verdana"/>
                        <a:sym typeface="Verdana"/>
                      </a:endParaRPr>
                    </a:p>
                    <a:p>
                      <a:pPr indent="-127000" lvl="0" marL="127000" marR="0" rtl="0" algn="l">
                        <a:lnSpc>
                          <a:spcPct val="100000"/>
                        </a:lnSpc>
                        <a:spcBef>
                          <a:spcPts val="0"/>
                        </a:spcBef>
                        <a:spcAft>
                          <a:spcPts val="0"/>
                        </a:spcAft>
                        <a:buClr>
                          <a:schemeClr val="dk1"/>
                        </a:buClr>
                        <a:buSzPts val="600"/>
                        <a:buFont typeface="Verdana"/>
                        <a:buChar char="•"/>
                      </a:pPr>
                      <a:r>
                        <a:rPr lang="en" sz="600" u="none" cap="none" strike="noStrike">
                          <a:latin typeface="Verdana"/>
                          <a:ea typeface="Verdana"/>
                          <a:cs typeface="Verdana"/>
                          <a:sym typeface="Verdana"/>
                        </a:rPr>
                        <a:t>Developer Hours spent on maintaining legacy</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93025">
                <a:tc>
                  <a:txBody>
                    <a:bodyPr>
                      <a:noAutofit/>
                    </a:bodyPr>
                    <a:lstStyle/>
                    <a:p>
                      <a:pPr indent="0" lvl="0" marL="0" marR="0" rtl="0" algn="l">
                        <a:lnSpc>
                          <a:spcPct val="100000"/>
                        </a:lnSpc>
                        <a:spcBef>
                          <a:spcPts val="0"/>
                        </a:spcBef>
                        <a:spcAft>
                          <a:spcPts val="0"/>
                        </a:spcAft>
                        <a:buClr>
                          <a:schemeClr val="dk1"/>
                        </a:buClr>
                        <a:buFont typeface="Verdana"/>
                        <a:buNone/>
                      </a:pPr>
                      <a:r>
                        <a:t/>
                      </a:r>
                      <a:endParaRPr b="1" sz="700" u="none" cap="none" strike="noStrike">
                        <a:solidFill>
                          <a:srgbClr val="00A0DF"/>
                        </a:solidFill>
                        <a:latin typeface="Verdana"/>
                        <a:ea typeface="Verdana"/>
                        <a:cs typeface="Verdana"/>
                        <a:sym typeface="Verdana"/>
                      </a:endParaRPr>
                    </a:p>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CapEx/OpEx/TCO</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600" u="none" cap="none" strike="noStrike">
                        <a:latin typeface="Verdana"/>
                        <a:ea typeface="Verdana"/>
                        <a:cs typeface="Verdana"/>
                        <a:sym typeface="Verdana"/>
                      </a:endParaRPr>
                    </a:p>
                    <a:p>
                      <a:pPr indent="-127000" lvl="0" marL="127000" marR="0" rtl="0" algn="l">
                        <a:lnSpc>
                          <a:spcPct val="100000"/>
                        </a:lnSpc>
                        <a:spcBef>
                          <a:spcPts val="0"/>
                        </a:spcBef>
                        <a:spcAft>
                          <a:spcPts val="0"/>
                        </a:spcAft>
                        <a:buClr>
                          <a:schemeClr val="dk1"/>
                        </a:buClr>
                        <a:buSzPts val="600"/>
                        <a:buFont typeface="Verdana"/>
                        <a:buChar char="•"/>
                      </a:pPr>
                      <a:r>
                        <a:rPr lang="en" sz="600" u="none" cap="none" strike="noStrike">
                          <a:latin typeface="Verdana"/>
                          <a:ea typeface="Verdana"/>
                          <a:cs typeface="Verdana"/>
                          <a:sym typeface="Verdana"/>
                        </a:rPr>
                        <a:t>2017 vs. 2016 Capex Integration Spend</a:t>
                      </a:r>
                      <a:endParaRPr sz="1100">
                        <a:latin typeface="Verdana"/>
                        <a:ea typeface="Verdana"/>
                        <a:cs typeface="Verdana"/>
                        <a:sym typeface="Verdana"/>
                      </a:endParaRPr>
                    </a:p>
                    <a:p>
                      <a:pPr indent="-127000" lvl="0" marL="127000" marR="0" rtl="0" algn="l">
                        <a:lnSpc>
                          <a:spcPct val="100000"/>
                        </a:lnSpc>
                        <a:spcBef>
                          <a:spcPts val="0"/>
                        </a:spcBef>
                        <a:spcAft>
                          <a:spcPts val="0"/>
                        </a:spcAft>
                        <a:buClr>
                          <a:schemeClr val="dk1"/>
                        </a:buClr>
                        <a:buSzPts val="600"/>
                        <a:buFont typeface="Verdana"/>
                        <a:buChar char="•"/>
                      </a:pPr>
                      <a:r>
                        <a:rPr lang="en" sz="600" u="none" cap="none" strike="noStrike">
                          <a:latin typeface="Verdana"/>
                          <a:ea typeface="Verdana"/>
                          <a:cs typeface="Verdana"/>
                          <a:sym typeface="Verdana"/>
                        </a:rPr>
                        <a:t>Contractor hours</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85325">
                <a:tc>
                  <a:txBody>
                    <a:bodyPr>
                      <a:noAutofit/>
                    </a:bodyPr>
                    <a:lstStyle/>
                    <a:p>
                      <a:pPr indent="0" lvl="0" marL="0" marR="0" rtl="0" algn="l">
                        <a:lnSpc>
                          <a:spcPct val="100000"/>
                        </a:lnSpc>
                        <a:spcBef>
                          <a:spcPts val="0"/>
                        </a:spcBef>
                        <a:spcAft>
                          <a:spcPts val="0"/>
                        </a:spcAft>
                        <a:buClr>
                          <a:schemeClr val="dk1"/>
                        </a:buClr>
                        <a:buFont typeface="Verdana"/>
                        <a:buNone/>
                      </a:pPr>
                      <a:r>
                        <a:t/>
                      </a:r>
                      <a:endParaRPr b="1" sz="700" u="none" cap="none" strike="noStrike">
                        <a:solidFill>
                          <a:srgbClr val="00A0DF"/>
                        </a:solidFill>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600" u="none" cap="none" strike="noStrike">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39475">
                <a:tc>
                  <a:txBody>
                    <a:bodyPr>
                      <a:noAutofit/>
                    </a:bodyPr>
                    <a:lstStyle/>
                    <a:p>
                      <a:pPr indent="0" lvl="0" marL="0" marR="0" rtl="0" algn="l">
                        <a:lnSpc>
                          <a:spcPct val="100000"/>
                        </a:lnSpc>
                        <a:spcBef>
                          <a:spcPts val="0"/>
                        </a:spcBef>
                        <a:spcAft>
                          <a:spcPts val="0"/>
                        </a:spcAft>
                        <a:buClr>
                          <a:schemeClr val="dk1"/>
                        </a:buClr>
                        <a:buFont typeface="Verdana"/>
                        <a:buNone/>
                      </a:pPr>
                      <a:r>
                        <a:t/>
                      </a:r>
                      <a:endParaRPr b="1" sz="700" u="none" cap="none" strike="noStrike">
                        <a:solidFill>
                          <a:srgbClr val="00A0DF"/>
                        </a:solidFill>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600" u="none" cap="none" strike="noStrike">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39475">
                <a:tc>
                  <a:txBody>
                    <a:bodyPr>
                      <a:noAutofit/>
                    </a:bodyPr>
                    <a:lstStyle/>
                    <a:p>
                      <a:pPr indent="0" lvl="0" marL="0" marR="0" rtl="0" algn="l">
                        <a:lnSpc>
                          <a:spcPct val="100000"/>
                        </a:lnSpc>
                        <a:spcBef>
                          <a:spcPts val="0"/>
                        </a:spcBef>
                        <a:spcAft>
                          <a:spcPts val="0"/>
                        </a:spcAft>
                        <a:buClr>
                          <a:schemeClr val="dk1"/>
                        </a:buClr>
                        <a:buFont typeface="Verdana"/>
                        <a:buNone/>
                      </a:pPr>
                      <a:r>
                        <a:t/>
                      </a:r>
                      <a:endParaRPr b="1" sz="700" u="none" cap="none" strike="noStrike">
                        <a:solidFill>
                          <a:srgbClr val="00A0DF"/>
                        </a:solidFill>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600" u="none" cap="none" strike="noStrike">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207" name="Google Shape;1207;p32"/>
          <p:cNvGraphicFramePr/>
          <p:nvPr/>
        </p:nvGraphicFramePr>
        <p:xfrm>
          <a:off x="3250174" y="1179816"/>
          <a:ext cx="3000000" cy="3000000"/>
        </p:xfrm>
        <a:graphic>
          <a:graphicData uri="http://schemas.openxmlformats.org/drawingml/2006/table">
            <a:tbl>
              <a:tblPr>
                <a:noFill/>
                <a:tableStyleId>{CCCA716B-4A88-4F58-98F7-6DA8616FA766}</a:tableStyleId>
              </a:tblPr>
              <a:tblGrid>
                <a:gridCol w="1033650"/>
                <a:gridCol w="340525"/>
                <a:gridCol w="1289950"/>
              </a:tblGrid>
              <a:tr h="44477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Platform Adoption</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Ubuntu"/>
                        <a:buNone/>
                      </a:pPr>
                      <a:r>
                        <a:rPr lang="en" sz="600" u="none" cap="none" strike="noStrike">
                          <a:latin typeface="Verdana"/>
                          <a:ea typeface="Verdana"/>
                          <a:cs typeface="Verdana"/>
                          <a:sym typeface="Verdana"/>
                        </a:rPr>
                        <a:t>% of new interfaces utilizing  Anypoint Platform vs. legacy or P2P methods</a:t>
                      </a:r>
                      <a:endParaRPr sz="6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2292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CI: CD Interlock</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 sz="600" u="none" cap="none" strike="noStrike">
                          <a:latin typeface="Verdana"/>
                          <a:ea typeface="Verdana"/>
                          <a:cs typeface="Verdana"/>
                          <a:sym typeface="Verdana"/>
                        </a:rPr>
                        <a:t>% of code run through automated testing, deployment systems</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422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Return on Assets (Re-Use)</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 sz="600" u="none" cap="none" strike="noStrike">
                          <a:latin typeface="Verdana"/>
                          <a:ea typeface="Verdana"/>
                          <a:cs typeface="Verdana"/>
                          <a:sym typeface="Verdana"/>
                        </a:rPr>
                        <a:t>Rate of consumption of core re-usable assets (System APIs) </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47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Project Backlog</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 sz="600" u="none" cap="none" strike="noStrike">
                          <a:latin typeface="Verdana"/>
                          <a:ea typeface="Verdana"/>
                          <a:cs typeface="Verdana"/>
                          <a:sym typeface="Verdana"/>
                        </a:rPr>
                        <a:t>Project backlog clearance rate</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212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API Led Reference Architecture</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 sz="600" u="none" cap="none" strike="noStrike">
                          <a:latin typeface="Verdana"/>
                          <a:ea typeface="Verdana"/>
                          <a:cs typeface="Verdana"/>
                          <a:sym typeface="Verdana"/>
                        </a:rPr>
                        <a:t>API Led patterns are default mechanisms for integration </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477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Number of Discoverable APIs</a:t>
                      </a:r>
                      <a:endParaRPr sz="1100">
                        <a:latin typeface="Verdana"/>
                        <a:ea typeface="Verdana"/>
                        <a:cs typeface="Verdana"/>
                        <a:sym typeface="Verdana"/>
                      </a:endParaRPr>
                    </a:p>
                    <a:p>
                      <a:pPr indent="0" lvl="0" marL="0" marR="0" rtl="0" algn="l">
                        <a:lnSpc>
                          <a:spcPct val="100000"/>
                        </a:lnSpc>
                        <a:spcBef>
                          <a:spcPts val="0"/>
                        </a:spcBef>
                        <a:spcAft>
                          <a:spcPts val="0"/>
                        </a:spcAft>
                        <a:buClr>
                          <a:schemeClr val="dk1"/>
                        </a:buClr>
                        <a:buFont typeface="Verdana"/>
                        <a:buNone/>
                      </a:pPr>
                      <a:r>
                        <a:t/>
                      </a:r>
                      <a:endParaRPr b="1" sz="700" u="none" cap="none" strike="noStrike">
                        <a:solidFill>
                          <a:srgbClr val="00A0DF"/>
                        </a:solidFill>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 sz="600" u="none" cap="none" strike="noStrike">
                          <a:latin typeface="Verdana"/>
                          <a:ea typeface="Verdana"/>
                          <a:cs typeface="Verdana"/>
                          <a:sym typeface="Verdana"/>
                        </a:rPr>
                        <a:t>Number of APIs available via Anypoint Exchange</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0550">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Common Services</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 sz="600" u="none" cap="none" strike="noStrike">
                          <a:latin typeface="Verdana"/>
                          <a:ea typeface="Verdana"/>
                          <a:cs typeface="Verdana"/>
                          <a:sym typeface="Verdana"/>
                        </a:rPr>
                        <a:t>Consistent approach to logging, security throughout enterprise</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47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Defect Rate</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Font typeface="Arial"/>
                        <a:buNone/>
                      </a:pPr>
                      <a:r>
                        <a:rPr lang="en" sz="600" u="none" cap="none" strike="noStrike">
                          <a:latin typeface="Verdana"/>
                          <a:ea typeface="Verdana"/>
                          <a:cs typeface="Verdana"/>
                          <a:sym typeface="Verdana"/>
                        </a:rPr>
                        <a:t>Rate of errors in sprint cycles</a:t>
                      </a:r>
                      <a:endParaRPr sz="1100">
                        <a:latin typeface="Verdana"/>
                        <a:ea typeface="Verdana"/>
                        <a:cs typeface="Verdana"/>
                        <a:sym typeface="Verdana"/>
                      </a:endParaRPr>
                    </a:p>
                  </a:txBody>
                  <a:tcPr marT="68425" marB="68425" marR="68425" marL="68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1208" name="Google Shape;1208;p32"/>
          <p:cNvGraphicFramePr/>
          <p:nvPr/>
        </p:nvGraphicFramePr>
        <p:xfrm>
          <a:off x="6143883" y="1179816"/>
          <a:ext cx="3000000" cy="3000000"/>
        </p:xfrm>
        <a:graphic>
          <a:graphicData uri="http://schemas.openxmlformats.org/drawingml/2006/table">
            <a:tbl>
              <a:tblPr>
                <a:noFill/>
                <a:tableStyleId>{CCCA716B-4A88-4F58-98F7-6DA8616FA766}</a:tableStyleId>
              </a:tblPr>
              <a:tblGrid>
                <a:gridCol w="1087600"/>
                <a:gridCol w="286575"/>
                <a:gridCol w="1289950"/>
              </a:tblGrid>
              <a:tr h="31932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C4E Core Team</a:t>
                      </a:r>
                      <a:endParaRPr sz="1100">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lang="en" sz="600" u="none" cap="none" strike="noStrike">
                          <a:latin typeface="Verdana"/>
                          <a:ea typeface="Verdana"/>
                          <a:cs typeface="Verdana"/>
                          <a:sym typeface="Verdana"/>
                        </a:rPr>
                        <a:t>Core C4E Lead and contributors established</a:t>
                      </a:r>
                      <a:endParaRPr sz="1100">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1932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C4E Consumers</a:t>
                      </a:r>
                      <a:endParaRPr sz="1100">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lang="en" sz="600" u="none" cap="none" strike="noStrike">
                          <a:latin typeface="Verdana"/>
                          <a:ea typeface="Verdana"/>
                          <a:cs typeface="Verdana"/>
                          <a:sym typeface="Verdana"/>
                        </a:rPr>
                        <a:t>C4E consumption patterns in place</a:t>
                      </a:r>
                      <a:endParaRPr sz="1100">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1932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Asset Creation Rate</a:t>
                      </a:r>
                      <a:endParaRPr sz="1100">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lang="en" sz="600" u="none" cap="none" strike="noStrike">
                          <a:latin typeface="Verdana"/>
                          <a:ea typeface="Verdana"/>
                          <a:cs typeface="Verdana"/>
                          <a:sym typeface="Verdana"/>
                        </a:rPr>
                        <a:t>API creation and publish to Anypoint Exchange</a:t>
                      </a:r>
                      <a:endParaRPr sz="1100">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212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Asset Consumption Rate</a:t>
                      </a:r>
                      <a:endParaRPr sz="1100">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lang="en" sz="600" u="none" cap="none" strike="noStrike">
                          <a:latin typeface="Verdana"/>
                          <a:ea typeface="Verdana"/>
                          <a:cs typeface="Verdana"/>
                          <a:sym typeface="Verdana"/>
                        </a:rPr>
                        <a:t>APIs consumed via self-service (Anypoint Exchange)</a:t>
                      </a:r>
                      <a:endParaRPr sz="1100">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1800">
                <a:tc>
                  <a:txBody>
                    <a:bodyPr>
                      <a:noAutofit/>
                    </a:bodyPr>
                    <a:lstStyle/>
                    <a:p>
                      <a:pPr indent="0" lvl="0" marL="0" marR="0" rtl="0" algn="l">
                        <a:lnSpc>
                          <a:spcPct val="100000"/>
                        </a:lnSpc>
                        <a:spcBef>
                          <a:spcPts val="0"/>
                        </a:spcBef>
                        <a:spcAft>
                          <a:spcPts val="0"/>
                        </a:spcAft>
                        <a:buClr>
                          <a:schemeClr val="dk1"/>
                        </a:buClr>
                        <a:buFont typeface="Verdana"/>
                        <a:buNone/>
                      </a:pPr>
                      <a:r>
                        <a:t/>
                      </a:r>
                      <a:endParaRPr b="1" sz="700" u="none" cap="none" strike="noStrike">
                        <a:solidFill>
                          <a:srgbClr val="00A0DF"/>
                        </a:solidFill>
                        <a:latin typeface="Verdana"/>
                        <a:ea typeface="Verdana"/>
                        <a:cs typeface="Verdana"/>
                        <a:sym typeface="Verdana"/>
                      </a:endParaRPr>
                    </a:p>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Certified Staff</a:t>
                      </a:r>
                      <a:endParaRPr sz="1100">
                        <a:latin typeface="Verdana"/>
                        <a:ea typeface="Verdana"/>
                        <a:cs typeface="Verdana"/>
                        <a:sym typeface="Verdana"/>
                      </a:endParaRPr>
                    </a:p>
                    <a:p>
                      <a:pPr indent="0" lvl="0" marL="0" marR="0" rtl="0" algn="l">
                        <a:lnSpc>
                          <a:spcPct val="100000"/>
                        </a:lnSpc>
                        <a:spcBef>
                          <a:spcPts val="0"/>
                        </a:spcBef>
                        <a:spcAft>
                          <a:spcPts val="0"/>
                        </a:spcAft>
                        <a:buClr>
                          <a:schemeClr val="dk1"/>
                        </a:buClr>
                        <a:buFont typeface="Verdana"/>
                        <a:buNone/>
                      </a:pPr>
                      <a:r>
                        <a:t/>
                      </a:r>
                      <a:endParaRPr b="1" sz="700" u="none" cap="none" strike="noStrike">
                        <a:solidFill>
                          <a:srgbClr val="00A0DF"/>
                        </a:solidFill>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lang="en" sz="700" u="none" cap="none" strike="noStrike">
                          <a:latin typeface="Verdana"/>
                          <a:ea typeface="Verdana"/>
                          <a:cs typeface="Verdana"/>
                          <a:sym typeface="Verdana"/>
                        </a:rPr>
                        <a:t> </a:t>
                      </a:r>
                      <a:endParaRPr sz="1100">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600" u="none" cap="none" strike="noStrike">
                        <a:latin typeface="Verdana"/>
                        <a:ea typeface="Verdana"/>
                        <a:cs typeface="Verdana"/>
                        <a:sym typeface="Verdana"/>
                      </a:endParaRPr>
                    </a:p>
                    <a:p>
                      <a:pPr indent="0" lvl="0" marL="0" marR="0" rtl="0" algn="l">
                        <a:lnSpc>
                          <a:spcPct val="100000"/>
                        </a:lnSpc>
                        <a:spcBef>
                          <a:spcPts val="0"/>
                        </a:spcBef>
                        <a:spcAft>
                          <a:spcPts val="0"/>
                        </a:spcAft>
                        <a:buClr>
                          <a:schemeClr val="dk1"/>
                        </a:buClr>
                        <a:buFont typeface="Verdana"/>
                        <a:buNone/>
                      </a:pPr>
                      <a:r>
                        <a:rPr lang="en" sz="600" u="none" cap="none" strike="noStrike">
                          <a:latin typeface="Verdana"/>
                          <a:ea typeface="Verdana"/>
                          <a:cs typeface="Verdana"/>
                          <a:sym typeface="Verdana"/>
                        </a:rPr>
                        <a:t>Architects, Developers, Operations certified against plan</a:t>
                      </a:r>
                      <a:endParaRPr sz="1100">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10550">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Total number of hours training </a:t>
                      </a:r>
                      <a:endParaRPr sz="1100">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lang="en" sz="600" u="none" cap="none" strike="noStrike">
                          <a:latin typeface="Verdana"/>
                          <a:ea typeface="Verdana"/>
                          <a:cs typeface="Verdana"/>
                          <a:sym typeface="Verdana"/>
                        </a:rPr>
                        <a:t>Total number of training hours or training credits burned against plan</a:t>
                      </a:r>
                      <a:endParaRPr sz="1100">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01800">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 of Brownbag or Lunch n Learn Sessions </a:t>
                      </a:r>
                      <a:endParaRPr sz="1100">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lang="en" sz="600" u="none" cap="none" strike="noStrike">
                          <a:latin typeface="Verdana"/>
                          <a:ea typeface="Verdana"/>
                          <a:cs typeface="Verdana"/>
                          <a:sym typeface="Verdana"/>
                        </a:rPr>
                        <a:t>‘API led’ workshop to evangelize the model and consumption patterns</a:t>
                      </a:r>
                      <a:endParaRPr sz="1100">
                        <a:latin typeface="Verdana"/>
                        <a:ea typeface="Verdana"/>
                        <a:cs typeface="Verdana"/>
                        <a:sym typeface="Verdana"/>
                      </a:endParaRPr>
                    </a:p>
                    <a:p>
                      <a:pPr indent="0" lvl="0" marL="0" marR="0" rtl="0" algn="l">
                        <a:lnSpc>
                          <a:spcPct val="100000"/>
                        </a:lnSpc>
                        <a:spcBef>
                          <a:spcPts val="0"/>
                        </a:spcBef>
                        <a:spcAft>
                          <a:spcPts val="0"/>
                        </a:spcAft>
                        <a:buClr>
                          <a:schemeClr val="dk1"/>
                        </a:buClr>
                        <a:buFont typeface="Verdana"/>
                        <a:buNone/>
                      </a:pPr>
                      <a:r>
                        <a:t/>
                      </a:r>
                      <a:endParaRPr sz="600" u="none" cap="none" strike="noStrike">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957975">
                <a:tc>
                  <a:txBody>
                    <a:bodyPr>
                      <a:noAutofit/>
                    </a:bodyPr>
                    <a:lstStyle/>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Support Cases</a:t>
                      </a:r>
                      <a:endParaRPr sz="1100">
                        <a:latin typeface="Verdana"/>
                        <a:ea typeface="Verdana"/>
                        <a:cs typeface="Verdana"/>
                        <a:sym typeface="Verdana"/>
                      </a:endParaRPr>
                    </a:p>
                    <a:p>
                      <a:pPr indent="0" lvl="0" marL="0" marR="0" rtl="0" algn="l">
                        <a:lnSpc>
                          <a:spcPct val="100000"/>
                        </a:lnSpc>
                        <a:spcBef>
                          <a:spcPts val="0"/>
                        </a:spcBef>
                        <a:spcAft>
                          <a:spcPts val="0"/>
                        </a:spcAft>
                        <a:buClr>
                          <a:schemeClr val="dk1"/>
                        </a:buClr>
                        <a:buFont typeface="Verdana"/>
                        <a:buNone/>
                      </a:pPr>
                      <a:r>
                        <a:t/>
                      </a:r>
                      <a:endParaRPr b="1" sz="700" u="none" cap="none" strike="noStrike">
                        <a:solidFill>
                          <a:srgbClr val="00A0DF"/>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Font typeface="Verdana"/>
                        <a:buNone/>
                      </a:pPr>
                      <a:r>
                        <a:t/>
                      </a:r>
                      <a:endParaRPr b="1" sz="700" u="none" cap="none" strike="noStrike">
                        <a:solidFill>
                          <a:srgbClr val="00A0DF"/>
                        </a:solidFill>
                        <a:latin typeface="Verdana"/>
                        <a:ea typeface="Verdana"/>
                        <a:cs typeface="Verdana"/>
                        <a:sym typeface="Verdana"/>
                      </a:endParaRPr>
                    </a:p>
                    <a:p>
                      <a:pPr indent="0" lvl="0" marL="0" marR="0" rtl="0" algn="l">
                        <a:lnSpc>
                          <a:spcPct val="100000"/>
                        </a:lnSpc>
                        <a:spcBef>
                          <a:spcPts val="0"/>
                        </a:spcBef>
                        <a:spcAft>
                          <a:spcPts val="0"/>
                        </a:spcAft>
                        <a:buClr>
                          <a:srgbClr val="00A0DF"/>
                        </a:buClr>
                        <a:buFont typeface="Verdana"/>
                        <a:buNone/>
                      </a:pPr>
                      <a:r>
                        <a:rPr b="1" lang="en" sz="700" u="none" cap="none" strike="noStrike">
                          <a:solidFill>
                            <a:srgbClr val="00A0DF"/>
                          </a:solidFill>
                          <a:latin typeface="Verdana"/>
                          <a:ea typeface="Verdana"/>
                          <a:cs typeface="Verdana"/>
                          <a:sym typeface="Verdana"/>
                        </a:rPr>
                        <a:t>Support Costs/Scalability metrics </a:t>
                      </a:r>
                      <a:endParaRPr sz="1100">
                        <a:latin typeface="Verdana"/>
                        <a:ea typeface="Verdana"/>
                        <a:cs typeface="Verdana"/>
                        <a:sym typeface="Verdana"/>
                      </a:endParaRPr>
                    </a:p>
                    <a:p>
                      <a:pPr indent="0" lvl="0" marL="0" marR="0" rtl="0" algn="l">
                        <a:lnSpc>
                          <a:spcPct val="100000"/>
                        </a:lnSpc>
                        <a:spcBef>
                          <a:spcPts val="0"/>
                        </a:spcBef>
                        <a:spcAft>
                          <a:spcPts val="0"/>
                        </a:spcAft>
                        <a:buClr>
                          <a:schemeClr val="dk1"/>
                        </a:buClr>
                        <a:buFont typeface="Verdana"/>
                        <a:buNone/>
                      </a:pPr>
                      <a:r>
                        <a:t/>
                      </a:r>
                      <a:endParaRPr b="1" sz="700" u="none" cap="none" strike="noStrike">
                        <a:solidFill>
                          <a:srgbClr val="00A0DF"/>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Font typeface="Verdana"/>
                        <a:buNone/>
                      </a:pPr>
                      <a:r>
                        <a:t/>
                      </a:r>
                      <a:endParaRPr b="1" sz="700" u="none" cap="none" strike="noStrike">
                        <a:solidFill>
                          <a:srgbClr val="00A0DF"/>
                        </a:solidFill>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t/>
                      </a:r>
                      <a:endParaRPr sz="700" u="none" cap="none" strike="noStrike">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lang="en" sz="600" u="none" cap="none" strike="noStrike">
                          <a:latin typeface="Verdana"/>
                          <a:ea typeface="Verdana"/>
                          <a:cs typeface="Verdana"/>
                          <a:sym typeface="Verdana"/>
                        </a:rPr>
                        <a:t>Rate of S1 and S2 support cases logged </a:t>
                      </a:r>
                      <a:endParaRPr sz="1100">
                        <a:latin typeface="Verdana"/>
                        <a:ea typeface="Verdana"/>
                        <a:cs typeface="Verdana"/>
                        <a:sym typeface="Verdana"/>
                      </a:endParaRPr>
                    </a:p>
                    <a:p>
                      <a:pPr indent="0" lvl="0" marL="0" marR="0" rtl="0" algn="l">
                        <a:lnSpc>
                          <a:spcPct val="100000"/>
                        </a:lnSpc>
                        <a:spcBef>
                          <a:spcPts val="0"/>
                        </a:spcBef>
                        <a:spcAft>
                          <a:spcPts val="0"/>
                        </a:spcAft>
                        <a:buClr>
                          <a:schemeClr val="dk1"/>
                        </a:buClr>
                        <a:buFont typeface="Verdana"/>
                        <a:buNone/>
                      </a:pPr>
                      <a:r>
                        <a:t/>
                      </a:r>
                      <a:endParaRPr sz="600" u="none" cap="none" strike="noStrike">
                        <a:latin typeface="Verdana"/>
                        <a:ea typeface="Verdana"/>
                        <a:cs typeface="Verdana"/>
                        <a:sym typeface="Verdana"/>
                      </a:endParaRPr>
                    </a:p>
                    <a:p>
                      <a:pPr indent="0" lvl="0" marL="0" marR="0" rtl="0" algn="l">
                        <a:lnSpc>
                          <a:spcPct val="100000"/>
                        </a:lnSpc>
                        <a:spcBef>
                          <a:spcPts val="0"/>
                        </a:spcBef>
                        <a:spcAft>
                          <a:spcPts val="0"/>
                        </a:spcAft>
                        <a:buClr>
                          <a:schemeClr val="dk1"/>
                        </a:buClr>
                        <a:buFont typeface="Verdana"/>
                        <a:buNone/>
                      </a:pPr>
                      <a:r>
                        <a:t/>
                      </a:r>
                      <a:endParaRPr sz="600" u="none" cap="none" strike="noStrike">
                        <a:latin typeface="Verdana"/>
                        <a:ea typeface="Verdana"/>
                        <a:cs typeface="Verdana"/>
                        <a:sym typeface="Verdana"/>
                      </a:endParaRPr>
                    </a:p>
                    <a:p>
                      <a:pPr indent="0" lvl="0" marL="0" marR="0" rtl="0" algn="l">
                        <a:lnSpc>
                          <a:spcPct val="100000"/>
                        </a:lnSpc>
                        <a:spcBef>
                          <a:spcPts val="0"/>
                        </a:spcBef>
                        <a:spcAft>
                          <a:spcPts val="0"/>
                        </a:spcAft>
                        <a:buClr>
                          <a:schemeClr val="dk1"/>
                        </a:buClr>
                        <a:buFont typeface="Verdana"/>
                        <a:buNone/>
                      </a:pPr>
                      <a:r>
                        <a:rPr lang="en" sz="600" u="none" cap="none" strike="noStrike">
                          <a:latin typeface="Verdana"/>
                          <a:ea typeface="Verdana"/>
                          <a:cs typeface="Verdana"/>
                          <a:sym typeface="Verdana"/>
                        </a:rPr>
                        <a:t>System Downtime due to code instability /brittleness</a:t>
                      </a:r>
                      <a:endParaRPr sz="1100">
                        <a:latin typeface="Verdana"/>
                        <a:ea typeface="Verdana"/>
                        <a:cs typeface="Verdana"/>
                        <a:sym typeface="Verdana"/>
                      </a:endParaRPr>
                    </a:p>
                    <a:p>
                      <a:pPr indent="0" lvl="0" marL="0" marR="0" rtl="0" algn="l">
                        <a:lnSpc>
                          <a:spcPct val="100000"/>
                        </a:lnSpc>
                        <a:spcBef>
                          <a:spcPts val="0"/>
                        </a:spcBef>
                        <a:spcAft>
                          <a:spcPts val="0"/>
                        </a:spcAft>
                        <a:buClr>
                          <a:schemeClr val="dk1"/>
                        </a:buClr>
                        <a:buFont typeface="Verdana"/>
                        <a:buNone/>
                      </a:pPr>
                      <a:r>
                        <a:t/>
                      </a:r>
                      <a:endParaRPr sz="600" u="none" cap="none" strike="noStrike">
                        <a:latin typeface="Verdana"/>
                        <a:ea typeface="Verdana"/>
                        <a:cs typeface="Verdana"/>
                        <a:sym typeface="Verdana"/>
                      </a:endParaRPr>
                    </a:p>
                    <a:p>
                      <a:pPr indent="0" lvl="0" marL="0" marR="0" rtl="0" algn="l">
                        <a:lnSpc>
                          <a:spcPct val="100000"/>
                        </a:lnSpc>
                        <a:spcBef>
                          <a:spcPts val="0"/>
                        </a:spcBef>
                        <a:spcAft>
                          <a:spcPts val="0"/>
                        </a:spcAft>
                        <a:buClr>
                          <a:schemeClr val="dk1"/>
                        </a:buClr>
                        <a:buFont typeface="Verdana"/>
                        <a:buNone/>
                      </a:pPr>
                      <a:r>
                        <a:t/>
                      </a:r>
                      <a:endParaRPr sz="600" u="none" cap="none" strike="noStrike">
                        <a:latin typeface="Verdana"/>
                        <a:ea typeface="Verdana"/>
                        <a:cs typeface="Verdana"/>
                        <a:sym typeface="Verdana"/>
                      </a:endParaRPr>
                    </a:p>
                  </a:txBody>
                  <a:tcPr marT="68425" marB="68425" marR="68425" marL="68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pSp>
        <p:nvGrpSpPr>
          <p:cNvPr id="1209" name="Google Shape;1209;p32"/>
          <p:cNvGrpSpPr/>
          <p:nvPr/>
        </p:nvGrpSpPr>
        <p:grpSpPr>
          <a:xfrm>
            <a:off x="1257909" y="4739572"/>
            <a:ext cx="1468071" cy="263586"/>
            <a:chOff x="639074" y="6179219"/>
            <a:chExt cx="1961350" cy="352200"/>
          </a:xfrm>
        </p:grpSpPr>
        <p:sp>
          <p:nvSpPr>
            <p:cNvPr id="1210" name="Google Shape;1210;p32"/>
            <p:cNvSpPr/>
            <p:nvPr/>
          </p:nvSpPr>
          <p:spPr>
            <a:xfrm>
              <a:off x="639074" y="6239487"/>
              <a:ext cx="192600" cy="192600"/>
            </a:xfrm>
            <a:prstGeom prst="ellipse">
              <a:avLst/>
            </a:prstGeom>
            <a:solidFill>
              <a:srgbClr val="FFFF00"/>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11" name="Google Shape;1211;p32"/>
            <p:cNvSpPr txBox="1"/>
            <p:nvPr/>
          </p:nvSpPr>
          <p:spPr>
            <a:xfrm>
              <a:off x="815124" y="6179219"/>
              <a:ext cx="1785300" cy="352200"/>
            </a:xfrm>
            <a:prstGeom prst="rect">
              <a:avLst/>
            </a:prstGeom>
            <a:noFill/>
            <a:ln>
              <a:noFill/>
            </a:ln>
          </p:spPr>
          <p:txBody>
            <a:bodyPr anchorCtr="0" anchor="t" bIns="68400" lIns="68400" spcFirstLastPara="1" rIns="68400" wrap="square" tIns="68400">
              <a:noAutofit/>
            </a:bodyPr>
            <a:lstStyle/>
            <a:p>
              <a:pPr indent="0" lvl="0" marL="0" marR="0" rtl="0" algn="l">
                <a:lnSpc>
                  <a:spcPct val="100000"/>
                </a:lnSpc>
                <a:spcBef>
                  <a:spcPts val="0"/>
                </a:spcBef>
                <a:spcAft>
                  <a:spcPts val="0"/>
                </a:spcAft>
                <a:buClr>
                  <a:schemeClr val="dk1"/>
                </a:buClr>
                <a:buFont typeface="Verdana"/>
                <a:buNone/>
              </a:pPr>
              <a:r>
                <a:rPr b="0" i="0" lang="en" sz="700" u="none" cap="none" strike="noStrike">
                  <a:solidFill>
                    <a:schemeClr val="dk1"/>
                  </a:solidFill>
                  <a:latin typeface="Verdana"/>
                  <a:ea typeface="Verdana"/>
                  <a:cs typeface="Verdana"/>
                  <a:sym typeface="Verdana"/>
                </a:rPr>
                <a:t>Potential for Improvement</a:t>
              </a:r>
              <a:endParaRPr sz="1100"/>
            </a:p>
          </p:txBody>
        </p:sp>
      </p:grpSp>
      <p:sp>
        <p:nvSpPr>
          <p:cNvPr id="1212" name="Google Shape;1212;p32"/>
          <p:cNvSpPr txBox="1"/>
          <p:nvPr/>
        </p:nvSpPr>
        <p:spPr>
          <a:xfrm>
            <a:off x="2891184" y="4738418"/>
            <a:ext cx="1279500" cy="263400"/>
          </a:xfrm>
          <a:prstGeom prst="rect">
            <a:avLst/>
          </a:prstGeom>
          <a:noFill/>
          <a:ln>
            <a:noFill/>
          </a:ln>
        </p:spPr>
        <p:txBody>
          <a:bodyPr anchorCtr="0" anchor="t" bIns="68400" lIns="68400" spcFirstLastPara="1" rIns="68400" wrap="square" tIns="68400">
            <a:noAutofit/>
          </a:bodyPr>
          <a:lstStyle/>
          <a:p>
            <a:pPr indent="0" lvl="0" marL="0" marR="0" rtl="0" algn="l">
              <a:lnSpc>
                <a:spcPct val="100000"/>
              </a:lnSpc>
              <a:spcBef>
                <a:spcPts val="0"/>
              </a:spcBef>
              <a:spcAft>
                <a:spcPts val="0"/>
              </a:spcAft>
              <a:buClr>
                <a:schemeClr val="dk1"/>
              </a:buClr>
              <a:buFont typeface="Verdana"/>
              <a:buNone/>
            </a:pPr>
            <a:r>
              <a:rPr b="0" i="0" lang="en" sz="700" u="none" cap="none" strike="noStrike">
                <a:solidFill>
                  <a:schemeClr val="dk1"/>
                </a:solidFill>
                <a:latin typeface="Verdana"/>
                <a:ea typeface="Verdana"/>
                <a:cs typeface="Verdana"/>
                <a:sym typeface="Verdana"/>
              </a:rPr>
              <a:t>Needs Improvement</a:t>
            </a:r>
            <a:endParaRPr sz="1100"/>
          </a:p>
        </p:txBody>
      </p:sp>
      <p:grpSp>
        <p:nvGrpSpPr>
          <p:cNvPr id="1213" name="Google Shape;1213;p32"/>
          <p:cNvGrpSpPr/>
          <p:nvPr/>
        </p:nvGrpSpPr>
        <p:grpSpPr>
          <a:xfrm>
            <a:off x="4107354" y="4747116"/>
            <a:ext cx="1325609" cy="263586"/>
            <a:chOff x="639074" y="6189300"/>
            <a:chExt cx="1771021" cy="352200"/>
          </a:xfrm>
        </p:grpSpPr>
        <p:sp>
          <p:nvSpPr>
            <p:cNvPr id="1214" name="Google Shape;1214;p32"/>
            <p:cNvSpPr/>
            <p:nvPr/>
          </p:nvSpPr>
          <p:spPr>
            <a:xfrm>
              <a:off x="639074" y="6239487"/>
              <a:ext cx="192600" cy="192600"/>
            </a:xfrm>
            <a:prstGeom prst="ellipse">
              <a:avLst/>
            </a:prstGeom>
            <a:solidFill>
              <a:srgbClr val="B7B7B7"/>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15" name="Google Shape;1215;p32"/>
            <p:cNvSpPr txBox="1"/>
            <p:nvPr/>
          </p:nvSpPr>
          <p:spPr>
            <a:xfrm>
              <a:off x="825195" y="6189300"/>
              <a:ext cx="1584900" cy="352200"/>
            </a:xfrm>
            <a:prstGeom prst="rect">
              <a:avLst/>
            </a:prstGeom>
            <a:noFill/>
            <a:ln>
              <a:noFill/>
            </a:ln>
          </p:spPr>
          <p:txBody>
            <a:bodyPr anchorCtr="0" anchor="t" bIns="68400" lIns="68400" spcFirstLastPara="1" rIns="68400" wrap="square" tIns="68400">
              <a:noAutofit/>
            </a:bodyPr>
            <a:lstStyle/>
            <a:p>
              <a:pPr indent="0" lvl="0" marL="0" marR="0" rtl="0" algn="l">
                <a:lnSpc>
                  <a:spcPct val="100000"/>
                </a:lnSpc>
                <a:spcBef>
                  <a:spcPts val="0"/>
                </a:spcBef>
                <a:spcAft>
                  <a:spcPts val="0"/>
                </a:spcAft>
                <a:buClr>
                  <a:schemeClr val="dk1"/>
                </a:buClr>
                <a:buFont typeface="Verdana"/>
                <a:buNone/>
              </a:pPr>
              <a:r>
                <a:rPr b="0" i="0" lang="en" sz="700" u="none" cap="none" strike="noStrike">
                  <a:solidFill>
                    <a:schemeClr val="dk1"/>
                  </a:solidFill>
                  <a:latin typeface="Verdana"/>
                  <a:ea typeface="Verdana"/>
                  <a:cs typeface="Verdana"/>
                  <a:sym typeface="Verdana"/>
                </a:rPr>
                <a:t>N/A / Not a priority</a:t>
              </a:r>
              <a:endParaRPr sz="1100"/>
            </a:p>
          </p:txBody>
        </p:sp>
      </p:grpSp>
      <p:sp>
        <p:nvSpPr>
          <p:cNvPr id="1216" name="Google Shape;1216;p32"/>
          <p:cNvSpPr/>
          <p:nvPr/>
        </p:nvSpPr>
        <p:spPr>
          <a:xfrm>
            <a:off x="7225833" y="3628874"/>
            <a:ext cx="144300" cy="144300"/>
          </a:xfrm>
          <a:prstGeom prst="ellipse">
            <a:avLst/>
          </a:prstGeom>
          <a:solidFill>
            <a:srgbClr val="B7B7B7"/>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17" name="Google Shape;1217;p32"/>
          <p:cNvSpPr/>
          <p:nvPr/>
        </p:nvSpPr>
        <p:spPr>
          <a:xfrm>
            <a:off x="4351565" y="2152732"/>
            <a:ext cx="144300" cy="124500"/>
          </a:xfrm>
          <a:prstGeom prst="triangle">
            <a:avLst>
              <a:gd fmla="val 50000" name="adj"/>
            </a:avLst>
          </a:prstGeom>
          <a:solidFill>
            <a:srgbClr val="FFFF00"/>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18" name="Google Shape;1218;p32"/>
          <p:cNvSpPr/>
          <p:nvPr/>
        </p:nvSpPr>
        <p:spPr>
          <a:xfrm>
            <a:off x="1728398" y="1770488"/>
            <a:ext cx="144300" cy="124500"/>
          </a:xfrm>
          <a:prstGeom prst="triangle">
            <a:avLst>
              <a:gd fmla="val 50000" name="adj"/>
            </a:avLst>
          </a:prstGeom>
          <a:solidFill>
            <a:schemeClr val="accent5"/>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19" name="Google Shape;1219;p32"/>
          <p:cNvSpPr/>
          <p:nvPr/>
        </p:nvSpPr>
        <p:spPr>
          <a:xfrm>
            <a:off x="1728398" y="1260456"/>
            <a:ext cx="144300" cy="124500"/>
          </a:xfrm>
          <a:prstGeom prst="triangle">
            <a:avLst>
              <a:gd fmla="val 50000" name="adj"/>
            </a:avLst>
          </a:prstGeom>
          <a:solidFill>
            <a:schemeClr val="accent5"/>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20" name="Google Shape;1220;p32"/>
          <p:cNvSpPr/>
          <p:nvPr/>
        </p:nvSpPr>
        <p:spPr>
          <a:xfrm>
            <a:off x="2751253" y="4784303"/>
            <a:ext cx="144300" cy="144300"/>
          </a:xfrm>
          <a:prstGeom prst="ellipse">
            <a:avLst/>
          </a:prstGeom>
          <a:solidFill>
            <a:srgbClr val="FF0000"/>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21" name="Google Shape;1221;p32"/>
          <p:cNvSpPr/>
          <p:nvPr/>
        </p:nvSpPr>
        <p:spPr>
          <a:xfrm>
            <a:off x="1728398" y="3911740"/>
            <a:ext cx="144300" cy="144300"/>
          </a:xfrm>
          <a:prstGeom prst="ellipse">
            <a:avLst/>
          </a:prstGeom>
          <a:solidFill>
            <a:schemeClr val="accent5"/>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22" name="Google Shape;1222;p32"/>
          <p:cNvSpPr/>
          <p:nvPr/>
        </p:nvSpPr>
        <p:spPr>
          <a:xfrm>
            <a:off x="1728398" y="2638599"/>
            <a:ext cx="144300" cy="124500"/>
          </a:xfrm>
          <a:prstGeom prst="triangle">
            <a:avLst>
              <a:gd fmla="val 50000" name="adj"/>
            </a:avLst>
          </a:prstGeom>
          <a:solidFill>
            <a:schemeClr val="accent5"/>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23" name="Google Shape;1223;p32"/>
          <p:cNvSpPr/>
          <p:nvPr/>
        </p:nvSpPr>
        <p:spPr>
          <a:xfrm>
            <a:off x="4351565" y="1263356"/>
            <a:ext cx="144300" cy="144300"/>
          </a:xfrm>
          <a:prstGeom prst="ellipse">
            <a:avLst/>
          </a:prstGeom>
          <a:solidFill>
            <a:schemeClr val="accent5"/>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24" name="Google Shape;1224;p32"/>
          <p:cNvSpPr/>
          <p:nvPr/>
        </p:nvSpPr>
        <p:spPr>
          <a:xfrm>
            <a:off x="4351565" y="1686720"/>
            <a:ext cx="144300" cy="124500"/>
          </a:xfrm>
          <a:prstGeom prst="triangle">
            <a:avLst>
              <a:gd fmla="val 50000" name="adj"/>
            </a:avLst>
          </a:prstGeom>
          <a:solidFill>
            <a:schemeClr val="accent5"/>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25" name="Google Shape;1225;p32"/>
          <p:cNvSpPr/>
          <p:nvPr/>
        </p:nvSpPr>
        <p:spPr>
          <a:xfrm>
            <a:off x="4351565" y="2573978"/>
            <a:ext cx="144300" cy="124500"/>
          </a:xfrm>
          <a:prstGeom prst="triangle">
            <a:avLst>
              <a:gd fmla="val 50000" name="adj"/>
            </a:avLst>
          </a:prstGeom>
          <a:solidFill>
            <a:schemeClr val="accent5"/>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26" name="Google Shape;1226;p32"/>
          <p:cNvSpPr/>
          <p:nvPr/>
        </p:nvSpPr>
        <p:spPr>
          <a:xfrm>
            <a:off x="4351565" y="2882428"/>
            <a:ext cx="144300" cy="124500"/>
          </a:xfrm>
          <a:prstGeom prst="triangle">
            <a:avLst>
              <a:gd fmla="val 50000" name="adj"/>
            </a:avLst>
          </a:prstGeom>
          <a:solidFill>
            <a:schemeClr val="accent5"/>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27" name="Google Shape;1227;p32"/>
          <p:cNvSpPr/>
          <p:nvPr/>
        </p:nvSpPr>
        <p:spPr>
          <a:xfrm>
            <a:off x="7225833" y="1244619"/>
            <a:ext cx="144300" cy="124500"/>
          </a:xfrm>
          <a:prstGeom prst="triangle">
            <a:avLst>
              <a:gd fmla="val 50000" name="adj"/>
            </a:avLst>
          </a:prstGeom>
          <a:solidFill>
            <a:schemeClr val="accent5"/>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28" name="Google Shape;1228;p32"/>
          <p:cNvSpPr/>
          <p:nvPr/>
        </p:nvSpPr>
        <p:spPr>
          <a:xfrm>
            <a:off x="7225833" y="1569994"/>
            <a:ext cx="144300" cy="124500"/>
          </a:xfrm>
          <a:prstGeom prst="triangle">
            <a:avLst>
              <a:gd fmla="val 50000" name="adj"/>
            </a:avLst>
          </a:prstGeom>
          <a:solidFill>
            <a:srgbClr val="FFFF00"/>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29" name="Google Shape;1229;p32"/>
          <p:cNvSpPr/>
          <p:nvPr/>
        </p:nvSpPr>
        <p:spPr>
          <a:xfrm>
            <a:off x="7225833" y="1868700"/>
            <a:ext cx="144300" cy="124500"/>
          </a:xfrm>
          <a:prstGeom prst="triangle">
            <a:avLst>
              <a:gd fmla="val 50000" name="adj"/>
            </a:avLst>
          </a:prstGeom>
          <a:solidFill>
            <a:schemeClr val="accent5"/>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30" name="Google Shape;1230;p32"/>
          <p:cNvSpPr/>
          <p:nvPr/>
        </p:nvSpPr>
        <p:spPr>
          <a:xfrm>
            <a:off x="7225833" y="2219421"/>
            <a:ext cx="144300" cy="124500"/>
          </a:xfrm>
          <a:prstGeom prst="triangle">
            <a:avLst>
              <a:gd fmla="val 50000" name="adj"/>
            </a:avLst>
          </a:prstGeom>
          <a:solidFill>
            <a:srgbClr val="FFFF00"/>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31" name="Google Shape;1231;p32"/>
          <p:cNvSpPr/>
          <p:nvPr/>
        </p:nvSpPr>
        <p:spPr>
          <a:xfrm>
            <a:off x="7225833" y="3969029"/>
            <a:ext cx="144300" cy="124500"/>
          </a:xfrm>
          <a:prstGeom prst="triangle">
            <a:avLst>
              <a:gd fmla="val 50000" name="adj"/>
            </a:avLst>
          </a:prstGeom>
          <a:solidFill>
            <a:schemeClr val="accent5"/>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32" name="Google Shape;1232;p32"/>
          <p:cNvSpPr/>
          <p:nvPr/>
        </p:nvSpPr>
        <p:spPr>
          <a:xfrm>
            <a:off x="7225833" y="4365020"/>
            <a:ext cx="144300" cy="124500"/>
          </a:xfrm>
          <a:prstGeom prst="triangle">
            <a:avLst>
              <a:gd fmla="val 50000" name="adj"/>
            </a:avLst>
          </a:prstGeom>
          <a:solidFill>
            <a:schemeClr val="accent5"/>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33" name="Google Shape;1233;p32"/>
          <p:cNvSpPr/>
          <p:nvPr/>
        </p:nvSpPr>
        <p:spPr>
          <a:xfrm>
            <a:off x="453046" y="4786073"/>
            <a:ext cx="144300" cy="144300"/>
          </a:xfrm>
          <a:prstGeom prst="ellipse">
            <a:avLst/>
          </a:prstGeom>
          <a:solidFill>
            <a:schemeClr val="accent5"/>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34" name="Google Shape;1234;p32"/>
          <p:cNvSpPr/>
          <p:nvPr/>
        </p:nvSpPr>
        <p:spPr>
          <a:xfrm>
            <a:off x="1728398" y="3163449"/>
            <a:ext cx="144300" cy="124500"/>
          </a:xfrm>
          <a:prstGeom prst="triangle">
            <a:avLst>
              <a:gd fmla="val 50000" name="adj"/>
            </a:avLst>
          </a:prstGeom>
          <a:solidFill>
            <a:srgbClr val="FFFF00"/>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35" name="Google Shape;1235;p32"/>
          <p:cNvSpPr/>
          <p:nvPr/>
        </p:nvSpPr>
        <p:spPr>
          <a:xfrm>
            <a:off x="4351565" y="3646826"/>
            <a:ext cx="144300" cy="124500"/>
          </a:xfrm>
          <a:prstGeom prst="triangle">
            <a:avLst>
              <a:gd fmla="val 50000" name="adj"/>
            </a:avLst>
          </a:prstGeom>
          <a:solidFill>
            <a:schemeClr val="accent5"/>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36" name="Google Shape;1236;p32"/>
          <p:cNvSpPr/>
          <p:nvPr/>
        </p:nvSpPr>
        <p:spPr>
          <a:xfrm>
            <a:off x="4351565" y="4020647"/>
            <a:ext cx="144300" cy="124500"/>
          </a:xfrm>
          <a:prstGeom prst="triangle">
            <a:avLst>
              <a:gd fmla="val 50000" name="adj"/>
            </a:avLst>
          </a:prstGeom>
          <a:solidFill>
            <a:schemeClr val="accent5"/>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37" name="Google Shape;1237;p32"/>
          <p:cNvSpPr/>
          <p:nvPr/>
        </p:nvSpPr>
        <p:spPr>
          <a:xfrm>
            <a:off x="7225833" y="3195408"/>
            <a:ext cx="144300" cy="124500"/>
          </a:xfrm>
          <a:prstGeom prst="triangle">
            <a:avLst>
              <a:gd fmla="val 50000" name="adj"/>
            </a:avLst>
          </a:prstGeom>
          <a:solidFill>
            <a:srgbClr val="FFFF00"/>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38" name="Google Shape;1238;p32"/>
          <p:cNvSpPr/>
          <p:nvPr/>
        </p:nvSpPr>
        <p:spPr>
          <a:xfrm>
            <a:off x="1728398" y="2137050"/>
            <a:ext cx="144300" cy="124500"/>
          </a:xfrm>
          <a:prstGeom prst="triangle">
            <a:avLst>
              <a:gd fmla="val 50000" name="adj"/>
            </a:avLst>
          </a:prstGeom>
          <a:solidFill>
            <a:srgbClr val="FFFF00"/>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39" name="Google Shape;1239;p32"/>
          <p:cNvSpPr/>
          <p:nvPr/>
        </p:nvSpPr>
        <p:spPr>
          <a:xfrm>
            <a:off x="4351565" y="3229824"/>
            <a:ext cx="144300" cy="124500"/>
          </a:xfrm>
          <a:prstGeom prst="triangle">
            <a:avLst>
              <a:gd fmla="val 50000" name="adj"/>
            </a:avLst>
          </a:prstGeom>
          <a:solidFill>
            <a:srgbClr val="FFFF00"/>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40" name="Google Shape;1240;p32"/>
          <p:cNvSpPr/>
          <p:nvPr/>
        </p:nvSpPr>
        <p:spPr>
          <a:xfrm>
            <a:off x="7225833" y="2732767"/>
            <a:ext cx="144300" cy="124500"/>
          </a:xfrm>
          <a:prstGeom prst="triangle">
            <a:avLst>
              <a:gd fmla="val 50000" name="adj"/>
            </a:avLst>
          </a:prstGeom>
          <a:solidFill>
            <a:srgbClr val="FFFF00"/>
          </a:solidFill>
          <a:ln>
            <a:noFill/>
          </a:ln>
        </p:spPr>
        <p:txBody>
          <a:bodyPr anchorCtr="0" anchor="ctr" bIns="68400" lIns="68400" spcFirstLastPara="1" rIns="68400" wrap="square" tIns="684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chemeClr val="dk1"/>
              </a:solidFill>
              <a:latin typeface="Arial"/>
              <a:ea typeface="Arial"/>
              <a:cs typeface="Arial"/>
              <a:sym typeface="Arial"/>
            </a:endParaRPr>
          </a:p>
        </p:txBody>
      </p:sp>
      <p:sp>
        <p:nvSpPr>
          <p:cNvPr id="1241" name="Google Shape;1241;p32"/>
          <p:cNvSpPr txBox="1"/>
          <p:nvPr/>
        </p:nvSpPr>
        <p:spPr>
          <a:xfrm>
            <a:off x="597499" y="4741243"/>
            <a:ext cx="1336500" cy="263400"/>
          </a:xfrm>
          <a:prstGeom prst="rect">
            <a:avLst/>
          </a:prstGeom>
          <a:noFill/>
          <a:ln>
            <a:noFill/>
          </a:ln>
        </p:spPr>
        <p:txBody>
          <a:bodyPr anchorCtr="0" anchor="t" bIns="68400" lIns="68400" spcFirstLastPara="1" rIns="68400" wrap="square" tIns="68400">
            <a:noAutofit/>
          </a:bodyPr>
          <a:lstStyle/>
          <a:p>
            <a:pPr indent="0" lvl="0" marL="0" marR="0" rtl="0" algn="l">
              <a:lnSpc>
                <a:spcPct val="100000"/>
              </a:lnSpc>
              <a:spcBef>
                <a:spcPts val="0"/>
              </a:spcBef>
              <a:spcAft>
                <a:spcPts val="0"/>
              </a:spcAft>
              <a:buClr>
                <a:schemeClr val="dk1"/>
              </a:buClr>
              <a:buFont typeface="Verdana"/>
              <a:buNone/>
            </a:pPr>
            <a:r>
              <a:rPr b="0" i="0" lang="en" sz="700" u="none" cap="none" strike="noStrike">
                <a:solidFill>
                  <a:schemeClr val="dk1"/>
                </a:solidFill>
                <a:latin typeface="Verdana"/>
                <a:ea typeface="Verdana"/>
                <a:cs typeface="Verdana"/>
                <a:sym typeface="Verdana"/>
              </a:rPr>
              <a:t>Success</a:t>
            </a:r>
            <a:endParaRPr sz="1100"/>
          </a:p>
        </p:txBody>
      </p:sp>
      <p:sp>
        <p:nvSpPr>
          <p:cNvPr id="1242" name="Google Shape;1242;p32"/>
          <p:cNvSpPr/>
          <p:nvPr/>
        </p:nvSpPr>
        <p:spPr>
          <a:xfrm>
            <a:off x="5266484" y="160181"/>
            <a:ext cx="1534800" cy="371700"/>
          </a:xfrm>
          <a:prstGeom prst="rect">
            <a:avLst/>
          </a:prstGeom>
          <a:solidFill>
            <a:schemeClr val="accent5"/>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i="1" lang="en" sz="1100">
                <a:solidFill>
                  <a:srgbClr val="FFFFFF"/>
                </a:solidFill>
                <a:latin typeface="Verdana"/>
                <a:ea typeface="Verdana"/>
                <a:cs typeface="Verdana"/>
                <a:sym typeface="Verdana"/>
              </a:rPr>
              <a:t>Example KPIs</a:t>
            </a:r>
            <a:endParaRPr b="1" i="1" sz="1100">
              <a:solidFill>
                <a:srgbClr val="FFFFFF"/>
              </a:solidFill>
              <a:latin typeface="Verdana"/>
              <a:ea typeface="Verdana"/>
              <a:cs typeface="Verdana"/>
              <a:sym typeface="Verdana"/>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lesoft Corporate Template_DRAFT_0623">
  <a:themeElements>
    <a:clrScheme name="Mulesoft">
      <a:dk1>
        <a:srgbClr val="1D1D1C"/>
      </a:dk1>
      <a:lt1>
        <a:srgbClr val="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