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104" d="100"/>
          <a:sy n="104" d="100"/>
        </p:scale>
        <p:origin x="184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25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696D6C-087F-4981-A2F7-8826326546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8D53E-DB05-4F4F-9B8C-86111D01E2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A52B4-5EEE-4070-9A3C-2F0A1E50E99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C680-D48D-41C7-B48A-B2DA8DB60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5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08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8C8F-9564-4AB2-90E4-617812170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8205-2815-4E3B-8810-AE7520F48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2841-EFE0-4E4C-BE5A-60CF59E3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97B9-D8AB-4392-8330-2DDDB97B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43D-F1BD-4A39-9286-8071ECC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2D32C-0024-463A-99FE-3437525F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E1AC-F605-45DD-B242-0D3D3D4C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0A42-37D6-462B-AB45-1A2B88C5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1E7B9-E0DD-496D-8579-2AEB873B6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8E029-4453-41F5-ADE7-3B320A52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2651-D14E-49F3-AAC9-9DA694A3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CE98-B823-420A-B02C-4242E319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9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F6D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9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A079-62F6-440F-8D11-587F4B14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1669-C061-4272-84C6-F11E16D3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A442-12BD-433C-949C-4B864370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5297-ADB3-4656-AA72-996D62C1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53C3-09BD-4F7A-8CC2-439E2851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F942-9269-4736-A017-DED0B8F7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6FA2-3FA8-45CA-909A-E4F06024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F9C7-829C-4420-828C-77144A0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674E-B63B-4611-BC45-61BA6EB76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4CCB2-544B-488E-9BFF-792F1C9D7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9F8C4-7EA0-46AA-A17B-FD6A7B9C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95EA-1C6D-4EE1-BA39-F332B747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2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FDFF-B79C-4919-B828-4AB9D411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A61B8-A87F-4F3D-A50E-350C11A56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42AA-5401-4245-9102-2696BF88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19B67-8FF5-4EBE-B16B-37D95908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0DEEB-DD8B-48B6-862A-79CD20318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C403D-C556-47C6-85F8-3CFB5F6D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DEEC5-0DDE-43C3-B911-69EF95BF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6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FABC-9528-4900-9CC8-F08525F0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4F7E8-7D25-4615-9409-3705A79D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730CA-8DA7-4343-BE67-6215D484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B5730-77FF-4DD1-AD2D-C4D0F42A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B498F-F7BA-4662-A52A-F260A2B3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860B-3D85-4155-AA01-0A318AF1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45F6-40C8-48B8-8F0D-A3F5D609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D612F-2D9F-4507-92D0-92ABACBE9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A89D6-C889-4EF4-9560-31D905BD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58765-EF9D-4B40-8FA9-815C3CFA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4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EB67-99D7-40BE-80F8-4434BBF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DB925-4FDB-4857-8968-38F6437DD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30BE6-3FA6-4611-A2E8-798B45BE1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F27A-2986-4A9F-AA81-0DA3077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72078-F22F-4490-84AC-38D1FAB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0E7D-5EAC-4CC6-A99C-880E17CD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257BA-30B6-4250-A75A-922C9886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99CA-5830-4D82-8079-370A58A23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C3CB-37C0-4854-B5E2-B417B671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WebSocke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w3.org/html5/websocket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31" Type="http://schemas.openxmlformats.org/officeDocument/2006/relationships/hyperlink" Target="http://tools.ietf.org/html/rfc6455" TargetMode="External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tide.intalio.com/2011/09/cometd-2-4-0-websocket-benchmarks/" TargetMode="External"/><Relationship Id="rId5" Type="http://schemas.openxmlformats.org/officeDocument/2006/relationships/image" Target="../media/image89.jpg"/><Relationship Id="rId4" Type="http://schemas.openxmlformats.org/officeDocument/2006/relationships/image" Target="../media/image8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2.png"/><Relationship Id="rId21" Type="http://schemas.openxmlformats.org/officeDocument/2006/relationships/image" Target="../media/image106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09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23" Type="http://schemas.openxmlformats.org/officeDocument/2006/relationships/image" Target="../media/image108.jpg"/><Relationship Id="rId28" Type="http://schemas.openxmlformats.org/officeDocument/2006/relationships/image" Target="../media/image113.png"/><Relationship Id="rId10" Type="http://schemas.openxmlformats.org/officeDocument/2006/relationships/image" Target="../media/image96.png"/><Relationship Id="rId19" Type="http://schemas.openxmlformats.org/officeDocument/2006/relationships/image" Target="../media/image104.png"/><Relationship Id="rId4" Type="http://schemas.openxmlformats.org/officeDocument/2006/relationships/image" Target="../media/image90.png"/><Relationship Id="rId9" Type="http://schemas.openxmlformats.org/officeDocument/2006/relationships/image" Target="../media/image95.jpg"/><Relationship Id="rId14" Type="http://schemas.openxmlformats.org/officeDocument/2006/relationships/image" Target="../media/image17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84" y="6513004"/>
            <a:ext cx="3829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ct val="100000"/>
              </a:lnSpc>
            </a:pPr>
            <a:r>
              <a:rPr sz="1050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0415" y="2003170"/>
            <a:ext cx="4714240" cy="2138680"/>
          </a:xfrm>
          <a:custGeom>
            <a:avLst/>
            <a:gdLst/>
            <a:ahLst/>
            <a:cxnLst/>
            <a:rect l="l" t="t" r="r" b="b"/>
            <a:pathLst>
              <a:path w="4714240" h="2138679">
                <a:moveTo>
                  <a:pt x="0" y="2138426"/>
                </a:moveTo>
                <a:lnTo>
                  <a:pt x="4713732" y="2138426"/>
                </a:lnTo>
                <a:lnTo>
                  <a:pt x="4713732" y="0"/>
                </a:lnTo>
                <a:lnTo>
                  <a:pt x="0" y="0"/>
                </a:lnTo>
                <a:lnTo>
                  <a:pt x="0" y="21384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932" y="1988057"/>
            <a:ext cx="8482203" cy="2978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161" y="4255134"/>
            <a:ext cx="335089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81610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Comp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ity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3341" y="4253103"/>
            <a:ext cx="3106420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5470">
              <a:lnSpc>
                <a:spcPct val="100000"/>
              </a:lnSpc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eb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pg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Suppo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84" y="6513004"/>
            <a:ext cx="382905" cy="285115"/>
          </a:xfrm>
          <a:custGeom>
            <a:avLst/>
            <a:gdLst/>
            <a:ahLst/>
            <a:cxnLst/>
            <a:rect l="l" t="t" r="r" b="b"/>
            <a:pathLst>
              <a:path w="382905" h="285115">
                <a:moveTo>
                  <a:pt x="0" y="284949"/>
                </a:moveTo>
                <a:lnTo>
                  <a:pt x="382752" y="284949"/>
                </a:lnTo>
                <a:lnTo>
                  <a:pt x="382752" y="0"/>
                </a:lnTo>
                <a:lnTo>
                  <a:pt x="0" y="0"/>
                </a:lnTo>
                <a:lnTo>
                  <a:pt x="0" y="28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0290" y="3238754"/>
            <a:ext cx="4173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888888"/>
                </a:solidFill>
                <a:latin typeface="Calibri"/>
                <a:cs typeface="Calibri"/>
              </a:rPr>
              <a:t>Th</a:t>
            </a:r>
            <a:r>
              <a:rPr sz="2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100" dirty="0">
                <a:solidFill>
                  <a:srgbClr val="888888"/>
                </a:solidFill>
                <a:latin typeface="Calibri"/>
                <a:cs typeface="Calibri"/>
              </a:rPr>
              <a:t>W</a:t>
            </a:r>
            <a:r>
              <a:rPr sz="2200" spc="-15" dirty="0">
                <a:solidFill>
                  <a:srgbClr val="888888"/>
                </a:solidFill>
                <a:latin typeface="Calibri"/>
                <a:cs typeface="Calibri"/>
              </a:rPr>
              <a:t>eb</a:t>
            </a:r>
            <a:r>
              <a:rPr sz="2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200" spc="-20" dirty="0">
                <a:solidFill>
                  <a:srgbClr val="888888"/>
                </a:solidFill>
                <a:latin typeface="Calibri"/>
                <a:cs typeface="Calibri"/>
              </a:rPr>
              <a:t>mmu</a:t>
            </a:r>
            <a:r>
              <a:rPr sz="2200" spc="-2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2200" spc="-4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200" spc="-3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tion</a:t>
            </a: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5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200" spc="-30" dirty="0">
                <a:solidFill>
                  <a:srgbClr val="888888"/>
                </a:solidFill>
                <a:latin typeface="Calibri"/>
                <a:cs typeface="Calibri"/>
              </a:rPr>
              <a:t>ev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olut</a:t>
            </a:r>
            <a:r>
              <a:rPr sz="2200" spc="-15" dirty="0">
                <a:solidFill>
                  <a:srgbClr val="888888"/>
                </a:solidFill>
                <a:latin typeface="Calibri"/>
                <a:cs typeface="Calibri"/>
              </a:rPr>
              <a:t>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6328" y="2138426"/>
            <a:ext cx="319468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dirty="0">
                <a:solidFill>
                  <a:srgbClr val="EF6D2C"/>
                </a:solidFill>
                <a:latin typeface="Calibri"/>
                <a:cs typeface="Calibri"/>
              </a:rPr>
              <a:t>HT</a:t>
            </a:r>
            <a:r>
              <a:rPr sz="3200" b="1" spc="-15" dirty="0">
                <a:solidFill>
                  <a:srgbClr val="EF6D2C"/>
                </a:solidFill>
                <a:latin typeface="Calibri"/>
                <a:cs typeface="Calibri"/>
              </a:rPr>
              <a:t>M</a:t>
            </a:r>
            <a:r>
              <a:rPr sz="3200" b="1" dirty="0">
                <a:solidFill>
                  <a:srgbClr val="EF6D2C"/>
                </a:solidFill>
                <a:latin typeface="Calibri"/>
                <a:cs typeface="Calibri"/>
              </a:rPr>
              <a:t>L5 </a:t>
            </a:r>
            <a:r>
              <a:rPr sz="3200" b="1" spc="-105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3200" b="1" spc="-5" dirty="0">
                <a:solidFill>
                  <a:srgbClr val="EF6D2C"/>
                </a:solidFill>
                <a:latin typeface="Calibri"/>
                <a:cs typeface="Calibri"/>
              </a:rPr>
              <a:t>eb</a:t>
            </a:r>
            <a:r>
              <a:rPr sz="3200" b="1" spc="-10" dirty="0">
                <a:solidFill>
                  <a:srgbClr val="EF6D2C"/>
                </a:solidFill>
                <a:latin typeface="Calibri"/>
                <a:cs typeface="Calibri"/>
              </a:rPr>
              <a:t>S</a:t>
            </a:r>
            <a:r>
              <a:rPr sz="3200" b="1" dirty="0">
                <a:solidFill>
                  <a:srgbClr val="EF6D2C"/>
                </a:solidFill>
                <a:latin typeface="Calibri"/>
                <a:cs typeface="Calibri"/>
              </a:rPr>
              <a:t>oc</a:t>
            </a:r>
            <a:r>
              <a:rPr sz="3200" b="1" spc="-80" dirty="0">
                <a:solidFill>
                  <a:srgbClr val="EF6D2C"/>
                </a:solidFill>
                <a:latin typeface="Calibri"/>
                <a:cs typeface="Calibri"/>
              </a:rPr>
              <a:t>k</a:t>
            </a:r>
            <a:r>
              <a:rPr sz="3200" b="1" spc="-3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EF6D2C"/>
                </a:solidFill>
                <a:latin typeface="Calibri"/>
                <a:cs typeface="Calibri"/>
              </a:rPr>
              <a:t>t </a:t>
            </a:r>
            <a:r>
              <a:rPr sz="3200" b="1" spc="-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3200" b="1" spc="-25" dirty="0">
                <a:solidFill>
                  <a:srgbClr val="EF6D2C"/>
                </a:solidFill>
                <a:latin typeface="Calibri"/>
                <a:cs typeface="Calibri"/>
              </a:rPr>
              <a:t>v</a:t>
            </a:r>
            <a:r>
              <a:rPr sz="3200" b="1" spc="-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3200" b="1" spc="15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EF6D2C"/>
                </a:solidFill>
                <a:latin typeface="Calibri"/>
                <a:cs typeface="Calibri"/>
              </a:rPr>
              <a:t>vi</a:t>
            </a:r>
            <a:r>
              <a:rPr sz="3200" b="1" spc="-20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pc="-20" dirty="0"/>
              <a:t>H</a:t>
            </a:r>
            <a:r>
              <a:rPr spc="10" dirty="0"/>
              <a:t>T</a:t>
            </a:r>
            <a:r>
              <a:rPr spc="-20" dirty="0"/>
              <a:t>T</a:t>
            </a:r>
            <a:r>
              <a:rPr spc="-15" dirty="0"/>
              <a:t>P</a:t>
            </a:r>
            <a:r>
              <a:rPr spc="-5" dirty="0"/>
              <a:t> </a:t>
            </a:r>
            <a:r>
              <a:rPr spc="-60" dirty="0"/>
              <a:t>R</a:t>
            </a:r>
            <a:r>
              <a:rPr spc="-20" dirty="0"/>
              <a:t>espon</a:t>
            </a:r>
            <a:r>
              <a:rPr spc="-15" dirty="0"/>
              <a:t>se</a:t>
            </a:r>
            <a:r>
              <a:rPr spc="5" dirty="0"/>
              <a:t> </a:t>
            </a:r>
            <a:r>
              <a:rPr spc="-15" dirty="0"/>
              <a:t>Heade</a:t>
            </a:r>
            <a:r>
              <a:rPr spc="-55" dirty="0"/>
              <a:t>r</a:t>
            </a:r>
            <a:r>
              <a:rPr spc="-15" dirty="0"/>
              <a:t>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3444" y="3964604"/>
            <a:ext cx="5594985" cy="142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26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erh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ad: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871</a:t>
            </a:r>
            <a:r>
              <a:rPr sz="28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(</a:t>
            </a:r>
            <a:r>
              <a:rPr sz="2800" spc="-6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336699"/>
                </a:solidFill>
                <a:latin typeface="Calibri"/>
                <a:cs typeface="Calibri"/>
              </a:rPr>
              <a:t>x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ampl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en 2K+</a:t>
            </a:r>
            <a:r>
              <a:rPr sz="2800" spc="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670"/>
              </a:spcBef>
              <a:buClr>
                <a:srgbClr val="F79546"/>
              </a:buClr>
              <a:buFont typeface="Arial"/>
              <a:buChar char="•"/>
              <a:tabLst>
                <a:tab pos="812800" algn="l"/>
              </a:tabLst>
            </a:pP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.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g.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ookies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80" y="1630679"/>
            <a:ext cx="8069580" cy="2049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416" y="2016251"/>
            <a:ext cx="5532120" cy="1440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1676400"/>
            <a:ext cx="7924800" cy="1905000"/>
          </a:xfrm>
          <a:custGeom>
            <a:avLst/>
            <a:gdLst/>
            <a:ahLst/>
            <a:cxnLst/>
            <a:rect l="l" t="t" r="r" b="b"/>
            <a:pathLst>
              <a:path w="7924800" h="1905000">
                <a:moveTo>
                  <a:pt x="7607300" y="0"/>
                </a:moveTo>
                <a:lnTo>
                  <a:pt x="317500" y="0"/>
                </a:lnTo>
                <a:lnTo>
                  <a:pt x="291460" y="1052"/>
                </a:lnTo>
                <a:lnTo>
                  <a:pt x="241201" y="9225"/>
                </a:lnTo>
                <a:lnTo>
                  <a:pt x="193915" y="24945"/>
                </a:lnTo>
                <a:lnTo>
                  <a:pt x="150255" y="47560"/>
                </a:lnTo>
                <a:lnTo>
                  <a:pt x="110875" y="76415"/>
                </a:lnTo>
                <a:lnTo>
                  <a:pt x="76428" y="110859"/>
                </a:lnTo>
                <a:lnTo>
                  <a:pt x="47569" y="150238"/>
                </a:lnTo>
                <a:lnTo>
                  <a:pt x="24950" y="193899"/>
                </a:lnTo>
                <a:lnTo>
                  <a:pt x="9227" y="241189"/>
                </a:lnTo>
                <a:lnTo>
                  <a:pt x="1052" y="291455"/>
                </a:lnTo>
                <a:lnTo>
                  <a:pt x="0" y="317500"/>
                </a:lnTo>
                <a:lnTo>
                  <a:pt x="0" y="1587500"/>
                </a:lnTo>
                <a:lnTo>
                  <a:pt x="4155" y="1639009"/>
                </a:lnTo>
                <a:lnTo>
                  <a:pt x="16186" y="1687868"/>
                </a:lnTo>
                <a:lnTo>
                  <a:pt x="35439" y="1733425"/>
                </a:lnTo>
                <a:lnTo>
                  <a:pt x="61259" y="1775027"/>
                </a:lnTo>
                <a:lnTo>
                  <a:pt x="92994" y="1812020"/>
                </a:lnTo>
                <a:lnTo>
                  <a:pt x="129989" y="1843751"/>
                </a:lnTo>
                <a:lnTo>
                  <a:pt x="171591" y="1869568"/>
                </a:lnTo>
                <a:lnTo>
                  <a:pt x="217146" y="1888817"/>
                </a:lnTo>
                <a:lnTo>
                  <a:pt x="266000" y="1900845"/>
                </a:lnTo>
                <a:lnTo>
                  <a:pt x="317500" y="1905000"/>
                </a:lnTo>
                <a:lnTo>
                  <a:pt x="7607300" y="1905000"/>
                </a:lnTo>
                <a:lnTo>
                  <a:pt x="7658809" y="1900845"/>
                </a:lnTo>
                <a:lnTo>
                  <a:pt x="7707668" y="1888817"/>
                </a:lnTo>
                <a:lnTo>
                  <a:pt x="7753225" y="1869568"/>
                </a:lnTo>
                <a:lnTo>
                  <a:pt x="7794827" y="1843751"/>
                </a:lnTo>
                <a:lnTo>
                  <a:pt x="7831820" y="1812020"/>
                </a:lnTo>
                <a:lnTo>
                  <a:pt x="7863551" y="1775027"/>
                </a:lnTo>
                <a:lnTo>
                  <a:pt x="7889368" y="1733425"/>
                </a:lnTo>
                <a:lnTo>
                  <a:pt x="7908617" y="1687868"/>
                </a:lnTo>
                <a:lnTo>
                  <a:pt x="7920645" y="1639009"/>
                </a:lnTo>
                <a:lnTo>
                  <a:pt x="7924800" y="1587500"/>
                </a:lnTo>
                <a:lnTo>
                  <a:pt x="7924800" y="317500"/>
                </a:lnTo>
                <a:lnTo>
                  <a:pt x="7920645" y="265990"/>
                </a:lnTo>
                <a:lnTo>
                  <a:pt x="7908617" y="217131"/>
                </a:lnTo>
                <a:lnTo>
                  <a:pt x="7889368" y="171574"/>
                </a:lnTo>
                <a:lnTo>
                  <a:pt x="7863551" y="129972"/>
                </a:lnTo>
                <a:lnTo>
                  <a:pt x="7831820" y="92979"/>
                </a:lnTo>
                <a:lnTo>
                  <a:pt x="7794827" y="61248"/>
                </a:lnTo>
                <a:lnTo>
                  <a:pt x="7753225" y="35431"/>
                </a:lnTo>
                <a:lnTo>
                  <a:pt x="7707668" y="16182"/>
                </a:lnTo>
                <a:lnTo>
                  <a:pt x="7658809" y="4154"/>
                </a:lnTo>
                <a:lnTo>
                  <a:pt x="760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1676400"/>
            <a:ext cx="7924800" cy="1905000"/>
          </a:xfrm>
          <a:custGeom>
            <a:avLst/>
            <a:gdLst/>
            <a:ahLst/>
            <a:cxnLst/>
            <a:rect l="l" t="t" r="r" b="b"/>
            <a:pathLst>
              <a:path w="7924800" h="1905000">
                <a:moveTo>
                  <a:pt x="0" y="317500"/>
                </a:moveTo>
                <a:lnTo>
                  <a:pt x="4155" y="265990"/>
                </a:lnTo>
                <a:lnTo>
                  <a:pt x="16186" y="217131"/>
                </a:lnTo>
                <a:lnTo>
                  <a:pt x="35439" y="171574"/>
                </a:lnTo>
                <a:lnTo>
                  <a:pt x="61259" y="129972"/>
                </a:lnTo>
                <a:lnTo>
                  <a:pt x="92994" y="92979"/>
                </a:lnTo>
                <a:lnTo>
                  <a:pt x="129989" y="61248"/>
                </a:lnTo>
                <a:lnTo>
                  <a:pt x="171591" y="35431"/>
                </a:lnTo>
                <a:lnTo>
                  <a:pt x="217146" y="16182"/>
                </a:lnTo>
                <a:lnTo>
                  <a:pt x="266000" y="4154"/>
                </a:lnTo>
                <a:lnTo>
                  <a:pt x="317500" y="0"/>
                </a:lnTo>
                <a:lnTo>
                  <a:pt x="7607300" y="0"/>
                </a:lnTo>
                <a:lnTo>
                  <a:pt x="7633344" y="1052"/>
                </a:lnTo>
                <a:lnTo>
                  <a:pt x="7658809" y="4154"/>
                </a:lnTo>
                <a:lnTo>
                  <a:pt x="7707668" y="16182"/>
                </a:lnTo>
                <a:lnTo>
                  <a:pt x="7753225" y="35431"/>
                </a:lnTo>
                <a:lnTo>
                  <a:pt x="7794827" y="61248"/>
                </a:lnTo>
                <a:lnTo>
                  <a:pt x="7831820" y="92979"/>
                </a:lnTo>
                <a:lnTo>
                  <a:pt x="7863551" y="129972"/>
                </a:lnTo>
                <a:lnTo>
                  <a:pt x="7889368" y="171574"/>
                </a:lnTo>
                <a:lnTo>
                  <a:pt x="7908617" y="217131"/>
                </a:lnTo>
                <a:lnTo>
                  <a:pt x="7920645" y="265990"/>
                </a:lnTo>
                <a:lnTo>
                  <a:pt x="7924800" y="317500"/>
                </a:lnTo>
                <a:lnTo>
                  <a:pt x="7924800" y="1587500"/>
                </a:lnTo>
                <a:lnTo>
                  <a:pt x="7923747" y="1613544"/>
                </a:lnTo>
                <a:lnTo>
                  <a:pt x="7920645" y="1639009"/>
                </a:lnTo>
                <a:lnTo>
                  <a:pt x="7908617" y="1687868"/>
                </a:lnTo>
                <a:lnTo>
                  <a:pt x="7889368" y="1733425"/>
                </a:lnTo>
                <a:lnTo>
                  <a:pt x="7863551" y="1775027"/>
                </a:lnTo>
                <a:lnTo>
                  <a:pt x="7831820" y="1812020"/>
                </a:lnTo>
                <a:lnTo>
                  <a:pt x="7794827" y="1843751"/>
                </a:lnTo>
                <a:lnTo>
                  <a:pt x="7753225" y="1869568"/>
                </a:lnTo>
                <a:lnTo>
                  <a:pt x="7707668" y="1888817"/>
                </a:lnTo>
                <a:lnTo>
                  <a:pt x="7658809" y="1900845"/>
                </a:lnTo>
                <a:lnTo>
                  <a:pt x="7607300" y="1905000"/>
                </a:lnTo>
                <a:lnTo>
                  <a:pt x="317500" y="1905000"/>
                </a:lnTo>
                <a:lnTo>
                  <a:pt x="291460" y="1903947"/>
                </a:lnTo>
                <a:lnTo>
                  <a:pt x="266000" y="1900845"/>
                </a:lnTo>
                <a:lnTo>
                  <a:pt x="217146" y="1888817"/>
                </a:lnTo>
                <a:lnTo>
                  <a:pt x="171591" y="1869568"/>
                </a:lnTo>
                <a:lnTo>
                  <a:pt x="129989" y="1843751"/>
                </a:lnTo>
                <a:lnTo>
                  <a:pt x="92994" y="1812020"/>
                </a:lnTo>
                <a:lnTo>
                  <a:pt x="61259" y="1775027"/>
                </a:lnTo>
                <a:lnTo>
                  <a:pt x="35439" y="1733425"/>
                </a:lnTo>
                <a:lnTo>
                  <a:pt x="16186" y="1687868"/>
                </a:lnTo>
                <a:lnTo>
                  <a:pt x="4155" y="1639009"/>
                </a:lnTo>
                <a:lnTo>
                  <a:pt x="0" y="1587500"/>
                </a:lnTo>
                <a:lnTo>
                  <a:pt x="0" y="317500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1608" y="2108985"/>
            <a:ext cx="374967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HTTP/1.</a:t>
            </a:r>
            <a:r>
              <a:rPr sz="1400" b="1" dirty="0">
                <a:latin typeface="Courier New"/>
                <a:cs typeface="Courier New"/>
              </a:rPr>
              <a:t>x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20</a:t>
            </a:r>
            <a:r>
              <a:rPr sz="1400" b="1" dirty="0">
                <a:latin typeface="Courier New"/>
                <a:cs typeface="Courier New"/>
              </a:rPr>
              <a:t>0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OK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X-Powered-By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Servlet/2.</a:t>
            </a:r>
            <a:r>
              <a:rPr sz="1400" b="1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Server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Su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Jav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Syste</a:t>
            </a:r>
            <a:r>
              <a:rPr sz="1400" b="1" dirty="0">
                <a:latin typeface="Courier New"/>
                <a:cs typeface="Courier New"/>
              </a:rPr>
              <a:t>m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Application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9607" y="2536085"/>
            <a:ext cx="14097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Serve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9.1_02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608" y="2749445"/>
            <a:ext cx="3967479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Content-Type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text/html;charset=UT</a:t>
            </a:r>
            <a:r>
              <a:rPr sz="1400" b="1" spc="-10" dirty="0">
                <a:latin typeface="Courier New"/>
                <a:cs typeface="Courier New"/>
              </a:rPr>
              <a:t>F</a:t>
            </a:r>
            <a:r>
              <a:rPr sz="1400" b="1" spc="-5" dirty="0">
                <a:latin typeface="Courier New"/>
                <a:cs typeface="Courier New"/>
              </a:rPr>
              <a:t>-</a:t>
            </a:r>
            <a:r>
              <a:rPr sz="1400" b="1" dirty="0">
                <a:latin typeface="Courier New"/>
                <a:cs typeface="Courier New"/>
              </a:rPr>
              <a:t>8 </a:t>
            </a:r>
            <a:r>
              <a:rPr sz="1400" b="1" spc="-5" dirty="0">
                <a:latin typeface="Courier New"/>
                <a:cs typeface="Courier New"/>
              </a:rPr>
              <a:t>Content-Length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321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Date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Sat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0</a:t>
            </a:r>
            <a:r>
              <a:rPr sz="1400" b="1" dirty="0">
                <a:latin typeface="Courier New"/>
                <a:cs typeface="Courier New"/>
              </a:rPr>
              <a:t>7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No</a:t>
            </a:r>
            <a:r>
              <a:rPr sz="1400" b="1" dirty="0">
                <a:latin typeface="Courier New"/>
                <a:cs typeface="Courier New"/>
              </a:rPr>
              <a:t>v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200</a:t>
            </a:r>
            <a:r>
              <a:rPr sz="1400" b="1" dirty="0">
                <a:latin typeface="Courier New"/>
                <a:cs typeface="Courier New"/>
              </a:rPr>
              <a:t>9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00:32:4</a:t>
            </a:r>
            <a:r>
              <a:rPr sz="1400" b="1" dirty="0">
                <a:latin typeface="Courier New"/>
                <a:cs typeface="Courier New"/>
              </a:rPr>
              <a:t>6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GM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679" y="1402080"/>
            <a:ext cx="1363980" cy="583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" y="1447800"/>
            <a:ext cx="1219200" cy="438150"/>
          </a:xfrm>
          <a:custGeom>
            <a:avLst/>
            <a:gdLst/>
            <a:ahLst/>
            <a:cxnLst/>
            <a:rect l="l" t="t" r="r" b="b"/>
            <a:pathLst>
              <a:path w="1219200" h="438150">
                <a:moveTo>
                  <a:pt x="1146175" y="0"/>
                </a:moveTo>
                <a:lnTo>
                  <a:pt x="71069" y="25"/>
                </a:lnTo>
                <a:lnTo>
                  <a:pt x="31257" y="13097"/>
                </a:lnTo>
                <a:lnTo>
                  <a:pt x="5560" y="45000"/>
                </a:lnTo>
                <a:lnTo>
                  <a:pt x="0" y="73025"/>
                </a:lnTo>
                <a:lnTo>
                  <a:pt x="25" y="366944"/>
                </a:lnTo>
                <a:lnTo>
                  <a:pt x="13110" y="406784"/>
                </a:lnTo>
                <a:lnTo>
                  <a:pt x="45016" y="432469"/>
                </a:lnTo>
                <a:lnTo>
                  <a:pt x="73012" y="438023"/>
                </a:lnTo>
                <a:lnTo>
                  <a:pt x="1148131" y="437997"/>
                </a:lnTo>
                <a:lnTo>
                  <a:pt x="1187966" y="424921"/>
                </a:lnTo>
                <a:lnTo>
                  <a:pt x="1213647" y="393020"/>
                </a:lnTo>
                <a:lnTo>
                  <a:pt x="1219200" y="364998"/>
                </a:lnTo>
                <a:lnTo>
                  <a:pt x="1219174" y="71068"/>
                </a:lnTo>
                <a:lnTo>
                  <a:pt x="1206098" y="31233"/>
                </a:lnTo>
                <a:lnTo>
                  <a:pt x="1174197" y="5552"/>
                </a:lnTo>
                <a:lnTo>
                  <a:pt x="1146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" y="1447800"/>
            <a:ext cx="1219200" cy="438150"/>
          </a:xfrm>
          <a:custGeom>
            <a:avLst/>
            <a:gdLst/>
            <a:ahLst/>
            <a:cxnLst/>
            <a:rect l="l" t="t" r="r" b="b"/>
            <a:pathLst>
              <a:path w="1219200" h="438150">
                <a:moveTo>
                  <a:pt x="0" y="73025"/>
                </a:moveTo>
                <a:lnTo>
                  <a:pt x="12091" y="32736"/>
                </a:lnTo>
                <a:lnTo>
                  <a:pt x="43332" y="6277"/>
                </a:lnTo>
                <a:lnTo>
                  <a:pt x="73012" y="0"/>
                </a:lnTo>
                <a:lnTo>
                  <a:pt x="1146175" y="0"/>
                </a:lnTo>
                <a:lnTo>
                  <a:pt x="1160676" y="1434"/>
                </a:lnTo>
                <a:lnTo>
                  <a:pt x="1174197" y="5552"/>
                </a:lnTo>
                <a:lnTo>
                  <a:pt x="1206098" y="31233"/>
                </a:lnTo>
                <a:lnTo>
                  <a:pt x="1219174" y="71068"/>
                </a:lnTo>
                <a:lnTo>
                  <a:pt x="1219200" y="73025"/>
                </a:lnTo>
                <a:lnTo>
                  <a:pt x="1219200" y="364998"/>
                </a:lnTo>
                <a:lnTo>
                  <a:pt x="1217765" y="379499"/>
                </a:lnTo>
                <a:lnTo>
                  <a:pt x="1213647" y="393020"/>
                </a:lnTo>
                <a:lnTo>
                  <a:pt x="1187966" y="424921"/>
                </a:lnTo>
                <a:lnTo>
                  <a:pt x="1148131" y="437997"/>
                </a:lnTo>
                <a:lnTo>
                  <a:pt x="1146175" y="438023"/>
                </a:lnTo>
                <a:lnTo>
                  <a:pt x="73012" y="438023"/>
                </a:lnTo>
                <a:lnTo>
                  <a:pt x="58527" y="436588"/>
                </a:lnTo>
                <a:lnTo>
                  <a:pt x="45016" y="432469"/>
                </a:lnTo>
                <a:lnTo>
                  <a:pt x="13110" y="406784"/>
                </a:lnTo>
                <a:lnTo>
                  <a:pt x="25" y="366944"/>
                </a:lnTo>
                <a:lnTo>
                  <a:pt x="0" y="364998"/>
                </a:lnTo>
                <a:lnTo>
                  <a:pt x="0" y="73025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2625" y="1563506"/>
            <a:ext cx="7569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Server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H</a:t>
            </a:r>
            <a:r>
              <a:rPr spc="10" dirty="0"/>
              <a:t>T</a:t>
            </a:r>
            <a:r>
              <a:rPr spc="-20" dirty="0"/>
              <a:t>T</a:t>
            </a:r>
            <a:r>
              <a:rPr spc="-15" dirty="0"/>
              <a:t>P</a:t>
            </a:r>
            <a:r>
              <a:rPr spc="-5" dirty="0"/>
              <a:t> </a:t>
            </a:r>
            <a:r>
              <a:rPr spc="-15" dirty="0"/>
              <a:t>Header</a:t>
            </a:r>
            <a:r>
              <a:rPr spc="15" dirty="0"/>
              <a:t> </a:t>
            </a:r>
            <a:r>
              <a:rPr spc="-165" dirty="0"/>
              <a:t>T</a:t>
            </a:r>
            <a:r>
              <a:rPr spc="-70" dirty="0"/>
              <a:t>r</a:t>
            </a:r>
            <a:r>
              <a:rPr spc="-30" dirty="0"/>
              <a:t>a</a:t>
            </a:r>
            <a:r>
              <a:rPr spc="-15" dirty="0"/>
              <a:t>f</a:t>
            </a:r>
            <a:r>
              <a:rPr spc="-10" dirty="0"/>
              <a:t>fic</a:t>
            </a:r>
            <a:r>
              <a:rPr spc="20" dirty="0"/>
              <a:t> </a:t>
            </a:r>
            <a:r>
              <a:rPr spc="-20" dirty="0"/>
              <a:t>Anal</a:t>
            </a:r>
            <a:r>
              <a:rPr spc="-35" dirty="0"/>
              <a:t>y</a:t>
            </a:r>
            <a:r>
              <a:rPr spc="-10" dirty="0"/>
              <a:t>sis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65125" y="1524000"/>
            <a:ext cx="8413750" cy="4254500"/>
          </a:xfrm>
          <a:custGeom>
            <a:avLst/>
            <a:gdLst/>
            <a:ahLst/>
            <a:cxnLst/>
            <a:rect l="l" t="t" r="r" b="b"/>
            <a:pathLst>
              <a:path w="8413750" h="4254500">
                <a:moveTo>
                  <a:pt x="8266938" y="0"/>
                </a:moveTo>
                <a:lnTo>
                  <a:pt x="141658" y="90"/>
                </a:lnTo>
                <a:lnTo>
                  <a:pt x="99359" y="7854"/>
                </a:lnTo>
                <a:lnTo>
                  <a:pt x="62250" y="26813"/>
                </a:lnTo>
                <a:lnTo>
                  <a:pt x="32196" y="55094"/>
                </a:lnTo>
                <a:lnTo>
                  <a:pt x="11066" y="90823"/>
                </a:lnTo>
                <a:lnTo>
                  <a:pt x="726" y="132128"/>
                </a:lnTo>
                <a:lnTo>
                  <a:pt x="0" y="146812"/>
                </a:lnTo>
                <a:lnTo>
                  <a:pt x="91" y="4112881"/>
                </a:lnTo>
                <a:lnTo>
                  <a:pt x="7861" y="4155165"/>
                </a:lnTo>
                <a:lnTo>
                  <a:pt x="26819" y="4192263"/>
                </a:lnTo>
                <a:lnTo>
                  <a:pt x="55100" y="4222309"/>
                </a:lnTo>
                <a:lnTo>
                  <a:pt x="90838" y="4243435"/>
                </a:lnTo>
                <a:lnTo>
                  <a:pt x="132166" y="4253773"/>
                </a:lnTo>
                <a:lnTo>
                  <a:pt x="146862" y="4254500"/>
                </a:lnTo>
                <a:lnTo>
                  <a:pt x="8272136" y="4254409"/>
                </a:lnTo>
                <a:lnTo>
                  <a:pt x="8314400" y="4246647"/>
                </a:lnTo>
                <a:lnTo>
                  <a:pt x="8351494" y="4227690"/>
                </a:lnTo>
                <a:lnTo>
                  <a:pt x="8381545" y="4199406"/>
                </a:lnTo>
                <a:lnTo>
                  <a:pt x="8402679" y="4163665"/>
                </a:lnTo>
                <a:lnTo>
                  <a:pt x="8413023" y="4122333"/>
                </a:lnTo>
                <a:lnTo>
                  <a:pt x="8413750" y="4107637"/>
                </a:lnTo>
                <a:lnTo>
                  <a:pt x="8413660" y="141654"/>
                </a:lnTo>
                <a:lnTo>
                  <a:pt x="8405905" y="99379"/>
                </a:lnTo>
                <a:lnTo>
                  <a:pt x="8386950" y="62274"/>
                </a:lnTo>
                <a:lnTo>
                  <a:pt x="8358668" y="32215"/>
                </a:lnTo>
                <a:lnTo>
                  <a:pt x="8322935" y="11074"/>
                </a:lnTo>
                <a:lnTo>
                  <a:pt x="8281624" y="726"/>
                </a:lnTo>
                <a:lnTo>
                  <a:pt x="8266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125" y="1524000"/>
            <a:ext cx="8413750" cy="4254500"/>
          </a:xfrm>
          <a:custGeom>
            <a:avLst/>
            <a:gdLst/>
            <a:ahLst/>
            <a:cxnLst/>
            <a:rect l="l" t="t" r="r" b="b"/>
            <a:pathLst>
              <a:path w="8413750" h="4254500">
                <a:moveTo>
                  <a:pt x="0" y="146812"/>
                </a:moveTo>
                <a:lnTo>
                  <a:pt x="6328" y="104064"/>
                </a:lnTo>
                <a:lnTo>
                  <a:pt x="24069" y="66268"/>
                </a:lnTo>
                <a:lnTo>
                  <a:pt x="51356" y="35297"/>
                </a:lnTo>
                <a:lnTo>
                  <a:pt x="86321" y="13022"/>
                </a:lnTo>
                <a:lnTo>
                  <a:pt x="127097" y="1319"/>
                </a:lnTo>
                <a:lnTo>
                  <a:pt x="146862" y="0"/>
                </a:lnTo>
                <a:lnTo>
                  <a:pt x="8266938" y="0"/>
                </a:lnTo>
                <a:lnTo>
                  <a:pt x="8281624" y="726"/>
                </a:lnTo>
                <a:lnTo>
                  <a:pt x="8295898" y="2861"/>
                </a:lnTo>
                <a:lnTo>
                  <a:pt x="8335558" y="17014"/>
                </a:lnTo>
                <a:lnTo>
                  <a:pt x="8369016" y="41336"/>
                </a:lnTo>
                <a:lnTo>
                  <a:pt x="8394397" y="73952"/>
                </a:lnTo>
                <a:lnTo>
                  <a:pt x="8409827" y="112988"/>
                </a:lnTo>
                <a:lnTo>
                  <a:pt x="8413750" y="146812"/>
                </a:lnTo>
                <a:lnTo>
                  <a:pt x="8413750" y="4107637"/>
                </a:lnTo>
                <a:lnTo>
                  <a:pt x="8413023" y="4122333"/>
                </a:lnTo>
                <a:lnTo>
                  <a:pt x="8410889" y="4136616"/>
                </a:lnTo>
                <a:lnTo>
                  <a:pt x="8396740" y="4176292"/>
                </a:lnTo>
                <a:lnTo>
                  <a:pt x="8372426" y="4209755"/>
                </a:lnTo>
                <a:lnTo>
                  <a:pt x="8339820" y="4235138"/>
                </a:lnTo>
                <a:lnTo>
                  <a:pt x="8300794" y="4250570"/>
                </a:lnTo>
                <a:lnTo>
                  <a:pt x="8266938" y="4254500"/>
                </a:lnTo>
                <a:lnTo>
                  <a:pt x="146862" y="4254500"/>
                </a:lnTo>
                <a:lnTo>
                  <a:pt x="132166" y="4253773"/>
                </a:lnTo>
                <a:lnTo>
                  <a:pt x="117884" y="4251641"/>
                </a:lnTo>
                <a:lnTo>
                  <a:pt x="78212" y="4237500"/>
                </a:lnTo>
                <a:lnTo>
                  <a:pt x="44753" y="4213193"/>
                </a:lnTo>
                <a:lnTo>
                  <a:pt x="19372" y="4180589"/>
                </a:lnTo>
                <a:lnTo>
                  <a:pt x="3936" y="4141554"/>
                </a:lnTo>
                <a:lnTo>
                  <a:pt x="0" y="4107637"/>
                </a:lnTo>
                <a:lnTo>
                  <a:pt x="0" y="14681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1679" y="4983479"/>
            <a:ext cx="5326380" cy="678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2160" y="5216652"/>
            <a:ext cx="5000244" cy="373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7400" y="5029200"/>
            <a:ext cx="5181600" cy="533400"/>
          </a:xfrm>
          <a:custGeom>
            <a:avLst/>
            <a:gdLst/>
            <a:ahLst/>
            <a:cxnLst/>
            <a:rect l="l" t="t" r="r" b="b"/>
            <a:pathLst>
              <a:path w="5181600" h="533400">
                <a:moveTo>
                  <a:pt x="5092700" y="0"/>
                </a:moveTo>
                <a:lnTo>
                  <a:pt x="88900" y="0"/>
                </a:lnTo>
                <a:lnTo>
                  <a:pt x="75758" y="961"/>
                </a:lnTo>
                <a:lnTo>
                  <a:pt x="37049" y="16648"/>
                </a:lnTo>
                <a:lnTo>
                  <a:pt x="10107" y="47650"/>
                </a:lnTo>
                <a:lnTo>
                  <a:pt x="0" y="88900"/>
                </a:lnTo>
                <a:lnTo>
                  <a:pt x="0" y="444500"/>
                </a:lnTo>
                <a:lnTo>
                  <a:pt x="9467" y="484504"/>
                </a:lnTo>
                <a:lnTo>
                  <a:pt x="35927" y="515932"/>
                </a:lnTo>
                <a:lnTo>
                  <a:pt x="74324" y="532214"/>
                </a:lnTo>
                <a:lnTo>
                  <a:pt x="88900" y="533400"/>
                </a:lnTo>
                <a:lnTo>
                  <a:pt x="5092700" y="533400"/>
                </a:lnTo>
                <a:lnTo>
                  <a:pt x="5132704" y="523932"/>
                </a:lnTo>
                <a:lnTo>
                  <a:pt x="5164132" y="497472"/>
                </a:lnTo>
                <a:lnTo>
                  <a:pt x="5180414" y="459075"/>
                </a:lnTo>
                <a:lnTo>
                  <a:pt x="5181600" y="444500"/>
                </a:lnTo>
                <a:lnTo>
                  <a:pt x="5181600" y="88900"/>
                </a:lnTo>
                <a:lnTo>
                  <a:pt x="5172132" y="48895"/>
                </a:lnTo>
                <a:lnTo>
                  <a:pt x="5145672" y="17467"/>
                </a:lnTo>
                <a:lnTo>
                  <a:pt x="5107275" y="1185"/>
                </a:lnTo>
                <a:lnTo>
                  <a:pt x="5092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5029200"/>
            <a:ext cx="5181600" cy="533400"/>
          </a:xfrm>
          <a:custGeom>
            <a:avLst/>
            <a:gdLst/>
            <a:ahLst/>
            <a:cxnLst/>
            <a:rect l="l" t="t" r="r" b="b"/>
            <a:pathLst>
              <a:path w="5181600" h="533400">
                <a:moveTo>
                  <a:pt x="0" y="88900"/>
                </a:moveTo>
                <a:lnTo>
                  <a:pt x="10107" y="47650"/>
                </a:lnTo>
                <a:lnTo>
                  <a:pt x="37049" y="16648"/>
                </a:lnTo>
                <a:lnTo>
                  <a:pt x="75758" y="961"/>
                </a:lnTo>
                <a:lnTo>
                  <a:pt x="88900" y="0"/>
                </a:lnTo>
                <a:lnTo>
                  <a:pt x="5092700" y="0"/>
                </a:lnTo>
                <a:lnTo>
                  <a:pt x="5107275" y="1185"/>
                </a:lnTo>
                <a:lnTo>
                  <a:pt x="5121087" y="4617"/>
                </a:lnTo>
                <a:lnTo>
                  <a:pt x="5156068" y="26510"/>
                </a:lnTo>
                <a:lnTo>
                  <a:pt x="5177423" y="61860"/>
                </a:lnTo>
                <a:lnTo>
                  <a:pt x="5181600" y="88900"/>
                </a:lnTo>
                <a:lnTo>
                  <a:pt x="5181600" y="444500"/>
                </a:lnTo>
                <a:lnTo>
                  <a:pt x="5180414" y="459075"/>
                </a:lnTo>
                <a:lnTo>
                  <a:pt x="5176982" y="472887"/>
                </a:lnTo>
                <a:lnTo>
                  <a:pt x="5155089" y="507868"/>
                </a:lnTo>
                <a:lnTo>
                  <a:pt x="5119739" y="529223"/>
                </a:lnTo>
                <a:lnTo>
                  <a:pt x="5092700" y="533400"/>
                </a:lnTo>
                <a:lnTo>
                  <a:pt x="88900" y="533400"/>
                </a:lnTo>
                <a:lnTo>
                  <a:pt x="74324" y="532214"/>
                </a:lnTo>
                <a:lnTo>
                  <a:pt x="60512" y="528782"/>
                </a:lnTo>
                <a:lnTo>
                  <a:pt x="25531" y="506889"/>
                </a:lnTo>
                <a:lnTo>
                  <a:pt x="4176" y="471539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62682" y="5310020"/>
            <a:ext cx="28994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*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871,00</a:t>
            </a:r>
            <a:r>
              <a:rPr sz="1400" b="1" dirty="0">
                <a:latin typeface="Courier New"/>
                <a:cs typeface="Courier New"/>
              </a:rPr>
              <a:t>0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byte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6,968,00</a:t>
            </a: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9535" y="5310020"/>
            <a:ext cx="17303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bit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5" dirty="0">
                <a:latin typeface="Courier New"/>
                <a:cs typeface="Courier New"/>
              </a:rPr>
              <a:t> ~6.</a:t>
            </a:r>
            <a:r>
              <a:rPr sz="1400" b="1" dirty="0">
                <a:latin typeface="Courier New"/>
                <a:cs typeface="Courier New"/>
              </a:rPr>
              <a:t>6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Mbps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1600" y="1905050"/>
            <a:ext cx="2184400" cy="678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6000" y="1905050"/>
            <a:ext cx="2184400" cy="678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0400" y="1905050"/>
            <a:ext cx="2184400" cy="678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1600" y="2582976"/>
            <a:ext cx="2184400" cy="6780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6000" y="2582976"/>
            <a:ext cx="2184400" cy="6780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40400" y="2582976"/>
            <a:ext cx="2184400" cy="6780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1600" y="3261029"/>
            <a:ext cx="2184400" cy="6780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6000" y="3261029"/>
            <a:ext cx="2184400" cy="6780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400" y="3261029"/>
            <a:ext cx="2184400" cy="6780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1600" y="3938955"/>
            <a:ext cx="2184400" cy="6780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6000" y="3938955"/>
            <a:ext cx="2184400" cy="6780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0400" y="3938955"/>
            <a:ext cx="2184400" cy="6780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365250" y="1898650"/>
          <a:ext cx="6553200" cy="2711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erhe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erhead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Mbps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1,000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586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1,0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~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,6*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05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10,000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44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8,7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0,0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~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100,000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,10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,000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~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v</a:t>
            </a:r>
            <a:r>
              <a:rPr spc="-15" dirty="0">
                <a:latin typeface="Calibri"/>
                <a:cs typeface="Calibri"/>
              </a:rPr>
              <a:t>erhead…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39164" y="1740789"/>
            <a:ext cx="7188200" cy="289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"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educi</a:t>
            </a:r>
            <a:r>
              <a:rPr sz="3200" i="1" spc="-1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3200" i="1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3200" i="1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lo</a:t>
            </a:r>
            <a:r>
              <a:rPr sz="3200" i="1" spc="-20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3200" i="1" spc="-3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r>
              <a:rPr sz="3200" i="1" spc="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of </a:t>
            </a:r>
            <a:r>
              <a:rPr sz="3200" i="1" spc="-15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i="1" spc="-6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i="1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o 2 </a:t>
            </a:r>
            <a:r>
              <a:rPr sz="3200" i="1" spc="-20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3200" i="1" spc="-3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es…and reduci</a:t>
            </a:r>
            <a:r>
              <a:rPr sz="3200" i="1" spc="-1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g la</a:t>
            </a:r>
            <a:r>
              <a:rPr sz="3200" i="1" spc="-5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ency</a:t>
            </a:r>
            <a:r>
              <a:rPr sz="3200" i="1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fro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m </a:t>
            </a:r>
            <a:r>
              <a:rPr sz="3200" i="1" spc="-20" dirty="0">
                <a:solidFill>
                  <a:srgbClr val="336699"/>
                </a:solidFill>
                <a:latin typeface="Calibri"/>
                <a:cs typeface="Calibri"/>
              </a:rPr>
              <a:t>1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5</a:t>
            </a:r>
            <a:r>
              <a:rPr sz="3200" i="1" spc="-15" dirty="0">
                <a:solidFill>
                  <a:srgbClr val="336699"/>
                </a:solidFill>
                <a:latin typeface="Calibri"/>
                <a:cs typeface="Calibri"/>
              </a:rPr>
              <a:t>0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i="1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o </a:t>
            </a:r>
            <a:r>
              <a:rPr sz="3200" i="1" spc="-10" dirty="0">
                <a:solidFill>
                  <a:srgbClr val="336699"/>
                </a:solidFill>
                <a:latin typeface="Calibri"/>
                <a:cs typeface="Calibri"/>
              </a:rPr>
              <a:t>5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0ms</a:t>
            </a:r>
            <a:r>
              <a:rPr sz="3200" i="1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is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spc="-4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ar 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more</a:t>
            </a:r>
            <a:r>
              <a:rPr sz="3200" i="1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th</a:t>
            </a:r>
            <a:r>
              <a:rPr sz="3200" i="1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i="1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margin</a:t>
            </a:r>
            <a:r>
              <a:rPr sz="3200" i="1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l.</a:t>
            </a:r>
            <a:r>
              <a:rPr sz="3200" i="1" spc="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In </a:t>
            </a:r>
            <a:r>
              <a:rPr sz="3200" i="1" spc="-4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act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,</a:t>
            </a:r>
            <a:r>
              <a:rPr sz="3200" i="1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these two </a:t>
            </a:r>
            <a:r>
              <a:rPr sz="3200" i="1" spc="-4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ac</a:t>
            </a:r>
            <a:r>
              <a:rPr sz="3200" i="1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or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s 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alon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i="1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re </a:t>
            </a:r>
            <a:r>
              <a:rPr sz="3200" i="1" spc="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noug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h</a:t>
            </a:r>
            <a:r>
              <a:rPr sz="3200" i="1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spc="-3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o m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i="1" spc="-12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 </a:t>
            </a:r>
            <a:r>
              <a:rPr sz="3200" i="1" spc="-13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ebSoc</a:t>
            </a:r>
            <a:r>
              <a:rPr sz="3200" i="1" spc="-12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et</a:t>
            </a:r>
            <a:r>
              <a:rPr sz="3200" i="1" spc="-4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seriousl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i="1" spc="-4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i="1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er</a:t>
            </a:r>
            <a:r>
              <a:rPr sz="3200" i="1" spc="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i="1" spc="-4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spc="-1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i="1" spc="-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3200" i="1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i="1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o Goog</a:t>
            </a:r>
            <a:r>
              <a:rPr sz="3200" i="1" spc="-15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200" i="1" dirty="0">
                <a:solidFill>
                  <a:srgbClr val="336699"/>
                </a:solidFill>
                <a:latin typeface="Calibri"/>
                <a:cs typeface="Calibri"/>
              </a:rPr>
              <a:t>e."</a:t>
            </a:r>
            <a:endParaRPr sz="32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690"/>
              </a:spcBef>
            </a:pP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—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Ian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Hi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so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(Go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gle, 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HTML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5</a:t>
            </a:r>
            <a:r>
              <a:rPr sz="28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spe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lead)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1733" y="5119458"/>
            <a:ext cx="1685417" cy="126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7934" y="5119458"/>
            <a:ext cx="1905000" cy="1264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6734" y="5576696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1485900" y="0"/>
                </a:moveTo>
                <a:lnTo>
                  <a:pt x="1485900" y="95211"/>
                </a:lnTo>
                <a:lnTo>
                  <a:pt x="0" y="95211"/>
                </a:lnTo>
                <a:lnTo>
                  <a:pt x="0" y="285711"/>
                </a:lnTo>
                <a:lnTo>
                  <a:pt x="1485900" y="285711"/>
                </a:lnTo>
                <a:lnTo>
                  <a:pt x="1485900" y="380961"/>
                </a:lnTo>
                <a:lnTo>
                  <a:pt x="1676400" y="190461"/>
                </a:lnTo>
                <a:lnTo>
                  <a:pt x="14859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6734" y="5576696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95211"/>
                </a:moveTo>
                <a:lnTo>
                  <a:pt x="1485900" y="95211"/>
                </a:lnTo>
                <a:lnTo>
                  <a:pt x="1485900" y="0"/>
                </a:lnTo>
                <a:lnTo>
                  <a:pt x="1676400" y="190461"/>
                </a:lnTo>
                <a:lnTo>
                  <a:pt x="1485900" y="380961"/>
                </a:lnTo>
                <a:lnTo>
                  <a:pt x="1485900" y="285711"/>
                </a:lnTo>
                <a:lnTo>
                  <a:pt x="0" y="285711"/>
                </a:lnTo>
                <a:lnTo>
                  <a:pt x="0" y="952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20" y="1670050"/>
            <a:ext cx="727138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i="1" spc="-30" dirty="0">
                <a:solidFill>
                  <a:srgbClr val="EF6D2C"/>
                </a:solidFill>
                <a:latin typeface="Calibri"/>
                <a:cs typeface="Calibri"/>
              </a:rPr>
              <a:t>HTML5</a:t>
            </a:r>
            <a:r>
              <a:rPr sz="4800" b="1" i="1" spc="-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4800" b="1" i="1" spc="-229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4800" b="1" i="1" spc="-5" dirty="0">
                <a:solidFill>
                  <a:srgbClr val="EF6D2C"/>
                </a:solidFill>
                <a:latin typeface="Calibri"/>
                <a:cs typeface="Calibri"/>
              </a:rPr>
              <a:t>ebSoc</a:t>
            </a:r>
            <a:r>
              <a:rPr sz="4800" b="1" i="1" spc="-155" dirty="0">
                <a:solidFill>
                  <a:srgbClr val="EF6D2C"/>
                </a:solidFill>
                <a:latin typeface="Calibri"/>
                <a:cs typeface="Calibri"/>
              </a:rPr>
              <a:t>k</a:t>
            </a:r>
            <a:r>
              <a:rPr sz="4800" b="1" i="1" spc="-4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4800" b="1" i="1" spc="-2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4800" b="1" i="1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4800" b="1" i="1" spc="-5" dirty="0">
                <a:solidFill>
                  <a:srgbClr val="EF6D2C"/>
                </a:solidFill>
                <a:latin typeface="Calibri"/>
                <a:cs typeface="Calibri"/>
              </a:rPr>
              <a:t>Ove</a:t>
            </a:r>
            <a:r>
              <a:rPr sz="4800" b="1" i="1" spc="45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4800" b="1" i="1" spc="-5" dirty="0">
                <a:solidFill>
                  <a:srgbClr val="EF6D2C"/>
                </a:solidFill>
                <a:latin typeface="Calibri"/>
                <a:cs typeface="Calibri"/>
              </a:rPr>
              <a:t>vi</a:t>
            </a:r>
            <a:r>
              <a:rPr sz="4800" b="1" i="1" spc="-4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4800" b="1" i="1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3251" y="2438463"/>
            <a:ext cx="3757549" cy="3757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015" y="189890"/>
            <a:ext cx="28105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35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eb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oc</a:t>
            </a:r>
            <a:r>
              <a:rPr sz="2800" b="1" spc="-90" dirty="0">
                <a:solidFill>
                  <a:srgbClr val="EF6D2C"/>
                </a:solidFill>
                <a:latin typeface="Calibri"/>
                <a:cs typeface="Calibri"/>
              </a:rPr>
              <a:t>k</a:t>
            </a:r>
            <a:r>
              <a:rPr sz="2800" b="1" spc="-30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30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Hi</a:t>
            </a:r>
            <a:r>
              <a:rPr sz="2800" b="1" spc="-60" dirty="0">
                <a:solidFill>
                  <a:srgbClr val="EF6D2C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93240"/>
            <a:ext cx="7334250" cy="257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F6600"/>
              </a:buClr>
              <a:buSzPct val="79687"/>
              <a:buFont typeface="Wingdings"/>
              <a:buChar char=""/>
              <a:tabLst>
                <a:tab pos="297815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Original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32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added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o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HTML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5</a:t>
            </a:r>
            <a:r>
              <a:rPr sz="32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sp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ci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n as</a:t>
            </a:r>
            <a:endParaRPr sz="32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3200" spc="-6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CPConnec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ion</a:t>
            </a:r>
            <a:endParaRPr sz="3200">
              <a:latin typeface="Calibri"/>
              <a:cs typeface="Calibri"/>
            </a:endParaRPr>
          </a:p>
          <a:p>
            <a:pPr marL="287020" marR="4146550" indent="-274320">
              <a:lnSpc>
                <a:spcPct val="110000"/>
              </a:lnSpc>
              <a:spcBef>
                <a:spcPts val="384"/>
              </a:spcBef>
              <a:buClr>
                <a:srgbClr val="FF6600"/>
              </a:buClr>
              <a:buSzPct val="79687"/>
              <a:buFont typeface="Wingdings"/>
              <a:buChar char=""/>
              <a:tabLst>
                <a:tab pos="297815" algn="l"/>
              </a:tabLst>
            </a:pP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ed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s  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wn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sp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ci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on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er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8805" y="2787688"/>
            <a:ext cx="4806188" cy="3604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HTML5</a:t>
            </a:r>
            <a:r>
              <a:rPr spc="-5" dirty="0"/>
              <a:t> </a:t>
            </a:r>
            <a:r>
              <a:rPr spc="-125" dirty="0"/>
              <a:t>W</a:t>
            </a:r>
            <a:r>
              <a:rPr spc="-20" dirty="0"/>
              <a:t>ebS</a:t>
            </a:r>
            <a:r>
              <a:rPr spc="-25" dirty="0"/>
              <a:t>o</a:t>
            </a:r>
            <a:r>
              <a:rPr spc="-20" dirty="0"/>
              <a:t>c</a:t>
            </a:r>
            <a:r>
              <a:rPr spc="-80" dirty="0"/>
              <a:t>k</a:t>
            </a:r>
            <a:r>
              <a:rPr spc="-45" dirty="0"/>
              <a:t>e</a:t>
            </a:r>
            <a:r>
              <a:rPr spc="-10"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1393444"/>
            <a:ext cx="7521575" cy="453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F79546"/>
              </a:buClr>
              <a:buSzPct val="80000"/>
              <a:buFont typeface="Arial"/>
              <a:buChar char="•"/>
              <a:tabLst>
                <a:tab pos="297815" algn="l"/>
              </a:tabLst>
            </a:pP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W3C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API</a:t>
            </a:r>
            <a:r>
              <a:rPr sz="30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and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IETF</a:t>
            </a: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 P</a:t>
            </a:r>
            <a:r>
              <a:rPr sz="3000" spc="-7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ol</a:t>
            </a:r>
            <a:endParaRPr sz="30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buClr>
                <a:srgbClr val="F79546"/>
              </a:buClr>
              <a:buSzPct val="80000"/>
              <a:buFont typeface="Arial"/>
              <a:buChar char="•"/>
              <a:tabLst>
                <a:tab pos="297815" algn="l"/>
              </a:tabLst>
            </a:pP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000" spc="-3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000" spc="-40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000" spc="-8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000" spc="-35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r>
              <a:rPr sz="30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000" spc="-7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os</a:t>
            </a:r>
            <a:r>
              <a:rPr sz="3000" spc="1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000" spc="5" dirty="0">
                <a:solidFill>
                  <a:srgbClr val="336699"/>
                </a:solidFill>
                <a:latin typeface="Calibri"/>
                <a:cs typeface="Calibri"/>
              </a:rPr>
              <a:t>-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Origi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6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esou</a:t>
            </a:r>
            <a:r>
              <a:rPr sz="3000" spc="-6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ce</a:t>
            </a:r>
            <a:r>
              <a:rPr sz="30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Sharin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ts val="2810"/>
              </a:lnSpc>
              <a:spcBef>
                <a:spcPts val="20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Enable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600" spc="-30" dirty="0">
                <a:solidFill>
                  <a:srgbClr val="336699"/>
                </a:solidFill>
                <a:latin typeface="Calibri"/>
                <a:cs typeface="Calibri"/>
              </a:rPr>
              <a:t> w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eb</a:t>
            </a:r>
            <a:r>
              <a:rPr sz="26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pa</a:t>
            </a:r>
            <a:r>
              <a:rPr sz="2600" spc="-30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r>
              <a:rPr sz="26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o </a:t>
            </a:r>
            <a:r>
              <a:rPr sz="2600" spc="-3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600" spc="-15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muni</a:t>
            </a:r>
            <a:r>
              <a:rPr sz="2600" spc="-3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600" spc="-25" dirty="0">
                <a:solidFill>
                  <a:srgbClr val="336699"/>
                </a:solidFill>
                <a:latin typeface="Calibri"/>
                <a:cs typeface="Calibri"/>
              </a:rPr>
              <a:t>at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with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a </a:t>
            </a:r>
            <a:r>
              <a:rPr sz="26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600" spc="-3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R="5415280" algn="ctr">
              <a:lnSpc>
                <a:spcPts val="2800"/>
              </a:lnSpc>
            </a:pP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ho</a:t>
            </a:r>
            <a:r>
              <a:rPr sz="2600" spc="-3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  <a:p>
            <a:pPr marL="297180" indent="-284480">
              <a:lnSpc>
                <a:spcPts val="3590"/>
              </a:lnSpc>
              <a:buClr>
                <a:srgbClr val="F79546"/>
              </a:buClr>
              <a:buSzPct val="80000"/>
              <a:buFont typeface="Arial"/>
              <a:buChar char="•"/>
              <a:tabLst>
                <a:tab pos="297815" algn="l"/>
              </a:tabLst>
            </a:pP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Sha</a:t>
            </a:r>
            <a:r>
              <a:rPr sz="30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r>
              <a:rPr sz="30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por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0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ith</a:t>
            </a: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7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xi</a:t>
            </a:r>
            <a:r>
              <a:rPr sz="3000" spc="-4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ting 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H</a:t>
            </a:r>
            <a:r>
              <a:rPr sz="3000" spc="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TP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000" spc="-3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0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000" spc="-5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0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F79546"/>
              </a:buClr>
              <a:buSzPct val="80000"/>
              <a:buFont typeface="Arial"/>
              <a:buChar char="•"/>
              <a:tabLst>
                <a:tab pos="469900" algn="l"/>
              </a:tabLst>
            </a:pP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Al</a:t>
            </a:r>
            <a:r>
              <a:rPr sz="3000" spc="-10" dirty="0">
                <a:solidFill>
                  <a:srgbClr val="336699"/>
                </a:solidFill>
                <a:latin typeface="Calibri"/>
                <a:cs typeface="Calibri"/>
              </a:rPr>
              <a:t>lo</a:t>
            </a:r>
            <a:r>
              <a:rPr sz="3000" spc="-5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 un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im</a:t>
            </a:r>
            <a:r>
              <a:rPr sz="30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0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ed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onn</a:t>
            </a:r>
            <a:r>
              <a:rPr sz="30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ctions</a:t>
            </a:r>
            <a:r>
              <a:rPr sz="30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30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000" spc="-1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0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gin</a:t>
            </a:r>
            <a:endParaRPr sz="3000">
              <a:latin typeface="Calibri"/>
              <a:cs typeface="Calibri"/>
            </a:endParaRPr>
          </a:p>
          <a:p>
            <a:pPr marL="756285" lvl="1" indent="-342900">
              <a:lnSpc>
                <a:spcPct val="100000"/>
              </a:lnSpc>
              <a:spcBef>
                <a:spcPts val="15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Unli</a:t>
            </a:r>
            <a:r>
              <a:rPr sz="2600" spc="-8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H</a:t>
            </a:r>
            <a:r>
              <a:rPr sz="2600" spc="3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26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which</a:t>
            </a:r>
            <a:r>
              <a:rPr sz="26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is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limi</a:t>
            </a:r>
            <a:r>
              <a:rPr sz="2600" spc="-2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ed</a:t>
            </a:r>
            <a:r>
              <a:rPr sz="26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26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600" spc="-5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600" spc="-30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tion</a:t>
            </a:r>
            <a:endParaRPr sz="2600">
              <a:latin typeface="Calibri"/>
              <a:cs typeface="Calibri"/>
            </a:endParaRPr>
          </a:p>
          <a:p>
            <a:pPr marL="756285" lvl="1" indent="-342900">
              <a:lnSpc>
                <a:spcPts val="3110"/>
              </a:lnSpc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On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spc="-10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ebSoc</a:t>
            </a:r>
            <a:r>
              <a:rPr sz="2600" spc="-8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6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600" spc="-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handsha</a:t>
            </a:r>
            <a:r>
              <a:rPr sz="2600" spc="-8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in 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26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ess</a:t>
            </a:r>
            <a:r>
              <a:rPr sz="2600" spc="-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pe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336699"/>
                </a:solidFill>
                <a:latin typeface="Calibri"/>
                <a:cs typeface="Calibri"/>
              </a:rPr>
              <a:t> Or</a:t>
            </a:r>
            <a:r>
              <a:rPr sz="2600" spc="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600" dirty="0">
                <a:solidFill>
                  <a:srgbClr val="336699"/>
                </a:solidFill>
                <a:latin typeface="Calibri"/>
                <a:cs typeface="Calibri"/>
              </a:rPr>
              <a:t>gin</a:t>
            </a:r>
            <a:endParaRPr sz="2600">
              <a:latin typeface="Calibri"/>
              <a:cs typeface="Calibri"/>
            </a:endParaRPr>
          </a:p>
          <a:p>
            <a:pPr marL="297180" indent="-284480">
              <a:lnSpc>
                <a:spcPts val="3579"/>
              </a:lnSpc>
              <a:buClr>
                <a:srgbClr val="F79546"/>
              </a:buClr>
              <a:buSzPct val="80000"/>
              <a:buFont typeface="Arial"/>
              <a:buChar char="•"/>
              <a:tabLst>
                <a:tab pos="297815" algn="l"/>
              </a:tabLst>
            </a:pPr>
            <a:r>
              <a:rPr sz="3000" spc="-12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000" spc="-5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00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000" spc="-20" dirty="0">
                <a:solidFill>
                  <a:srgbClr val="336699"/>
                </a:solidFill>
                <a:latin typeface="Calibri"/>
                <a:cs typeface="Calibri"/>
              </a:rPr>
              <a:t> schemes: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ts val="3105"/>
              </a:lnSpc>
              <a:tabLst>
                <a:tab pos="756285" algn="l"/>
              </a:tabLst>
            </a:pPr>
            <a:r>
              <a:rPr sz="2600" dirty="0">
                <a:solidFill>
                  <a:srgbClr val="FF6600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336699"/>
                </a:solidFill>
                <a:latin typeface="Courier New"/>
                <a:cs typeface="Courier New"/>
              </a:rPr>
              <a:t>ws://</a:t>
            </a:r>
            <a:endParaRPr sz="26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600" spc="-5" dirty="0">
                <a:solidFill>
                  <a:srgbClr val="336699"/>
                </a:solidFill>
                <a:latin typeface="Courier New"/>
                <a:cs typeface="Courier New"/>
              </a:rPr>
              <a:t>wss://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0030" y="3983393"/>
            <a:ext cx="2553970" cy="2552065"/>
          </a:xfrm>
          <a:custGeom>
            <a:avLst/>
            <a:gdLst/>
            <a:ahLst/>
            <a:cxnLst/>
            <a:rect l="l" t="t" r="r" b="b"/>
            <a:pathLst>
              <a:path w="2553970" h="2552065">
                <a:moveTo>
                  <a:pt x="0" y="2551556"/>
                </a:moveTo>
                <a:lnTo>
                  <a:pt x="2553970" y="2551556"/>
                </a:lnTo>
                <a:lnTo>
                  <a:pt x="2553970" y="0"/>
                </a:lnTo>
                <a:lnTo>
                  <a:pt x="0" y="0"/>
                </a:lnTo>
                <a:lnTo>
                  <a:pt x="0" y="2551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1116" y="4489602"/>
            <a:ext cx="58851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0" dirty="0">
                <a:solidFill>
                  <a:srgbClr val="EF6D2C"/>
                </a:solidFill>
                <a:latin typeface="Calibri"/>
                <a:cs typeface="Calibri"/>
              </a:rPr>
              <a:t>U</a:t>
            </a:r>
            <a:r>
              <a:rPr sz="4000" b="1" spc="-35" dirty="0">
                <a:solidFill>
                  <a:srgbClr val="EF6D2C"/>
                </a:solidFill>
                <a:latin typeface="Calibri"/>
                <a:cs typeface="Calibri"/>
              </a:rPr>
              <a:t>S</a:t>
            </a:r>
            <a:r>
              <a:rPr sz="4000" b="1" spc="-25" dirty="0">
                <a:solidFill>
                  <a:srgbClr val="EF6D2C"/>
                </a:solidFill>
                <a:latin typeface="Calibri"/>
                <a:cs typeface="Calibri"/>
              </a:rPr>
              <a:t>ING</a:t>
            </a:r>
            <a:r>
              <a:rPr sz="4000" b="1" spc="-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4000" b="1" spc="-30" dirty="0">
                <a:solidFill>
                  <a:srgbClr val="EF6D2C"/>
                </a:solidFill>
                <a:latin typeface="Calibri"/>
                <a:cs typeface="Calibri"/>
              </a:rPr>
              <a:t>TH</a:t>
            </a:r>
            <a:r>
              <a:rPr sz="4000" b="1" spc="-20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4000" b="1" spc="-10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4000" b="1" spc="-35" dirty="0">
                <a:solidFill>
                  <a:srgbClr val="EF6D2C"/>
                </a:solidFill>
                <a:latin typeface="Calibri"/>
                <a:cs typeface="Calibri"/>
              </a:rPr>
              <a:t>WEB</a:t>
            </a:r>
            <a:r>
              <a:rPr sz="4000" b="1" spc="-30" dirty="0">
                <a:solidFill>
                  <a:srgbClr val="EF6D2C"/>
                </a:solidFill>
                <a:latin typeface="Calibri"/>
                <a:cs typeface="Calibri"/>
              </a:rPr>
              <a:t>SOCK</a:t>
            </a:r>
            <a:r>
              <a:rPr sz="4000" b="1" spc="-3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4000" b="1" spc="-2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4000" b="1" spc="10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EF6D2C"/>
                </a:solidFill>
                <a:latin typeface="Calibri"/>
                <a:cs typeface="Calibri"/>
              </a:rPr>
              <a:t>API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768" y="1648967"/>
            <a:ext cx="8374380" cy="3497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676400"/>
            <a:ext cx="8229600" cy="3352800"/>
          </a:xfrm>
          <a:custGeom>
            <a:avLst/>
            <a:gdLst/>
            <a:ahLst/>
            <a:cxnLst/>
            <a:rect l="l" t="t" r="r" b="b"/>
            <a:pathLst>
              <a:path w="8229600" h="3352800">
                <a:moveTo>
                  <a:pt x="7670800" y="0"/>
                </a:moveTo>
                <a:lnTo>
                  <a:pt x="558812" y="0"/>
                </a:lnTo>
                <a:lnTo>
                  <a:pt x="512981" y="1852"/>
                </a:lnTo>
                <a:lnTo>
                  <a:pt x="468170" y="7313"/>
                </a:lnTo>
                <a:lnTo>
                  <a:pt x="424523" y="16240"/>
                </a:lnTo>
                <a:lnTo>
                  <a:pt x="382185" y="28488"/>
                </a:lnTo>
                <a:lnTo>
                  <a:pt x="341298" y="43914"/>
                </a:lnTo>
                <a:lnTo>
                  <a:pt x="302006" y="62373"/>
                </a:lnTo>
                <a:lnTo>
                  <a:pt x="264454" y="83722"/>
                </a:lnTo>
                <a:lnTo>
                  <a:pt x="228785" y="107817"/>
                </a:lnTo>
                <a:lnTo>
                  <a:pt x="195143" y="134515"/>
                </a:lnTo>
                <a:lnTo>
                  <a:pt x="163672" y="163671"/>
                </a:lnTo>
                <a:lnTo>
                  <a:pt x="134516" y="195141"/>
                </a:lnTo>
                <a:lnTo>
                  <a:pt x="107818" y="228782"/>
                </a:lnTo>
                <a:lnTo>
                  <a:pt x="83723" y="264450"/>
                </a:lnTo>
                <a:lnTo>
                  <a:pt x="62373" y="302002"/>
                </a:lnTo>
                <a:lnTo>
                  <a:pt x="43914" y="341292"/>
                </a:lnTo>
                <a:lnTo>
                  <a:pt x="28488" y="382178"/>
                </a:lnTo>
                <a:lnTo>
                  <a:pt x="16240" y="424516"/>
                </a:lnTo>
                <a:lnTo>
                  <a:pt x="7313" y="468161"/>
                </a:lnTo>
                <a:lnTo>
                  <a:pt x="1852" y="512970"/>
                </a:lnTo>
                <a:lnTo>
                  <a:pt x="0" y="558800"/>
                </a:lnTo>
                <a:lnTo>
                  <a:pt x="0" y="2794000"/>
                </a:lnTo>
                <a:lnTo>
                  <a:pt x="1852" y="2839829"/>
                </a:lnTo>
                <a:lnTo>
                  <a:pt x="7313" y="2884638"/>
                </a:lnTo>
                <a:lnTo>
                  <a:pt x="16240" y="2928283"/>
                </a:lnTo>
                <a:lnTo>
                  <a:pt x="28488" y="2970621"/>
                </a:lnTo>
                <a:lnTo>
                  <a:pt x="43914" y="3011507"/>
                </a:lnTo>
                <a:lnTo>
                  <a:pt x="62373" y="3050797"/>
                </a:lnTo>
                <a:lnTo>
                  <a:pt x="83723" y="3088349"/>
                </a:lnTo>
                <a:lnTo>
                  <a:pt x="107818" y="3124017"/>
                </a:lnTo>
                <a:lnTo>
                  <a:pt x="134516" y="3157658"/>
                </a:lnTo>
                <a:lnTo>
                  <a:pt x="163672" y="3189128"/>
                </a:lnTo>
                <a:lnTo>
                  <a:pt x="195143" y="3218284"/>
                </a:lnTo>
                <a:lnTo>
                  <a:pt x="228785" y="3244982"/>
                </a:lnTo>
                <a:lnTo>
                  <a:pt x="264454" y="3269077"/>
                </a:lnTo>
                <a:lnTo>
                  <a:pt x="302006" y="3290426"/>
                </a:lnTo>
                <a:lnTo>
                  <a:pt x="341298" y="3308885"/>
                </a:lnTo>
                <a:lnTo>
                  <a:pt x="382185" y="3324311"/>
                </a:lnTo>
                <a:lnTo>
                  <a:pt x="424523" y="3336559"/>
                </a:lnTo>
                <a:lnTo>
                  <a:pt x="468170" y="3345486"/>
                </a:lnTo>
                <a:lnTo>
                  <a:pt x="512981" y="3350947"/>
                </a:lnTo>
                <a:lnTo>
                  <a:pt x="558812" y="3352800"/>
                </a:lnTo>
                <a:lnTo>
                  <a:pt x="7670800" y="3352800"/>
                </a:lnTo>
                <a:lnTo>
                  <a:pt x="7716629" y="3350947"/>
                </a:lnTo>
                <a:lnTo>
                  <a:pt x="7761438" y="3345486"/>
                </a:lnTo>
                <a:lnTo>
                  <a:pt x="7805083" y="3336559"/>
                </a:lnTo>
                <a:lnTo>
                  <a:pt x="7847421" y="3324311"/>
                </a:lnTo>
                <a:lnTo>
                  <a:pt x="7888307" y="3308885"/>
                </a:lnTo>
                <a:lnTo>
                  <a:pt x="7927597" y="3290426"/>
                </a:lnTo>
                <a:lnTo>
                  <a:pt x="7965149" y="3269077"/>
                </a:lnTo>
                <a:lnTo>
                  <a:pt x="8000817" y="3244982"/>
                </a:lnTo>
                <a:lnTo>
                  <a:pt x="8034458" y="3218284"/>
                </a:lnTo>
                <a:lnTo>
                  <a:pt x="8065928" y="3189128"/>
                </a:lnTo>
                <a:lnTo>
                  <a:pt x="8095084" y="3157658"/>
                </a:lnTo>
                <a:lnTo>
                  <a:pt x="8121782" y="3124017"/>
                </a:lnTo>
                <a:lnTo>
                  <a:pt x="8145877" y="3088349"/>
                </a:lnTo>
                <a:lnTo>
                  <a:pt x="8167226" y="3050797"/>
                </a:lnTo>
                <a:lnTo>
                  <a:pt x="8185685" y="3011507"/>
                </a:lnTo>
                <a:lnTo>
                  <a:pt x="8201111" y="2970621"/>
                </a:lnTo>
                <a:lnTo>
                  <a:pt x="8213359" y="2928283"/>
                </a:lnTo>
                <a:lnTo>
                  <a:pt x="8222286" y="2884638"/>
                </a:lnTo>
                <a:lnTo>
                  <a:pt x="8227747" y="2839829"/>
                </a:lnTo>
                <a:lnTo>
                  <a:pt x="8229600" y="2794000"/>
                </a:lnTo>
                <a:lnTo>
                  <a:pt x="8229600" y="558800"/>
                </a:lnTo>
                <a:lnTo>
                  <a:pt x="8227747" y="512970"/>
                </a:lnTo>
                <a:lnTo>
                  <a:pt x="8222286" y="468161"/>
                </a:lnTo>
                <a:lnTo>
                  <a:pt x="8213359" y="424516"/>
                </a:lnTo>
                <a:lnTo>
                  <a:pt x="8201111" y="382178"/>
                </a:lnTo>
                <a:lnTo>
                  <a:pt x="8185685" y="341292"/>
                </a:lnTo>
                <a:lnTo>
                  <a:pt x="8167226" y="302002"/>
                </a:lnTo>
                <a:lnTo>
                  <a:pt x="8145877" y="264450"/>
                </a:lnTo>
                <a:lnTo>
                  <a:pt x="8121782" y="228782"/>
                </a:lnTo>
                <a:lnTo>
                  <a:pt x="8095084" y="195141"/>
                </a:lnTo>
                <a:lnTo>
                  <a:pt x="8065928" y="163671"/>
                </a:lnTo>
                <a:lnTo>
                  <a:pt x="8034458" y="134515"/>
                </a:lnTo>
                <a:lnTo>
                  <a:pt x="8000817" y="107817"/>
                </a:lnTo>
                <a:lnTo>
                  <a:pt x="7965149" y="83722"/>
                </a:lnTo>
                <a:lnTo>
                  <a:pt x="7927597" y="62373"/>
                </a:lnTo>
                <a:lnTo>
                  <a:pt x="7888307" y="43914"/>
                </a:lnTo>
                <a:lnTo>
                  <a:pt x="7847421" y="28488"/>
                </a:lnTo>
                <a:lnTo>
                  <a:pt x="7805083" y="16240"/>
                </a:lnTo>
                <a:lnTo>
                  <a:pt x="7761438" y="7313"/>
                </a:lnTo>
                <a:lnTo>
                  <a:pt x="7716629" y="1852"/>
                </a:lnTo>
                <a:lnTo>
                  <a:pt x="7670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676400"/>
            <a:ext cx="8229600" cy="3352800"/>
          </a:xfrm>
          <a:custGeom>
            <a:avLst/>
            <a:gdLst/>
            <a:ahLst/>
            <a:cxnLst/>
            <a:rect l="l" t="t" r="r" b="b"/>
            <a:pathLst>
              <a:path w="8229600" h="3352800">
                <a:moveTo>
                  <a:pt x="0" y="558800"/>
                </a:moveTo>
                <a:lnTo>
                  <a:pt x="1852" y="512970"/>
                </a:lnTo>
                <a:lnTo>
                  <a:pt x="7313" y="468161"/>
                </a:lnTo>
                <a:lnTo>
                  <a:pt x="16240" y="424516"/>
                </a:lnTo>
                <a:lnTo>
                  <a:pt x="28488" y="382178"/>
                </a:lnTo>
                <a:lnTo>
                  <a:pt x="43914" y="341292"/>
                </a:lnTo>
                <a:lnTo>
                  <a:pt x="62373" y="302002"/>
                </a:lnTo>
                <a:lnTo>
                  <a:pt x="83723" y="264450"/>
                </a:lnTo>
                <a:lnTo>
                  <a:pt x="107818" y="228782"/>
                </a:lnTo>
                <a:lnTo>
                  <a:pt x="134516" y="195141"/>
                </a:lnTo>
                <a:lnTo>
                  <a:pt x="163672" y="163671"/>
                </a:lnTo>
                <a:lnTo>
                  <a:pt x="195143" y="134515"/>
                </a:lnTo>
                <a:lnTo>
                  <a:pt x="228785" y="107817"/>
                </a:lnTo>
                <a:lnTo>
                  <a:pt x="264454" y="83722"/>
                </a:lnTo>
                <a:lnTo>
                  <a:pt x="302006" y="62373"/>
                </a:lnTo>
                <a:lnTo>
                  <a:pt x="341298" y="43914"/>
                </a:lnTo>
                <a:lnTo>
                  <a:pt x="382185" y="28488"/>
                </a:lnTo>
                <a:lnTo>
                  <a:pt x="424523" y="16240"/>
                </a:lnTo>
                <a:lnTo>
                  <a:pt x="468170" y="7313"/>
                </a:lnTo>
                <a:lnTo>
                  <a:pt x="512981" y="1852"/>
                </a:lnTo>
                <a:lnTo>
                  <a:pt x="558812" y="0"/>
                </a:lnTo>
                <a:lnTo>
                  <a:pt x="7670800" y="0"/>
                </a:lnTo>
                <a:lnTo>
                  <a:pt x="7716629" y="1852"/>
                </a:lnTo>
                <a:lnTo>
                  <a:pt x="7761438" y="7313"/>
                </a:lnTo>
                <a:lnTo>
                  <a:pt x="7805083" y="16240"/>
                </a:lnTo>
                <a:lnTo>
                  <a:pt x="7847421" y="28488"/>
                </a:lnTo>
                <a:lnTo>
                  <a:pt x="7888307" y="43914"/>
                </a:lnTo>
                <a:lnTo>
                  <a:pt x="7927597" y="62373"/>
                </a:lnTo>
                <a:lnTo>
                  <a:pt x="7965149" y="83722"/>
                </a:lnTo>
                <a:lnTo>
                  <a:pt x="8000817" y="107817"/>
                </a:lnTo>
                <a:lnTo>
                  <a:pt x="8034458" y="134515"/>
                </a:lnTo>
                <a:lnTo>
                  <a:pt x="8065928" y="163671"/>
                </a:lnTo>
                <a:lnTo>
                  <a:pt x="8095084" y="195141"/>
                </a:lnTo>
                <a:lnTo>
                  <a:pt x="8121782" y="228782"/>
                </a:lnTo>
                <a:lnTo>
                  <a:pt x="8145877" y="264450"/>
                </a:lnTo>
                <a:lnTo>
                  <a:pt x="8167226" y="302002"/>
                </a:lnTo>
                <a:lnTo>
                  <a:pt x="8185685" y="341292"/>
                </a:lnTo>
                <a:lnTo>
                  <a:pt x="8201111" y="382178"/>
                </a:lnTo>
                <a:lnTo>
                  <a:pt x="8213359" y="424516"/>
                </a:lnTo>
                <a:lnTo>
                  <a:pt x="8222286" y="468161"/>
                </a:lnTo>
                <a:lnTo>
                  <a:pt x="8227747" y="512970"/>
                </a:lnTo>
                <a:lnTo>
                  <a:pt x="8229600" y="558800"/>
                </a:lnTo>
                <a:lnTo>
                  <a:pt x="8229600" y="2794000"/>
                </a:lnTo>
                <a:lnTo>
                  <a:pt x="8227747" y="2839829"/>
                </a:lnTo>
                <a:lnTo>
                  <a:pt x="8222286" y="2884638"/>
                </a:lnTo>
                <a:lnTo>
                  <a:pt x="8213359" y="2928283"/>
                </a:lnTo>
                <a:lnTo>
                  <a:pt x="8201111" y="2970621"/>
                </a:lnTo>
                <a:lnTo>
                  <a:pt x="8185685" y="3011507"/>
                </a:lnTo>
                <a:lnTo>
                  <a:pt x="8167226" y="3050797"/>
                </a:lnTo>
                <a:lnTo>
                  <a:pt x="8145877" y="3088349"/>
                </a:lnTo>
                <a:lnTo>
                  <a:pt x="8121782" y="3124017"/>
                </a:lnTo>
                <a:lnTo>
                  <a:pt x="8095084" y="3157658"/>
                </a:lnTo>
                <a:lnTo>
                  <a:pt x="8065928" y="3189128"/>
                </a:lnTo>
                <a:lnTo>
                  <a:pt x="8034458" y="3218284"/>
                </a:lnTo>
                <a:lnTo>
                  <a:pt x="8000817" y="3244982"/>
                </a:lnTo>
                <a:lnTo>
                  <a:pt x="7965149" y="3269077"/>
                </a:lnTo>
                <a:lnTo>
                  <a:pt x="7927597" y="3290426"/>
                </a:lnTo>
                <a:lnTo>
                  <a:pt x="7888307" y="3308885"/>
                </a:lnTo>
                <a:lnTo>
                  <a:pt x="7847421" y="3324311"/>
                </a:lnTo>
                <a:lnTo>
                  <a:pt x="7805083" y="3336559"/>
                </a:lnTo>
                <a:lnTo>
                  <a:pt x="7761438" y="3345486"/>
                </a:lnTo>
                <a:lnTo>
                  <a:pt x="7716629" y="3350947"/>
                </a:lnTo>
                <a:lnTo>
                  <a:pt x="7670800" y="3352800"/>
                </a:lnTo>
                <a:lnTo>
                  <a:pt x="558812" y="3352800"/>
                </a:lnTo>
                <a:lnTo>
                  <a:pt x="512981" y="3350947"/>
                </a:lnTo>
                <a:lnTo>
                  <a:pt x="468170" y="3345486"/>
                </a:lnTo>
                <a:lnTo>
                  <a:pt x="424523" y="3336559"/>
                </a:lnTo>
                <a:lnTo>
                  <a:pt x="382185" y="3324311"/>
                </a:lnTo>
                <a:lnTo>
                  <a:pt x="341298" y="3308885"/>
                </a:lnTo>
                <a:lnTo>
                  <a:pt x="302006" y="3290426"/>
                </a:lnTo>
                <a:lnTo>
                  <a:pt x="264454" y="3269077"/>
                </a:lnTo>
                <a:lnTo>
                  <a:pt x="228785" y="3244982"/>
                </a:lnTo>
                <a:lnTo>
                  <a:pt x="195143" y="3218284"/>
                </a:lnTo>
                <a:lnTo>
                  <a:pt x="163672" y="3189128"/>
                </a:lnTo>
                <a:lnTo>
                  <a:pt x="134516" y="3157658"/>
                </a:lnTo>
                <a:lnTo>
                  <a:pt x="107818" y="3124017"/>
                </a:lnTo>
                <a:lnTo>
                  <a:pt x="83723" y="3088349"/>
                </a:lnTo>
                <a:lnTo>
                  <a:pt x="62373" y="3050797"/>
                </a:lnTo>
                <a:lnTo>
                  <a:pt x="43914" y="3011507"/>
                </a:lnTo>
                <a:lnTo>
                  <a:pt x="28488" y="2970621"/>
                </a:lnTo>
                <a:lnTo>
                  <a:pt x="16240" y="2928283"/>
                </a:lnTo>
                <a:lnTo>
                  <a:pt x="7313" y="2884638"/>
                </a:lnTo>
                <a:lnTo>
                  <a:pt x="1852" y="2839829"/>
                </a:lnTo>
                <a:lnTo>
                  <a:pt x="0" y="2794000"/>
                </a:lnTo>
                <a:lnTo>
                  <a:pt x="0" y="558800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79" y="1402080"/>
            <a:ext cx="1658112" cy="60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075" y="1467611"/>
            <a:ext cx="1569720" cy="411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1447800"/>
            <a:ext cx="1513840" cy="457200"/>
          </a:xfrm>
          <a:custGeom>
            <a:avLst/>
            <a:gdLst/>
            <a:ahLst/>
            <a:cxnLst/>
            <a:rect l="l" t="t" r="r" b="b"/>
            <a:pathLst>
              <a:path w="1513839" h="457200">
                <a:moveTo>
                  <a:pt x="1437513" y="0"/>
                </a:moveTo>
                <a:lnTo>
                  <a:pt x="76200" y="0"/>
                </a:lnTo>
                <a:lnTo>
                  <a:pt x="69062" y="330"/>
                </a:lnTo>
                <a:lnTo>
                  <a:pt x="30185" y="15469"/>
                </a:lnTo>
                <a:lnTo>
                  <a:pt x="5343" y="48131"/>
                </a:lnTo>
                <a:lnTo>
                  <a:pt x="0" y="76200"/>
                </a:lnTo>
                <a:lnTo>
                  <a:pt x="0" y="381000"/>
                </a:lnTo>
                <a:lnTo>
                  <a:pt x="15454" y="426992"/>
                </a:lnTo>
                <a:lnTo>
                  <a:pt x="48110" y="451850"/>
                </a:lnTo>
                <a:lnTo>
                  <a:pt x="76200" y="457200"/>
                </a:lnTo>
                <a:lnTo>
                  <a:pt x="1437513" y="457200"/>
                </a:lnTo>
                <a:lnTo>
                  <a:pt x="1483505" y="441730"/>
                </a:lnTo>
                <a:lnTo>
                  <a:pt x="1508363" y="409068"/>
                </a:lnTo>
                <a:lnTo>
                  <a:pt x="1513713" y="381000"/>
                </a:lnTo>
                <a:lnTo>
                  <a:pt x="1513713" y="76200"/>
                </a:lnTo>
                <a:lnTo>
                  <a:pt x="1498243" y="30207"/>
                </a:lnTo>
                <a:lnTo>
                  <a:pt x="1465581" y="5349"/>
                </a:lnTo>
                <a:lnTo>
                  <a:pt x="1437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1447800"/>
            <a:ext cx="1513840" cy="457200"/>
          </a:xfrm>
          <a:custGeom>
            <a:avLst/>
            <a:gdLst/>
            <a:ahLst/>
            <a:cxnLst/>
            <a:rect l="l" t="t" r="r" b="b"/>
            <a:pathLst>
              <a:path w="1513839" h="457200">
                <a:moveTo>
                  <a:pt x="0" y="76200"/>
                </a:moveTo>
                <a:lnTo>
                  <a:pt x="11636" y="35727"/>
                </a:lnTo>
                <a:lnTo>
                  <a:pt x="41927" y="8131"/>
                </a:lnTo>
                <a:lnTo>
                  <a:pt x="76200" y="0"/>
                </a:lnTo>
                <a:lnTo>
                  <a:pt x="1437513" y="0"/>
                </a:lnTo>
                <a:lnTo>
                  <a:pt x="1452004" y="1380"/>
                </a:lnTo>
                <a:lnTo>
                  <a:pt x="1465581" y="5349"/>
                </a:lnTo>
                <a:lnTo>
                  <a:pt x="1498243" y="30207"/>
                </a:lnTo>
                <a:lnTo>
                  <a:pt x="1513382" y="69069"/>
                </a:lnTo>
                <a:lnTo>
                  <a:pt x="1513713" y="76200"/>
                </a:lnTo>
                <a:lnTo>
                  <a:pt x="1513713" y="381000"/>
                </a:lnTo>
                <a:lnTo>
                  <a:pt x="1512332" y="395491"/>
                </a:lnTo>
                <a:lnTo>
                  <a:pt x="1508363" y="409068"/>
                </a:lnTo>
                <a:lnTo>
                  <a:pt x="1483505" y="441730"/>
                </a:lnTo>
                <a:lnTo>
                  <a:pt x="1444643" y="456869"/>
                </a:lnTo>
                <a:lnTo>
                  <a:pt x="1437513" y="457200"/>
                </a:lnTo>
                <a:lnTo>
                  <a:pt x="76200" y="457200"/>
                </a:lnTo>
                <a:lnTo>
                  <a:pt x="61694" y="455819"/>
                </a:lnTo>
                <a:lnTo>
                  <a:pt x="48110" y="451850"/>
                </a:lnTo>
                <a:lnTo>
                  <a:pt x="15454" y="426992"/>
                </a:lnTo>
                <a:lnTo>
                  <a:pt x="329" y="38813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423" y="1572904"/>
            <a:ext cx="8077834" cy="217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JavaScript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0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tabLst>
                <a:tab pos="2323465" algn="l"/>
              </a:tabLst>
            </a:pPr>
            <a:r>
              <a:rPr sz="1800" b="1" spc="-5" dirty="0">
                <a:latin typeface="Courier New"/>
                <a:cs typeface="Courier New"/>
              </a:rPr>
              <a:t>va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</a:t>
            </a:r>
            <a:r>
              <a:rPr sz="1800" b="1" spc="-10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	</a:t>
            </a:r>
            <a:r>
              <a:rPr sz="1800" b="1" spc="-5" dirty="0">
                <a:latin typeface="Courier New"/>
                <a:cs typeface="Courier New"/>
              </a:rPr>
              <a:t>document.ge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em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B</a:t>
            </a:r>
            <a:r>
              <a:rPr sz="1800" b="1" spc="-15" dirty="0">
                <a:latin typeface="Courier New"/>
                <a:cs typeface="Courier New"/>
              </a:rPr>
              <a:t>y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5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up</a:t>
            </a:r>
            <a:r>
              <a:rPr sz="1800" b="1" spc="-20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686435" marR="550545" indent="-27368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(window.We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ck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 Modernizr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we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et status.i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ne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H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"HTML</a:t>
            </a:r>
            <a:r>
              <a:rPr sz="1800" b="1" dirty="0">
                <a:latin typeface="Courier New"/>
                <a:cs typeface="Courier New"/>
              </a:rPr>
              <a:t>5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WebSocke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supported";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els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8643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status.i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ne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H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"HTML</a:t>
            </a:r>
            <a:r>
              <a:rPr sz="1800" b="1" dirty="0">
                <a:latin typeface="Courier New"/>
                <a:cs typeface="Courier New"/>
              </a:rPr>
              <a:t>5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WebSocke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no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supported";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Checkin</a:t>
            </a:r>
            <a:r>
              <a:rPr spc="-15" dirty="0"/>
              <a:t>g</a:t>
            </a:r>
            <a:r>
              <a:rPr spc="25" dirty="0"/>
              <a:t> </a:t>
            </a:r>
            <a:r>
              <a:rPr spc="-60" dirty="0"/>
              <a:t>f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5" dirty="0"/>
              <a:t>support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368" y="1267967"/>
            <a:ext cx="8526780" cy="5173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295400"/>
            <a:ext cx="8382000" cy="5029200"/>
          </a:xfrm>
          <a:custGeom>
            <a:avLst/>
            <a:gdLst/>
            <a:ahLst/>
            <a:cxnLst/>
            <a:rect l="l" t="t" r="r" b="b"/>
            <a:pathLst>
              <a:path w="8382000" h="5029200">
                <a:moveTo>
                  <a:pt x="7543800" y="0"/>
                </a:moveTo>
                <a:lnTo>
                  <a:pt x="838212" y="0"/>
                </a:lnTo>
                <a:lnTo>
                  <a:pt x="769466" y="2778"/>
                </a:lnTo>
                <a:lnTo>
                  <a:pt x="702251" y="10970"/>
                </a:lnTo>
                <a:lnTo>
                  <a:pt x="636781" y="24360"/>
                </a:lnTo>
                <a:lnTo>
                  <a:pt x="573274" y="42732"/>
                </a:lnTo>
                <a:lnTo>
                  <a:pt x="511944" y="65871"/>
                </a:lnTo>
                <a:lnTo>
                  <a:pt x="453007" y="93560"/>
                </a:lnTo>
                <a:lnTo>
                  <a:pt x="396679" y="125584"/>
                </a:lnTo>
                <a:lnTo>
                  <a:pt x="343177" y="161726"/>
                </a:lnTo>
                <a:lnTo>
                  <a:pt x="292714" y="201773"/>
                </a:lnTo>
                <a:lnTo>
                  <a:pt x="245508" y="245506"/>
                </a:lnTo>
                <a:lnTo>
                  <a:pt x="201774" y="292712"/>
                </a:lnTo>
                <a:lnTo>
                  <a:pt x="161727" y="343174"/>
                </a:lnTo>
                <a:lnTo>
                  <a:pt x="125584" y="396676"/>
                </a:lnTo>
                <a:lnTo>
                  <a:pt x="93560" y="453003"/>
                </a:lnTo>
                <a:lnTo>
                  <a:pt x="65871" y="511938"/>
                </a:lnTo>
                <a:lnTo>
                  <a:pt x="42733" y="573267"/>
                </a:lnTo>
                <a:lnTo>
                  <a:pt x="24360" y="636774"/>
                </a:lnTo>
                <a:lnTo>
                  <a:pt x="10970" y="702242"/>
                </a:lnTo>
                <a:lnTo>
                  <a:pt x="2778" y="769455"/>
                </a:lnTo>
                <a:lnTo>
                  <a:pt x="0" y="838200"/>
                </a:lnTo>
                <a:lnTo>
                  <a:pt x="0" y="4191000"/>
                </a:lnTo>
                <a:lnTo>
                  <a:pt x="2778" y="4259744"/>
                </a:lnTo>
                <a:lnTo>
                  <a:pt x="10970" y="4326957"/>
                </a:lnTo>
                <a:lnTo>
                  <a:pt x="24360" y="4392425"/>
                </a:lnTo>
                <a:lnTo>
                  <a:pt x="42733" y="4455932"/>
                </a:lnTo>
                <a:lnTo>
                  <a:pt x="65871" y="4517261"/>
                </a:lnTo>
                <a:lnTo>
                  <a:pt x="93560" y="4576196"/>
                </a:lnTo>
                <a:lnTo>
                  <a:pt x="125584" y="4632523"/>
                </a:lnTo>
                <a:lnTo>
                  <a:pt x="161727" y="4686025"/>
                </a:lnTo>
                <a:lnTo>
                  <a:pt x="201774" y="4736487"/>
                </a:lnTo>
                <a:lnTo>
                  <a:pt x="245508" y="4783693"/>
                </a:lnTo>
                <a:lnTo>
                  <a:pt x="292714" y="4827426"/>
                </a:lnTo>
                <a:lnTo>
                  <a:pt x="343177" y="4867473"/>
                </a:lnTo>
                <a:lnTo>
                  <a:pt x="396679" y="4903615"/>
                </a:lnTo>
                <a:lnTo>
                  <a:pt x="453007" y="4935639"/>
                </a:lnTo>
                <a:lnTo>
                  <a:pt x="511944" y="4963328"/>
                </a:lnTo>
                <a:lnTo>
                  <a:pt x="573274" y="4986467"/>
                </a:lnTo>
                <a:lnTo>
                  <a:pt x="636781" y="5004839"/>
                </a:lnTo>
                <a:lnTo>
                  <a:pt x="702251" y="5018229"/>
                </a:lnTo>
                <a:lnTo>
                  <a:pt x="769466" y="5026421"/>
                </a:lnTo>
                <a:lnTo>
                  <a:pt x="838212" y="5029200"/>
                </a:lnTo>
                <a:lnTo>
                  <a:pt x="7543800" y="5029200"/>
                </a:lnTo>
                <a:lnTo>
                  <a:pt x="7612544" y="5026421"/>
                </a:lnTo>
                <a:lnTo>
                  <a:pt x="7679757" y="5018229"/>
                </a:lnTo>
                <a:lnTo>
                  <a:pt x="7745225" y="5004839"/>
                </a:lnTo>
                <a:lnTo>
                  <a:pt x="7808732" y="4986467"/>
                </a:lnTo>
                <a:lnTo>
                  <a:pt x="7870061" y="4963328"/>
                </a:lnTo>
                <a:lnTo>
                  <a:pt x="7928996" y="4935639"/>
                </a:lnTo>
                <a:lnTo>
                  <a:pt x="7985323" y="4903615"/>
                </a:lnTo>
                <a:lnTo>
                  <a:pt x="8038825" y="4867473"/>
                </a:lnTo>
                <a:lnTo>
                  <a:pt x="8089287" y="4827426"/>
                </a:lnTo>
                <a:lnTo>
                  <a:pt x="8136493" y="4783693"/>
                </a:lnTo>
                <a:lnTo>
                  <a:pt x="8180226" y="4736487"/>
                </a:lnTo>
                <a:lnTo>
                  <a:pt x="8220273" y="4686025"/>
                </a:lnTo>
                <a:lnTo>
                  <a:pt x="8256415" y="4632523"/>
                </a:lnTo>
                <a:lnTo>
                  <a:pt x="8288439" y="4576196"/>
                </a:lnTo>
                <a:lnTo>
                  <a:pt x="8316128" y="4517261"/>
                </a:lnTo>
                <a:lnTo>
                  <a:pt x="8339267" y="4455932"/>
                </a:lnTo>
                <a:lnTo>
                  <a:pt x="8357639" y="4392425"/>
                </a:lnTo>
                <a:lnTo>
                  <a:pt x="8371029" y="4326957"/>
                </a:lnTo>
                <a:lnTo>
                  <a:pt x="8379221" y="4259744"/>
                </a:lnTo>
                <a:lnTo>
                  <a:pt x="8382000" y="4191000"/>
                </a:lnTo>
                <a:lnTo>
                  <a:pt x="8382000" y="838200"/>
                </a:lnTo>
                <a:lnTo>
                  <a:pt x="8379221" y="769455"/>
                </a:lnTo>
                <a:lnTo>
                  <a:pt x="8371029" y="702242"/>
                </a:lnTo>
                <a:lnTo>
                  <a:pt x="8357639" y="636774"/>
                </a:lnTo>
                <a:lnTo>
                  <a:pt x="8339267" y="573267"/>
                </a:lnTo>
                <a:lnTo>
                  <a:pt x="8316128" y="511938"/>
                </a:lnTo>
                <a:lnTo>
                  <a:pt x="8288439" y="453003"/>
                </a:lnTo>
                <a:lnTo>
                  <a:pt x="8256415" y="396676"/>
                </a:lnTo>
                <a:lnTo>
                  <a:pt x="8220273" y="343174"/>
                </a:lnTo>
                <a:lnTo>
                  <a:pt x="8180226" y="292712"/>
                </a:lnTo>
                <a:lnTo>
                  <a:pt x="8136493" y="245506"/>
                </a:lnTo>
                <a:lnTo>
                  <a:pt x="8089287" y="201773"/>
                </a:lnTo>
                <a:lnTo>
                  <a:pt x="8038825" y="161726"/>
                </a:lnTo>
                <a:lnTo>
                  <a:pt x="7985323" y="125584"/>
                </a:lnTo>
                <a:lnTo>
                  <a:pt x="7928996" y="93560"/>
                </a:lnTo>
                <a:lnTo>
                  <a:pt x="7870061" y="65871"/>
                </a:lnTo>
                <a:lnTo>
                  <a:pt x="7808732" y="42732"/>
                </a:lnTo>
                <a:lnTo>
                  <a:pt x="7745225" y="24360"/>
                </a:lnTo>
                <a:lnTo>
                  <a:pt x="7679757" y="10970"/>
                </a:lnTo>
                <a:lnTo>
                  <a:pt x="7612544" y="2778"/>
                </a:lnTo>
                <a:lnTo>
                  <a:pt x="7543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1295400"/>
            <a:ext cx="8382000" cy="5029200"/>
          </a:xfrm>
          <a:custGeom>
            <a:avLst/>
            <a:gdLst/>
            <a:ahLst/>
            <a:cxnLst/>
            <a:rect l="l" t="t" r="r" b="b"/>
            <a:pathLst>
              <a:path w="8382000" h="5029200">
                <a:moveTo>
                  <a:pt x="0" y="838200"/>
                </a:moveTo>
                <a:lnTo>
                  <a:pt x="2778" y="769455"/>
                </a:lnTo>
                <a:lnTo>
                  <a:pt x="10970" y="702242"/>
                </a:lnTo>
                <a:lnTo>
                  <a:pt x="24360" y="636774"/>
                </a:lnTo>
                <a:lnTo>
                  <a:pt x="42733" y="573267"/>
                </a:lnTo>
                <a:lnTo>
                  <a:pt x="65871" y="511938"/>
                </a:lnTo>
                <a:lnTo>
                  <a:pt x="93560" y="453003"/>
                </a:lnTo>
                <a:lnTo>
                  <a:pt x="125584" y="396676"/>
                </a:lnTo>
                <a:lnTo>
                  <a:pt x="161727" y="343174"/>
                </a:lnTo>
                <a:lnTo>
                  <a:pt x="201774" y="292712"/>
                </a:lnTo>
                <a:lnTo>
                  <a:pt x="245508" y="245506"/>
                </a:lnTo>
                <a:lnTo>
                  <a:pt x="292714" y="201773"/>
                </a:lnTo>
                <a:lnTo>
                  <a:pt x="343177" y="161726"/>
                </a:lnTo>
                <a:lnTo>
                  <a:pt x="396679" y="125584"/>
                </a:lnTo>
                <a:lnTo>
                  <a:pt x="453007" y="93560"/>
                </a:lnTo>
                <a:lnTo>
                  <a:pt x="511944" y="65871"/>
                </a:lnTo>
                <a:lnTo>
                  <a:pt x="573274" y="42732"/>
                </a:lnTo>
                <a:lnTo>
                  <a:pt x="636781" y="24360"/>
                </a:lnTo>
                <a:lnTo>
                  <a:pt x="702251" y="10970"/>
                </a:lnTo>
                <a:lnTo>
                  <a:pt x="769466" y="2778"/>
                </a:lnTo>
                <a:lnTo>
                  <a:pt x="838212" y="0"/>
                </a:lnTo>
                <a:lnTo>
                  <a:pt x="7543800" y="0"/>
                </a:lnTo>
                <a:lnTo>
                  <a:pt x="7612544" y="2778"/>
                </a:lnTo>
                <a:lnTo>
                  <a:pt x="7679757" y="10970"/>
                </a:lnTo>
                <a:lnTo>
                  <a:pt x="7745225" y="24360"/>
                </a:lnTo>
                <a:lnTo>
                  <a:pt x="7808732" y="42732"/>
                </a:lnTo>
                <a:lnTo>
                  <a:pt x="7870061" y="65871"/>
                </a:lnTo>
                <a:lnTo>
                  <a:pt x="7928996" y="93560"/>
                </a:lnTo>
                <a:lnTo>
                  <a:pt x="7985323" y="125584"/>
                </a:lnTo>
                <a:lnTo>
                  <a:pt x="8038825" y="161726"/>
                </a:lnTo>
                <a:lnTo>
                  <a:pt x="8089287" y="201773"/>
                </a:lnTo>
                <a:lnTo>
                  <a:pt x="8136493" y="245506"/>
                </a:lnTo>
                <a:lnTo>
                  <a:pt x="8180226" y="292712"/>
                </a:lnTo>
                <a:lnTo>
                  <a:pt x="8220273" y="343174"/>
                </a:lnTo>
                <a:lnTo>
                  <a:pt x="8256415" y="396676"/>
                </a:lnTo>
                <a:lnTo>
                  <a:pt x="8288439" y="453003"/>
                </a:lnTo>
                <a:lnTo>
                  <a:pt x="8316128" y="511938"/>
                </a:lnTo>
                <a:lnTo>
                  <a:pt x="8339267" y="573267"/>
                </a:lnTo>
                <a:lnTo>
                  <a:pt x="8357639" y="636774"/>
                </a:lnTo>
                <a:lnTo>
                  <a:pt x="8371029" y="702242"/>
                </a:lnTo>
                <a:lnTo>
                  <a:pt x="8379221" y="769455"/>
                </a:lnTo>
                <a:lnTo>
                  <a:pt x="8382000" y="838200"/>
                </a:lnTo>
                <a:lnTo>
                  <a:pt x="8382000" y="4191000"/>
                </a:lnTo>
                <a:lnTo>
                  <a:pt x="8379221" y="4259744"/>
                </a:lnTo>
                <a:lnTo>
                  <a:pt x="8371029" y="4326957"/>
                </a:lnTo>
                <a:lnTo>
                  <a:pt x="8357639" y="4392425"/>
                </a:lnTo>
                <a:lnTo>
                  <a:pt x="8339267" y="4455932"/>
                </a:lnTo>
                <a:lnTo>
                  <a:pt x="8316128" y="4517261"/>
                </a:lnTo>
                <a:lnTo>
                  <a:pt x="8288439" y="4576196"/>
                </a:lnTo>
                <a:lnTo>
                  <a:pt x="8256415" y="4632523"/>
                </a:lnTo>
                <a:lnTo>
                  <a:pt x="8220273" y="4686025"/>
                </a:lnTo>
                <a:lnTo>
                  <a:pt x="8180226" y="4736487"/>
                </a:lnTo>
                <a:lnTo>
                  <a:pt x="8136493" y="4783693"/>
                </a:lnTo>
                <a:lnTo>
                  <a:pt x="8089287" y="4827426"/>
                </a:lnTo>
                <a:lnTo>
                  <a:pt x="8038825" y="4867473"/>
                </a:lnTo>
                <a:lnTo>
                  <a:pt x="7985323" y="4903615"/>
                </a:lnTo>
                <a:lnTo>
                  <a:pt x="7928996" y="4935639"/>
                </a:lnTo>
                <a:lnTo>
                  <a:pt x="7870061" y="4963328"/>
                </a:lnTo>
                <a:lnTo>
                  <a:pt x="7808732" y="4986467"/>
                </a:lnTo>
                <a:lnTo>
                  <a:pt x="7745225" y="5004839"/>
                </a:lnTo>
                <a:lnTo>
                  <a:pt x="7679757" y="5018229"/>
                </a:lnTo>
                <a:lnTo>
                  <a:pt x="7612544" y="5026421"/>
                </a:lnTo>
                <a:lnTo>
                  <a:pt x="7543800" y="5029200"/>
                </a:lnTo>
                <a:lnTo>
                  <a:pt x="838212" y="5029200"/>
                </a:lnTo>
                <a:lnTo>
                  <a:pt x="769466" y="5026421"/>
                </a:lnTo>
                <a:lnTo>
                  <a:pt x="702251" y="5018229"/>
                </a:lnTo>
                <a:lnTo>
                  <a:pt x="636781" y="5004839"/>
                </a:lnTo>
                <a:lnTo>
                  <a:pt x="573274" y="4986467"/>
                </a:lnTo>
                <a:lnTo>
                  <a:pt x="511944" y="4963328"/>
                </a:lnTo>
                <a:lnTo>
                  <a:pt x="453007" y="4935639"/>
                </a:lnTo>
                <a:lnTo>
                  <a:pt x="396679" y="4903615"/>
                </a:lnTo>
                <a:lnTo>
                  <a:pt x="343177" y="4867473"/>
                </a:lnTo>
                <a:lnTo>
                  <a:pt x="292714" y="4827426"/>
                </a:lnTo>
                <a:lnTo>
                  <a:pt x="245508" y="4783693"/>
                </a:lnTo>
                <a:lnTo>
                  <a:pt x="201774" y="4736487"/>
                </a:lnTo>
                <a:lnTo>
                  <a:pt x="161727" y="4686025"/>
                </a:lnTo>
                <a:lnTo>
                  <a:pt x="125584" y="4632523"/>
                </a:lnTo>
                <a:lnTo>
                  <a:pt x="93560" y="4576196"/>
                </a:lnTo>
                <a:lnTo>
                  <a:pt x="65871" y="4517261"/>
                </a:lnTo>
                <a:lnTo>
                  <a:pt x="42733" y="4455932"/>
                </a:lnTo>
                <a:lnTo>
                  <a:pt x="24360" y="4392425"/>
                </a:lnTo>
                <a:lnTo>
                  <a:pt x="10970" y="4326957"/>
                </a:lnTo>
                <a:lnTo>
                  <a:pt x="2778" y="4259744"/>
                </a:lnTo>
                <a:lnTo>
                  <a:pt x="0" y="419100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79" y="1097280"/>
            <a:ext cx="1658112" cy="60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876" y="1162811"/>
            <a:ext cx="1569720" cy="411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143000"/>
            <a:ext cx="1513840" cy="457200"/>
          </a:xfrm>
          <a:custGeom>
            <a:avLst/>
            <a:gdLst/>
            <a:ahLst/>
            <a:cxnLst/>
            <a:rect l="l" t="t" r="r" b="b"/>
            <a:pathLst>
              <a:path w="1513839" h="457200">
                <a:moveTo>
                  <a:pt x="1437513" y="0"/>
                </a:moveTo>
                <a:lnTo>
                  <a:pt x="76200" y="0"/>
                </a:lnTo>
                <a:lnTo>
                  <a:pt x="69062" y="330"/>
                </a:lnTo>
                <a:lnTo>
                  <a:pt x="30185" y="15469"/>
                </a:lnTo>
                <a:lnTo>
                  <a:pt x="5343" y="48131"/>
                </a:lnTo>
                <a:lnTo>
                  <a:pt x="0" y="76200"/>
                </a:lnTo>
                <a:lnTo>
                  <a:pt x="0" y="381000"/>
                </a:lnTo>
                <a:lnTo>
                  <a:pt x="15454" y="426992"/>
                </a:lnTo>
                <a:lnTo>
                  <a:pt x="48110" y="451850"/>
                </a:lnTo>
                <a:lnTo>
                  <a:pt x="76200" y="457200"/>
                </a:lnTo>
                <a:lnTo>
                  <a:pt x="1437513" y="457200"/>
                </a:lnTo>
                <a:lnTo>
                  <a:pt x="1483505" y="441730"/>
                </a:lnTo>
                <a:lnTo>
                  <a:pt x="1508363" y="409068"/>
                </a:lnTo>
                <a:lnTo>
                  <a:pt x="1513713" y="381000"/>
                </a:lnTo>
                <a:lnTo>
                  <a:pt x="1513713" y="76200"/>
                </a:lnTo>
                <a:lnTo>
                  <a:pt x="1498243" y="30207"/>
                </a:lnTo>
                <a:lnTo>
                  <a:pt x="1465581" y="5349"/>
                </a:lnTo>
                <a:lnTo>
                  <a:pt x="1437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143000"/>
            <a:ext cx="1513840" cy="457200"/>
          </a:xfrm>
          <a:custGeom>
            <a:avLst/>
            <a:gdLst/>
            <a:ahLst/>
            <a:cxnLst/>
            <a:rect l="l" t="t" r="r" b="b"/>
            <a:pathLst>
              <a:path w="1513839" h="457200">
                <a:moveTo>
                  <a:pt x="0" y="76200"/>
                </a:moveTo>
                <a:lnTo>
                  <a:pt x="11636" y="35727"/>
                </a:lnTo>
                <a:lnTo>
                  <a:pt x="41927" y="8131"/>
                </a:lnTo>
                <a:lnTo>
                  <a:pt x="76200" y="0"/>
                </a:lnTo>
                <a:lnTo>
                  <a:pt x="1437513" y="0"/>
                </a:lnTo>
                <a:lnTo>
                  <a:pt x="1452004" y="1380"/>
                </a:lnTo>
                <a:lnTo>
                  <a:pt x="1465581" y="5349"/>
                </a:lnTo>
                <a:lnTo>
                  <a:pt x="1498243" y="30207"/>
                </a:lnTo>
                <a:lnTo>
                  <a:pt x="1513382" y="69069"/>
                </a:lnTo>
                <a:lnTo>
                  <a:pt x="1513713" y="76200"/>
                </a:lnTo>
                <a:lnTo>
                  <a:pt x="1513713" y="381000"/>
                </a:lnTo>
                <a:lnTo>
                  <a:pt x="1512332" y="395491"/>
                </a:lnTo>
                <a:lnTo>
                  <a:pt x="1508363" y="409068"/>
                </a:lnTo>
                <a:lnTo>
                  <a:pt x="1483505" y="441730"/>
                </a:lnTo>
                <a:lnTo>
                  <a:pt x="1444643" y="456869"/>
                </a:lnTo>
                <a:lnTo>
                  <a:pt x="1437513" y="457200"/>
                </a:lnTo>
                <a:lnTo>
                  <a:pt x="76200" y="457200"/>
                </a:lnTo>
                <a:lnTo>
                  <a:pt x="61694" y="455819"/>
                </a:lnTo>
                <a:lnTo>
                  <a:pt x="48110" y="451850"/>
                </a:lnTo>
                <a:lnTo>
                  <a:pt x="15454" y="426992"/>
                </a:lnTo>
                <a:lnTo>
                  <a:pt x="329" y="38813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7223" y="1268104"/>
            <a:ext cx="8016875" cy="457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764020" algn="ctr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JavaScript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500">
              <a:latin typeface="Times New Roman"/>
              <a:cs typeface="Times New Roman"/>
            </a:endParaRPr>
          </a:p>
          <a:p>
            <a:pPr marL="489584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//Creat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ne</a:t>
            </a: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WebSocket</a:t>
            </a:r>
            <a:endParaRPr sz="18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va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mySocke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ne</a:t>
            </a: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WebSocket("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: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  <a:hlinkClick r:id="rId7"/>
              </a:rPr>
              <a:t>ww</a:t>
            </a:r>
            <a:r>
              <a:rPr sz="1800" b="1" spc="-15" dirty="0">
                <a:latin typeface="Courier New"/>
                <a:cs typeface="Courier New"/>
                <a:hlinkClick r:id="rId7"/>
              </a:rPr>
              <a:t>w</a:t>
            </a:r>
            <a:r>
              <a:rPr sz="1800" b="1" spc="-5" dirty="0">
                <a:latin typeface="Courier New"/>
                <a:cs typeface="Courier New"/>
                <a:hlinkClick r:id="rId7"/>
              </a:rPr>
              <a:t>.</a:t>
            </a:r>
            <a:r>
              <a:rPr sz="1800" b="1" spc="-15" dirty="0">
                <a:latin typeface="Courier New"/>
                <a:cs typeface="Courier New"/>
                <a:hlinkClick r:id="rId7"/>
              </a:rPr>
              <a:t>W</a:t>
            </a:r>
            <a:r>
              <a:rPr sz="1800" b="1" spc="-5" dirty="0">
                <a:latin typeface="Courier New"/>
                <a:cs typeface="Courier New"/>
                <a:hlinkClick r:id="rId7"/>
              </a:rPr>
              <a:t>eb</a:t>
            </a:r>
            <a:r>
              <a:rPr sz="1800" b="1" spc="-15" dirty="0">
                <a:latin typeface="Courier New"/>
                <a:cs typeface="Courier New"/>
                <a:hlinkClick r:id="rId7"/>
              </a:rPr>
              <a:t>S</a:t>
            </a:r>
            <a:r>
              <a:rPr sz="1800" b="1" spc="-5" dirty="0">
                <a:latin typeface="Courier New"/>
                <a:cs typeface="Courier New"/>
                <a:hlinkClick r:id="rId7"/>
              </a:rPr>
              <a:t>o</a:t>
            </a:r>
            <a:r>
              <a:rPr sz="1800" b="1" spc="-15" dirty="0">
                <a:latin typeface="Courier New"/>
                <a:cs typeface="Courier New"/>
                <a:hlinkClick r:id="rId7"/>
              </a:rPr>
              <a:t>c</a:t>
            </a:r>
            <a:r>
              <a:rPr sz="1800" b="1" spc="-5" dirty="0">
                <a:latin typeface="Courier New"/>
                <a:cs typeface="Courier New"/>
                <a:hlinkClick r:id="rId7"/>
              </a:rPr>
              <a:t>k</a:t>
            </a:r>
            <a:r>
              <a:rPr sz="1800" b="1" spc="-15" dirty="0">
                <a:latin typeface="Courier New"/>
                <a:cs typeface="Courier New"/>
                <a:hlinkClick r:id="rId7"/>
              </a:rPr>
              <a:t>e</a:t>
            </a:r>
            <a:r>
              <a:rPr sz="1800" b="1" spc="-5" dirty="0">
                <a:latin typeface="Courier New"/>
                <a:cs typeface="Courier New"/>
                <a:hlinkClick r:id="rId7"/>
              </a:rPr>
              <a:t>t.</a:t>
            </a:r>
            <a:r>
              <a:rPr sz="1800" b="1" spc="-15" dirty="0">
                <a:latin typeface="Courier New"/>
                <a:cs typeface="Courier New"/>
                <a:hlinkClick r:id="rId7"/>
              </a:rPr>
              <a:t>o</a:t>
            </a:r>
            <a:r>
              <a:rPr sz="1800" b="1" spc="-5" dirty="0">
                <a:latin typeface="Courier New"/>
                <a:cs typeface="Courier New"/>
                <a:hlinkClick r:id="rId7"/>
              </a:rPr>
              <a:t>r</a:t>
            </a:r>
            <a:r>
              <a:rPr sz="1800" b="1" spc="-15" dirty="0">
                <a:latin typeface="Courier New"/>
                <a:cs typeface="Courier New"/>
                <a:hlinkClick r:id="rId7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");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89584" marR="301371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Associat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listeners mySocket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op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 function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dirty="0">
                <a:latin typeface="Courier New"/>
                <a:cs typeface="Courier New"/>
              </a:rPr>
              <a:t>t)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762635" marR="1915795" indent="-27368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mySocket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function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ev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5" dirty="0">
                <a:latin typeface="Courier New"/>
                <a:cs typeface="Courier New"/>
              </a:rPr>
              <a:t>alert("c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os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status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evt.cod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}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762635" marR="1917064" indent="-27368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mySocket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me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function(ev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5" dirty="0">
                <a:latin typeface="Courier New"/>
                <a:cs typeface="Courier New"/>
              </a:rPr>
              <a:t>alert("R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ce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message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evt.data);</a:t>
            </a:r>
            <a:endParaRPr sz="18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mySocket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er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function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ev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6263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alert("E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ro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Using the</a:t>
            </a:r>
            <a:r>
              <a:rPr spc="10" dirty="0"/>
              <a:t> </a:t>
            </a:r>
            <a:r>
              <a:rPr spc="-130" dirty="0"/>
              <a:t>W</a:t>
            </a:r>
            <a:r>
              <a:rPr spc="-20" dirty="0"/>
              <a:t>ebS</a:t>
            </a:r>
            <a:r>
              <a:rPr spc="-25" dirty="0"/>
              <a:t>o</a:t>
            </a:r>
            <a:r>
              <a:rPr spc="-20" dirty="0"/>
              <a:t>c</a:t>
            </a:r>
            <a:r>
              <a:rPr spc="-80" dirty="0"/>
              <a:t>k</a:t>
            </a:r>
            <a:r>
              <a:rPr spc="-45" dirty="0"/>
              <a:t>e</a:t>
            </a:r>
            <a:r>
              <a:rPr spc="-10" dirty="0"/>
              <a:t>t</a:t>
            </a:r>
            <a:r>
              <a:rPr spc="35" dirty="0"/>
              <a:t> </a:t>
            </a:r>
            <a:r>
              <a:rPr spc="-15" dirty="0"/>
              <a:t>API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768" y="1801367"/>
            <a:ext cx="8374380" cy="2964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828800"/>
            <a:ext cx="8229600" cy="2819400"/>
          </a:xfrm>
          <a:custGeom>
            <a:avLst/>
            <a:gdLst/>
            <a:ahLst/>
            <a:cxnLst/>
            <a:rect l="l" t="t" r="r" b="b"/>
            <a:pathLst>
              <a:path w="8229600" h="2819400">
                <a:moveTo>
                  <a:pt x="7759700" y="0"/>
                </a:moveTo>
                <a:lnTo>
                  <a:pt x="469912" y="0"/>
                </a:lnTo>
                <a:lnTo>
                  <a:pt x="431372" y="1558"/>
                </a:lnTo>
                <a:lnTo>
                  <a:pt x="356987" y="13659"/>
                </a:lnTo>
                <a:lnTo>
                  <a:pt x="287001" y="36935"/>
                </a:lnTo>
                <a:lnTo>
                  <a:pt x="222383" y="70415"/>
                </a:lnTo>
                <a:lnTo>
                  <a:pt x="164099" y="113132"/>
                </a:lnTo>
                <a:lnTo>
                  <a:pt x="113116" y="164117"/>
                </a:lnTo>
                <a:lnTo>
                  <a:pt x="70403" y="222402"/>
                </a:lnTo>
                <a:lnTo>
                  <a:pt x="36928" y="287018"/>
                </a:lnTo>
                <a:lnTo>
                  <a:pt x="13656" y="356996"/>
                </a:lnTo>
                <a:lnTo>
                  <a:pt x="1557" y="431368"/>
                </a:lnTo>
                <a:lnTo>
                  <a:pt x="0" y="469900"/>
                </a:lnTo>
                <a:lnTo>
                  <a:pt x="0" y="2349500"/>
                </a:lnTo>
                <a:lnTo>
                  <a:pt x="1557" y="2388031"/>
                </a:lnTo>
                <a:lnTo>
                  <a:pt x="13656" y="2462403"/>
                </a:lnTo>
                <a:lnTo>
                  <a:pt x="36928" y="2532381"/>
                </a:lnTo>
                <a:lnTo>
                  <a:pt x="70403" y="2596997"/>
                </a:lnTo>
                <a:lnTo>
                  <a:pt x="113116" y="2655282"/>
                </a:lnTo>
                <a:lnTo>
                  <a:pt x="164099" y="2706267"/>
                </a:lnTo>
                <a:lnTo>
                  <a:pt x="222383" y="2748984"/>
                </a:lnTo>
                <a:lnTo>
                  <a:pt x="287001" y="2782464"/>
                </a:lnTo>
                <a:lnTo>
                  <a:pt x="356987" y="2805740"/>
                </a:lnTo>
                <a:lnTo>
                  <a:pt x="431372" y="2817841"/>
                </a:lnTo>
                <a:lnTo>
                  <a:pt x="469912" y="2819400"/>
                </a:lnTo>
                <a:lnTo>
                  <a:pt x="7759700" y="2819400"/>
                </a:lnTo>
                <a:lnTo>
                  <a:pt x="7798231" y="2817841"/>
                </a:lnTo>
                <a:lnTo>
                  <a:pt x="7872603" y="2805740"/>
                </a:lnTo>
                <a:lnTo>
                  <a:pt x="7942581" y="2782464"/>
                </a:lnTo>
                <a:lnTo>
                  <a:pt x="8007197" y="2748984"/>
                </a:lnTo>
                <a:lnTo>
                  <a:pt x="8065482" y="2706267"/>
                </a:lnTo>
                <a:lnTo>
                  <a:pt x="8116467" y="2655282"/>
                </a:lnTo>
                <a:lnTo>
                  <a:pt x="8159184" y="2596997"/>
                </a:lnTo>
                <a:lnTo>
                  <a:pt x="8192664" y="2532381"/>
                </a:lnTo>
                <a:lnTo>
                  <a:pt x="8215940" y="2462403"/>
                </a:lnTo>
                <a:lnTo>
                  <a:pt x="8228041" y="2388031"/>
                </a:lnTo>
                <a:lnTo>
                  <a:pt x="8229600" y="2349500"/>
                </a:lnTo>
                <a:lnTo>
                  <a:pt x="8229600" y="469900"/>
                </a:lnTo>
                <a:lnTo>
                  <a:pt x="8228041" y="431368"/>
                </a:lnTo>
                <a:lnTo>
                  <a:pt x="8215940" y="356996"/>
                </a:lnTo>
                <a:lnTo>
                  <a:pt x="8192664" y="287018"/>
                </a:lnTo>
                <a:lnTo>
                  <a:pt x="8159184" y="222402"/>
                </a:lnTo>
                <a:lnTo>
                  <a:pt x="8116467" y="164117"/>
                </a:lnTo>
                <a:lnTo>
                  <a:pt x="8065482" y="113132"/>
                </a:lnTo>
                <a:lnTo>
                  <a:pt x="8007197" y="70415"/>
                </a:lnTo>
                <a:lnTo>
                  <a:pt x="7942581" y="36935"/>
                </a:lnTo>
                <a:lnTo>
                  <a:pt x="7872603" y="13659"/>
                </a:lnTo>
                <a:lnTo>
                  <a:pt x="7798231" y="1558"/>
                </a:lnTo>
                <a:lnTo>
                  <a:pt x="7759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828800"/>
            <a:ext cx="8229600" cy="2819400"/>
          </a:xfrm>
          <a:custGeom>
            <a:avLst/>
            <a:gdLst/>
            <a:ahLst/>
            <a:cxnLst/>
            <a:rect l="l" t="t" r="r" b="b"/>
            <a:pathLst>
              <a:path w="8229600" h="2819400">
                <a:moveTo>
                  <a:pt x="0" y="469900"/>
                </a:moveTo>
                <a:lnTo>
                  <a:pt x="1557" y="431368"/>
                </a:lnTo>
                <a:lnTo>
                  <a:pt x="13656" y="356996"/>
                </a:lnTo>
                <a:lnTo>
                  <a:pt x="36928" y="287018"/>
                </a:lnTo>
                <a:lnTo>
                  <a:pt x="70403" y="222402"/>
                </a:lnTo>
                <a:lnTo>
                  <a:pt x="113116" y="164117"/>
                </a:lnTo>
                <a:lnTo>
                  <a:pt x="164099" y="113132"/>
                </a:lnTo>
                <a:lnTo>
                  <a:pt x="222383" y="70415"/>
                </a:lnTo>
                <a:lnTo>
                  <a:pt x="287001" y="36935"/>
                </a:lnTo>
                <a:lnTo>
                  <a:pt x="356987" y="13659"/>
                </a:lnTo>
                <a:lnTo>
                  <a:pt x="431372" y="1558"/>
                </a:lnTo>
                <a:lnTo>
                  <a:pt x="469912" y="0"/>
                </a:lnTo>
                <a:lnTo>
                  <a:pt x="7759700" y="0"/>
                </a:lnTo>
                <a:lnTo>
                  <a:pt x="7798231" y="1558"/>
                </a:lnTo>
                <a:lnTo>
                  <a:pt x="7835906" y="6151"/>
                </a:lnTo>
                <a:lnTo>
                  <a:pt x="7908202" y="23961"/>
                </a:lnTo>
                <a:lnTo>
                  <a:pt x="7975620" y="52460"/>
                </a:lnTo>
                <a:lnTo>
                  <a:pt x="8037191" y="90680"/>
                </a:lnTo>
                <a:lnTo>
                  <a:pt x="8091947" y="137652"/>
                </a:lnTo>
                <a:lnTo>
                  <a:pt x="8138919" y="192408"/>
                </a:lnTo>
                <a:lnTo>
                  <a:pt x="8177139" y="253979"/>
                </a:lnTo>
                <a:lnTo>
                  <a:pt x="8205638" y="321397"/>
                </a:lnTo>
                <a:lnTo>
                  <a:pt x="8223448" y="393693"/>
                </a:lnTo>
                <a:lnTo>
                  <a:pt x="8229600" y="469900"/>
                </a:lnTo>
                <a:lnTo>
                  <a:pt x="8229600" y="2349500"/>
                </a:lnTo>
                <a:lnTo>
                  <a:pt x="8228041" y="2388031"/>
                </a:lnTo>
                <a:lnTo>
                  <a:pt x="8223448" y="2425706"/>
                </a:lnTo>
                <a:lnTo>
                  <a:pt x="8205638" y="2498002"/>
                </a:lnTo>
                <a:lnTo>
                  <a:pt x="8177139" y="2565420"/>
                </a:lnTo>
                <a:lnTo>
                  <a:pt x="8138919" y="2626991"/>
                </a:lnTo>
                <a:lnTo>
                  <a:pt x="8091947" y="2681747"/>
                </a:lnTo>
                <a:lnTo>
                  <a:pt x="8037191" y="2728719"/>
                </a:lnTo>
                <a:lnTo>
                  <a:pt x="7975620" y="2766939"/>
                </a:lnTo>
                <a:lnTo>
                  <a:pt x="7908202" y="2795438"/>
                </a:lnTo>
                <a:lnTo>
                  <a:pt x="7835906" y="2813248"/>
                </a:lnTo>
                <a:lnTo>
                  <a:pt x="7759700" y="2819400"/>
                </a:lnTo>
                <a:lnTo>
                  <a:pt x="469912" y="2819400"/>
                </a:lnTo>
                <a:lnTo>
                  <a:pt x="431372" y="2817841"/>
                </a:lnTo>
                <a:lnTo>
                  <a:pt x="393690" y="2813248"/>
                </a:lnTo>
                <a:lnTo>
                  <a:pt x="321384" y="2795438"/>
                </a:lnTo>
                <a:lnTo>
                  <a:pt x="253961" y="2766939"/>
                </a:lnTo>
                <a:lnTo>
                  <a:pt x="192388" y="2728719"/>
                </a:lnTo>
                <a:lnTo>
                  <a:pt x="137634" y="2681747"/>
                </a:lnTo>
                <a:lnTo>
                  <a:pt x="90666" y="2626991"/>
                </a:lnTo>
                <a:lnTo>
                  <a:pt x="52451" y="2565420"/>
                </a:lnTo>
                <a:lnTo>
                  <a:pt x="23956" y="2498002"/>
                </a:lnTo>
                <a:lnTo>
                  <a:pt x="6150" y="2425706"/>
                </a:lnTo>
                <a:lnTo>
                  <a:pt x="0" y="2349500"/>
                </a:lnTo>
                <a:lnTo>
                  <a:pt x="0" y="469900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79" y="1630679"/>
            <a:ext cx="1658112" cy="60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876" y="1696211"/>
            <a:ext cx="1569720" cy="411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676400"/>
            <a:ext cx="1513840" cy="457200"/>
          </a:xfrm>
          <a:custGeom>
            <a:avLst/>
            <a:gdLst/>
            <a:ahLst/>
            <a:cxnLst/>
            <a:rect l="l" t="t" r="r" b="b"/>
            <a:pathLst>
              <a:path w="1513839" h="457200">
                <a:moveTo>
                  <a:pt x="1437513" y="0"/>
                </a:moveTo>
                <a:lnTo>
                  <a:pt x="76200" y="0"/>
                </a:lnTo>
                <a:lnTo>
                  <a:pt x="69062" y="330"/>
                </a:lnTo>
                <a:lnTo>
                  <a:pt x="30185" y="15469"/>
                </a:lnTo>
                <a:lnTo>
                  <a:pt x="5343" y="48131"/>
                </a:lnTo>
                <a:lnTo>
                  <a:pt x="0" y="76200"/>
                </a:lnTo>
                <a:lnTo>
                  <a:pt x="0" y="381000"/>
                </a:lnTo>
                <a:lnTo>
                  <a:pt x="15454" y="426992"/>
                </a:lnTo>
                <a:lnTo>
                  <a:pt x="48110" y="451850"/>
                </a:lnTo>
                <a:lnTo>
                  <a:pt x="76200" y="457200"/>
                </a:lnTo>
                <a:lnTo>
                  <a:pt x="1437513" y="457200"/>
                </a:lnTo>
                <a:lnTo>
                  <a:pt x="1483505" y="441730"/>
                </a:lnTo>
                <a:lnTo>
                  <a:pt x="1508363" y="409068"/>
                </a:lnTo>
                <a:lnTo>
                  <a:pt x="1513713" y="381000"/>
                </a:lnTo>
                <a:lnTo>
                  <a:pt x="1513713" y="76200"/>
                </a:lnTo>
                <a:lnTo>
                  <a:pt x="1498243" y="30207"/>
                </a:lnTo>
                <a:lnTo>
                  <a:pt x="1465581" y="5349"/>
                </a:lnTo>
                <a:lnTo>
                  <a:pt x="1437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676400"/>
            <a:ext cx="1513840" cy="457200"/>
          </a:xfrm>
          <a:custGeom>
            <a:avLst/>
            <a:gdLst/>
            <a:ahLst/>
            <a:cxnLst/>
            <a:rect l="l" t="t" r="r" b="b"/>
            <a:pathLst>
              <a:path w="1513839" h="457200">
                <a:moveTo>
                  <a:pt x="0" y="76200"/>
                </a:moveTo>
                <a:lnTo>
                  <a:pt x="11636" y="35727"/>
                </a:lnTo>
                <a:lnTo>
                  <a:pt x="41927" y="8131"/>
                </a:lnTo>
                <a:lnTo>
                  <a:pt x="76200" y="0"/>
                </a:lnTo>
                <a:lnTo>
                  <a:pt x="1437513" y="0"/>
                </a:lnTo>
                <a:lnTo>
                  <a:pt x="1452004" y="1380"/>
                </a:lnTo>
                <a:lnTo>
                  <a:pt x="1465581" y="5349"/>
                </a:lnTo>
                <a:lnTo>
                  <a:pt x="1498243" y="30207"/>
                </a:lnTo>
                <a:lnTo>
                  <a:pt x="1513382" y="69069"/>
                </a:lnTo>
                <a:lnTo>
                  <a:pt x="1513713" y="76200"/>
                </a:lnTo>
                <a:lnTo>
                  <a:pt x="1513713" y="381000"/>
                </a:lnTo>
                <a:lnTo>
                  <a:pt x="1512332" y="395491"/>
                </a:lnTo>
                <a:lnTo>
                  <a:pt x="1508363" y="409068"/>
                </a:lnTo>
                <a:lnTo>
                  <a:pt x="1483505" y="441730"/>
                </a:lnTo>
                <a:lnTo>
                  <a:pt x="1444643" y="456869"/>
                </a:lnTo>
                <a:lnTo>
                  <a:pt x="1437513" y="457200"/>
                </a:lnTo>
                <a:lnTo>
                  <a:pt x="76200" y="457200"/>
                </a:lnTo>
                <a:lnTo>
                  <a:pt x="61694" y="455819"/>
                </a:lnTo>
                <a:lnTo>
                  <a:pt x="48110" y="451850"/>
                </a:lnTo>
                <a:lnTo>
                  <a:pt x="15454" y="426992"/>
                </a:lnTo>
                <a:lnTo>
                  <a:pt x="329" y="38813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7223" y="1801504"/>
            <a:ext cx="5149215" cy="197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JavaScript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89584" marR="5080">
              <a:lnSpc>
                <a:spcPct val="100000"/>
              </a:lnSpc>
              <a:spcBef>
                <a:spcPts val="1130"/>
              </a:spcBef>
            </a:pP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Sendin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data mySocket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nd</a:t>
            </a:r>
            <a:r>
              <a:rPr sz="1800" b="1" spc="-15" dirty="0"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eb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k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Rocks!");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89584" marR="218948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Clos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WebSocket mySocket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os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14" y="6664553"/>
            <a:ext cx="16256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Using the</a:t>
            </a:r>
            <a:r>
              <a:rPr spc="10" dirty="0"/>
              <a:t> </a:t>
            </a:r>
            <a:r>
              <a:rPr spc="-130" dirty="0"/>
              <a:t>W</a:t>
            </a:r>
            <a:r>
              <a:rPr spc="-20" dirty="0"/>
              <a:t>ebS</a:t>
            </a:r>
            <a:r>
              <a:rPr spc="-25" dirty="0"/>
              <a:t>o</a:t>
            </a:r>
            <a:r>
              <a:rPr spc="-20" dirty="0"/>
              <a:t>c</a:t>
            </a:r>
            <a:r>
              <a:rPr spc="-80" dirty="0"/>
              <a:t>k</a:t>
            </a:r>
            <a:r>
              <a:rPr spc="-45" dirty="0"/>
              <a:t>e</a:t>
            </a:r>
            <a:r>
              <a:rPr spc="-10" dirty="0"/>
              <a:t>t</a:t>
            </a:r>
            <a:r>
              <a:rPr spc="35" dirty="0"/>
              <a:t> </a:t>
            </a:r>
            <a:r>
              <a:rPr spc="-15" dirty="0"/>
              <a:t>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015" y="189890"/>
            <a:ext cx="11398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EF6D2C"/>
                </a:solidFill>
                <a:latin typeface="Calibri"/>
                <a:cs typeface="Calibri"/>
              </a:rPr>
              <a:t>g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en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d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240942"/>
            <a:ext cx="6013450" cy="160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FF6600"/>
              </a:buClr>
              <a:buSzPct val="79687"/>
              <a:buFont typeface="Wingdings"/>
              <a:buChar char=""/>
              <a:tabLst>
                <a:tab pos="297815" algn="l"/>
              </a:tabLst>
            </a:pP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6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oduc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ion 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o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HTML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5 </a:t>
            </a:r>
            <a:r>
              <a:rPr sz="3200" spc="-12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200" spc="-12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765"/>
              </a:spcBef>
              <a:buClr>
                <a:srgbClr val="FF6600"/>
              </a:buClr>
              <a:buSzPct val="79687"/>
              <a:buFont typeface="Wingdings"/>
              <a:buChar char=""/>
              <a:tabLst>
                <a:tab pos="297815" algn="l"/>
              </a:tabLst>
            </a:pPr>
            <a:r>
              <a:rPr sz="3200" spc="-114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200" spc="-114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API</a:t>
            </a:r>
            <a:endParaRPr sz="32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765"/>
              </a:spcBef>
              <a:buClr>
                <a:srgbClr val="FF6600"/>
              </a:buClr>
              <a:buSzPct val="79687"/>
              <a:buFont typeface="Wingdings"/>
              <a:buChar char=""/>
              <a:tabLst>
                <a:tab pos="297815" algn="l"/>
              </a:tabLst>
            </a:pPr>
            <a:r>
              <a:rPr sz="3200" spc="-114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200" spc="-114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3200" spc="-5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015" y="189890"/>
            <a:ext cx="22548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35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eb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oc</a:t>
            </a:r>
            <a:r>
              <a:rPr sz="2800" b="1" spc="-90" dirty="0">
                <a:solidFill>
                  <a:srgbClr val="EF6D2C"/>
                </a:solidFill>
                <a:latin typeface="Calibri"/>
                <a:cs typeface="Calibri"/>
              </a:rPr>
              <a:t>k</a:t>
            </a:r>
            <a:r>
              <a:rPr sz="2800" b="1" spc="-30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30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API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36394" y="5333771"/>
            <a:ext cx="670052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3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tp://d</a:t>
            </a:r>
            <a:r>
              <a:rPr sz="18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4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v</a:t>
            </a:r>
            <a:r>
              <a:rPr sz="1800" u="heavy" spc="-6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3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.o</a:t>
            </a:r>
            <a:r>
              <a:rPr sz="1800" u="heavy" spc="-3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6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tm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5/</a:t>
            </a:r>
            <a:r>
              <a:rPr sz="18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b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soc</a:t>
            </a:r>
            <a:r>
              <a:rPr sz="1800" u="heavy" spc="-7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ts/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al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cs: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08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1289050"/>
          <a:ext cx="7913243" cy="335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7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8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4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able?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34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window.W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oc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et</a:t>
                      </a:r>
                      <a:r>
                        <a:rPr sz="2800" spc="-11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or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334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Moderniz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eb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ket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6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onope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onerro</a:t>
                      </a:r>
                      <a:r>
                        <a:rPr sz="2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onmessage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Functions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sen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close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7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bu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621030">
                        <a:lnSpc>
                          <a:spcPct val="995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url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readyStat</a:t>
                      </a:r>
                      <a:r>
                        <a:rPr sz="28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buffered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un</a:t>
                      </a:r>
                      <a:r>
                        <a:rPr sz="2800" spc="-4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i="1" dirty="0">
                          <a:latin typeface="Courier New"/>
                          <a:cs typeface="Courier New"/>
                        </a:rPr>
                        <a:t>extension</a:t>
                      </a:r>
                      <a:r>
                        <a:rPr sz="2800" i="1" spc="-3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800" i="1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800" i="1" dirty="0">
                          <a:latin typeface="Courier New"/>
                          <a:cs typeface="Courier New"/>
                        </a:rPr>
                        <a:t>protocol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40" y="4907584"/>
            <a:ext cx="9124759" cy="1709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015" y="189890"/>
            <a:ext cx="25088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B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40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EF6D2C"/>
                </a:solidFill>
                <a:latin typeface="Calibri"/>
                <a:cs typeface="Calibri"/>
              </a:rPr>
              <a:t>ser</a:t>
            </a:r>
            <a:r>
              <a:rPr sz="2800" b="1" spc="-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Sup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p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947292"/>
            <a:ext cx="3994785" cy="335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b="1" spc="-2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336699"/>
                </a:solidFill>
                <a:latin typeface="Calibri"/>
                <a:cs typeface="Calibri"/>
              </a:rPr>
              <a:t>ti</a:t>
            </a:r>
            <a:r>
              <a:rPr sz="3200" b="1" spc="-20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b="1" spc="-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Clr>
                <a:srgbClr val="FF6600"/>
              </a:buClr>
              <a:buSzPct val="79687"/>
              <a:buFont typeface="Arial"/>
              <a:buChar char="•"/>
              <a:tabLst>
                <a:tab pos="469900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Ch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om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4+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lr>
                <a:srgbClr val="FF6600"/>
              </a:buClr>
              <a:buSzPct val="79687"/>
              <a:buFont typeface="Arial"/>
              <a:buChar char="•"/>
              <a:tabLst>
                <a:tab pos="469900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7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ari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5+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Clr>
                <a:srgbClr val="FF6600"/>
              </a:buClr>
              <a:buSzPct val="79687"/>
              <a:buFont typeface="Arial"/>
              <a:buChar char="•"/>
              <a:tabLst>
                <a:tab pos="469900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Fi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8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spc="-6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x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4+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Clr>
                <a:srgbClr val="FF6600"/>
              </a:buClr>
              <a:buSzPct val="79687"/>
              <a:buFont typeface="Arial"/>
              <a:buChar char="•"/>
              <a:tabLst>
                <a:tab pos="469900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Ope</a:t>
            </a:r>
            <a:r>
              <a:rPr sz="3200" spc="-6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10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.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7+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lr>
                <a:srgbClr val="FF6600"/>
              </a:buClr>
              <a:buSzPct val="79687"/>
              <a:buFont typeface="Arial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ern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Exp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er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1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0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205613"/>
            <a:ext cx="41789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30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ebS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c</a:t>
            </a:r>
            <a:r>
              <a:rPr sz="2800" b="1" spc="-80" dirty="0">
                <a:solidFill>
                  <a:srgbClr val="EF6D2C"/>
                </a:solidFill>
                <a:latin typeface="Calibri"/>
                <a:cs typeface="Calibri"/>
              </a:rPr>
              <a:t>k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30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Se</a:t>
            </a:r>
            <a:r>
              <a:rPr sz="2800" b="1" spc="0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v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s</a:t>
            </a:r>
            <a:r>
              <a:rPr sz="2800" b="1" spc="3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Lib</a:t>
            </a:r>
            <a:r>
              <a:rPr sz="2800" b="1" spc="-70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aries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131637"/>
            <a:ext cx="1984375" cy="433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K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aazi</a:t>
            </a:r>
            <a:r>
              <a:rPr sz="1500" spc="5" dirty="0">
                <a:solidFill>
                  <a:srgbClr val="336699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g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ocket.io</a:t>
            </a:r>
            <a:r>
              <a:rPr sz="1500" spc="-3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(node.j</a:t>
            </a:r>
            <a:r>
              <a:rPr sz="1500" spc="10" dirty="0">
                <a:solidFill>
                  <a:srgbClr val="336699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pach</a:t>
            </a:r>
            <a:r>
              <a:rPr sz="1500" spc="10" dirty="0">
                <a:solidFill>
                  <a:srgbClr val="336699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-</a:t>
            </a:r>
            <a:r>
              <a:rPr sz="1500" spc="-15" dirty="0">
                <a:solidFill>
                  <a:srgbClr val="336699"/>
                </a:solidFill>
                <a:latin typeface="Arial"/>
                <a:cs typeface="Arial"/>
              </a:rPr>
              <a:t>w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ebsocket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Cr</a:t>
            </a:r>
            <a:r>
              <a:rPr sz="1500" spc="5" dirty="0">
                <a:solidFill>
                  <a:srgbClr val="336699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mp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No</a:t>
            </a:r>
            <a:r>
              <a:rPr sz="1500" spc="-15" dirty="0">
                <a:solidFill>
                  <a:srgbClr val="336699"/>
                </a:solidFill>
                <a:latin typeface="Arial"/>
                <a:cs typeface="Arial"/>
              </a:rPr>
              <a:t>w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js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ockJS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uperWe</a:t>
            </a:r>
            <a:r>
              <a:rPr sz="1500" spc="-10" dirty="0">
                <a:solidFill>
                  <a:srgbClr val="336699"/>
                </a:solidFill>
                <a:latin typeface="Arial"/>
                <a:cs typeface="Arial"/>
              </a:rPr>
              <a:t>b</a:t>
            </a: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ock</a:t>
            </a:r>
            <a:r>
              <a:rPr sz="1500" spc="-10" dirty="0">
                <a:solidFill>
                  <a:srgbClr val="336699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Jetty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tm</a:t>
            </a:r>
            <a:r>
              <a:rPr sz="1500" spc="5" dirty="0">
                <a:solidFill>
                  <a:srgbClr val="336699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sphere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AP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E</a:t>
            </a:r>
            <a:r>
              <a:rPr sz="1500" spc="-1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r</a:t>
            </a:r>
            <a:r>
              <a:rPr sz="1500" spc="5" dirty="0">
                <a:solidFill>
                  <a:srgbClr val="336699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j</a:t>
            </a:r>
            <a:r>
              <a:rPr sz="1500" spc="5" dirty="0">
                <a:solidFill>
                  <a:srgbClr val="336699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ct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10" dirty="0">
                <a:solidFill>
                  <a:srgbClr val="336699"/>
                </a:solidFill>
                <a:latin typeface="Arial"/>
                <a:cs typeface="Arial"/>
              </a:rPr>
              <a:t>X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sockets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Or</a:t>
            </a:r>
            <a:r>
              <a:rPr sz="1500" spc="5" dirty="0">
                <a:solidFill>
                  <a:srgbClr val="336699"/>
                </a:solidFill>
                <a:latin typeface="Arial"/>
                <a:cs typeface="Arial"/>
              </a:rPr>
              <a:t>b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ited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tm</a:t>
            </a:r>
            <a:r>
              <a:rPr sz="1500" spc="5" dirty="0">
                <a:solidFill>
                  <a:srgbClr val="336699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sphere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spc="-5" dirty="0">
                <a:solidFill>
                  <a:srgbClr val="336699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ut</a:t>
            </a:r>
            <a:r>
              <a:rPr sz="1500" spc="5" dirty="0">
                <a:solidFill>
                  <a:srgbClr val="336699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bahn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Co</a:t>
            </a:r>
            <a:r>
              <a:rPr sz="1500" spc="5" dirty="0">
                <a:solidFill>
                  <a:srgbClr val="336699"/>
                </a:solidFill>
                <a:latin typeface="Arial"/>
                <a:cs typeface="Arial"/>
              </a:rPr>
              <a:t>u</a:t>
            </a: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chDB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FF66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1500" dirty="0">
                <a:solidFill>
                  <a:srgbClr val="336699"/>
                </a:solidFill>
                <a:latin typeface="Arial"/>
                <a:cs typeface="Arial"/>
              </a:rPr>
              <a:t>Netty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8751" y="1132813"/>
            <a:ext cx="2085975" cy="433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sul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wb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30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1600" spc="-7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Ju</a:t>
            </a:r>
            <a:r>
              <a:rPr sz="1600" spc="0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ut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PHP </a:t>
            </a: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soc</a:t>
            </a:r>
            <a:r>
              <a:rPr sz="1600" spc="-7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soc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1600" spc="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Acti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eMQ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Horn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tMQ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ph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soc</a:t>
            </a:r>
            <a:r>
              <a:rPr sz="1600" spc="-7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ol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::</a:t>
            </a: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6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em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-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soc</a:t>
            </a:r>
            <a:r>
              <a:rPr sz="1600" spc="-7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J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7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at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Sp</a:t>
            </a:r>
            <a:r>
              <a:rPr sz="16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ou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Ser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soc</a:t>
            </a:r>
            <a:r>
              <a:rPr sz="1600" spc="-7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6600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And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mo</a:t>
            </a:r>
            <a:r>
              <a:rPr sz="1600" spc="-4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628" y="1138555"/>
            <a:ext cx="12725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u="heavy" spc="-15" dirty="0">
                <a:solidFill>
                  <a:srgbClr val="336699"/>
                </a:solidFill>
                <a:latin typeface="Calibri"/>
                <a:cs typeface="Calibri"/>
              </a:rPr>
              <a:t>Clie</a:t>
            </a:r>
            <a:r>
              <a:rPr sz="1600" b="1" u="heavy" spc="-2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1600" b="1" u="heavy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b="1" u="heavy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336699"/>
                </a:solidFill>
                <a:latin typeface="Calibri"/>
                <a:cs typeface="Calibri"/>
              </a:rPr>
              <a:t>Lib</a:t>
            </a:r>
            <a:r>
              <a:rPr sz="1600" b="1" u="heavy" spc="-5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b="1" u="heavy" spc="-10" dirty="0">
                <a:solidFill>
                  <a:srgbClr val="336699"/>
                </a:solidFill>
                <a:latin typeface="Calibri"/>
                <a:cs typeface="Calibri"/>
              </a:rPr>
              <a:t>aries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628" y="1418937"/>
            <a:ext cx="2853690" cy="315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-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soc</a:t>
            </a:r>
            <a:r>
              <a:rPr sz="1600" spc="-7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t-js</a:t>
            </a:r>
            <a:r>
              <a:rPr sz="1600" spc="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(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J</a:t>
            </a:r>
            <a:r>
              <a:rPr sz="1600" spc="-35" dirty="0">
                <a:solidFill>
                  <a:srgbClr val="336699"/>
                </a:solidFill>
                <a:latin typeface="Calibri"/>
                <a:cs typeface="Calibri"/>
              </a:rPr>
              <a:t>av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aSc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AS3 </a:t>
            </a: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6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5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(Acti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onSc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t)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.NET </a:t>
            </a: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6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5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cl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 (.NE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T)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Anai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(.NET)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6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4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Sh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16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(.NE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T)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Si</a:t>
            </a:r>
            <a:r>
              <a:rPr sz="1600" spc="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lig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h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6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5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cl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J</a:t>
            </a:r>
            <a:r>
              <a:rPr sz="1600" spc="-35" dirty="0">
                <a:solidFill>
                  <a:srgbClr val="336699"/>
                </a:solidFill>
                <a:latin typeface="Calibri"/>
                <a:cs typeface="Calibri"/>
              </a:rPr>
              <a:t>av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 </a:t>
            </a: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6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5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ie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du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+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+</a:t>
            </a:r>
            <a:r>
              <a:rPr sz="16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6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5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cl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79546"/>
              </a:buClr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Ru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-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-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7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solidFill>
                  <a:srgbClr val="F79546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F79546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8529" y="4065270"/>
            <a:ext cx="226250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ZT</a:t>
            </a:r>
            <a:r>
              <a:rPr sz="1600" spc="-8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16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1600" spc="-6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1600" spc="4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(Objec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ti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e-C)</a:t>
            </a:r>
            <a:r>
              <a:rPr sz="16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bw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soc</a:t>
            </a:r>
            <a:r>
              <a:rPr sz="1600" spc="-7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336699"/>
                </a:solidFill>
                <a:latin typeface="Calibri"/>
                <a:cs typeface="Calibri"/>
              </a:rPr>
              <a:t>ts</a:t>
            </a:r>
            <a:r>
              <a:rPr sz="16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36699"/>
                </a:solidFill>
                <a:latin typeface="Calibri"/>
                <a:cs typeface="Calibri"/>
              </a:rPr>
              <a:t>(C)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0030" y="3983393"/>
            <a:ext cx="2553970" cy="2552065"/>
          </a:xfrm>
          <a:custGeom>
            <a:avLst/>
            <a:gdLst/>
            <a:ahLst/>
            <a:cxnLst/>
            <a:rect l="l" t="t" r="r" b="b"/>
            <a:pathLst>
              <a:path w="2553970" h="2552065">
                <a:moveTo>
                  <a:pt x="0" y="2551556"/>
                </a:moveTo>
                <a:lnTo>
                  <a:pt x="2553970" y="2551556"/>
                </a:lnTo>
                <a:lnTo>
                  <a:pt x="2553970" y="0"/>
                </a:lnTo>
                <a:lnTo>
                  <a:pt x="0" y="0"/>
                </a:lnTo>
                <a:lnTo>
                  <a:pt x="0" y="2551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1116" y="4489602"/>
            <a:ext cx="59772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0" dirty="0">
                <a:solidFill>
                  <a:srgbClr val="EF6D2C"/>
                </a:solidFill>
                <a:latin typeface="Calibri"/>
                <a:cs typeface="Calibri"/>
              </a:rPr>
              <a:t>TH</a:t>
            </a:r>
            <a:r>
              <a:rPr sz="4000" b="1" spc="-20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4000" b="1" spc="-2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4000" b="1" spc="-35" dirty="0">
                <a:solidFill>
                  <a:srgbClr val="EF6D2C"/>
                </a:solidFill>
                <a:latin typeface="Calibri"/>
                <a:cs typeface="Calibri"/>
              </a:rPr>
              <a:t>WEB</a:t>
            </a:r>
            <a:r>
              <a:rPr sz="4000" b="1" spc="-30" dirty="0">
                <a:solidFill>
                  <a:srgbClr val="EF6D2C"/>
                </a:solidFill>
                <a:latin typeface="Calibri"/>
                <a:cs typeface="Calibri"/>
              </a:rPr>
              <a:t>SOCK</a:t>
            </a:r>
            <a:r>
              <a:rPr sz="4000" b="1" spc="-3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4000" b="1" spc="-2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4000" b="1" spc="10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4000" b="1" spc="-30" dirty="0">
                <a:solidFill>
                  <a:srgbClr val="EF6D2C"/>
                </a:solidFill>
                <a:latin typeface="Calibri"/>
                <a:cs typeface="Calibri"/>
              </a:rPr>
              <a:t>P</a:t>
            </a:r>
            <a:r>
              <a:rPr sz="4000" b="1" spc="-75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4000" b="1" spc="-120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4000" b="1" spc="-13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4000" b="1" spc="-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4000" b="1" spc="-35" dirty="0">
                <a:solidFill>
                  <a:srgbClr val="EF6D2C"/>
                </a:solidFill>
                <a:latin typeface="Calibri"/>
                <a:cs typeface="Calibri"/>
              </a:rPr>
              <a:t>C</a:t>
            </a:r>
            <a:r>
              <a:rPr sz="4000" b="1" spc="-30" dirty="0">
                <a:solidFill>
                  <a:srgbClr val="EF6D2C"/>
                </a:solidFill>
                <a:latin typeface="Calibri"/>
                <a:cs typeface="Calibri"/>
              </a:rPr>
              <a:t>OL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69619"/>
            <a:ext cx="8798052" cy="111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805306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795" y="209550"/>
            <a:ext cx="41287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30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ebS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c</a:t>
            </a:r>
            <a:r>
              <a:rPr sz="2800" b="1" spc="-80" dirty="0">
                <a:solidFill>
                  <a:srgbClr val="EF6D2C"/>
                </a:solidFill>
                <a:latin typeface="Calibri"/>
                <a:cs typeface="Calibri"/>
              </a:rPr>
              <a:t>k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2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P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ol</a:t>
            </a:r>
            <a:r>
              <a:rPr sz="2800" b="1" spc="-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Hi</a:t>
            </a:r>
            <a:r>
              <a:rPr sz="2800" b="1" spc="-60" dirty="0">
                <a:solidFill>
                  <a:srgbClr val="EF6D2C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143000"/>
            <a:ext cx="1530477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3876" y="1143000"/>
            <a:ext cx="2175002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8878" y="1143000"/>
            <a:ext cx="4752721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1524063"/>
            <a:ext cx="1530477" cy="388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3876" y="1524063"/>
            <a:ext cx="2175002" cy="388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8878" y="1524063"/>
            <a:ext cx="4752721" cy="3885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1912556"/>
            <a:ext cx="1530477" cy="3885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3876" y="1912556"/>
            <a:ext cx="2175002" cy="3885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8878" y="1912556"/>
            <a:ext cx="4752721" cy="3885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" y="2301113"/>
            <a:ext cx="1530477" cy="3657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3876" y="2301113"/>
            <a:ext cx="2175002" cy="365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8878" y="2301113"/>
            <a:ext cx="4752721" cy="365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940" y="822960"/>
            <a:ext cx="70916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95" dirty="0">
                <a:latin typeface="Calibri"/>
                <a:cs typeface="Calibri"/>
              </a:rPr>
              <a:t>“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-hix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soc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ol-</a:t>
            </a:r>
            <a:r>
              <a:rPr sz="2000" i="1" spc="-5" dirty="0">
                <a:latin typeface="Calibri"/>
                <a:cs typeface="Calibri"/>
              </a:rPr>
              <a:t>xx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IETF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orkin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oup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3033141"/>
            <a:ext cx="714120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95" dirty="0">
                <a:latin typeface="Calibri"/>
                <a:cs typeface="Calibri"/>
              </a:rPr>
              <a:t>“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f-</a:t>
            </a:r>
            <a:r>
              <a:rPr sz="2000" spc="-3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i-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soc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ol-</a:t>
            </a:r>
            <a:r>
              <a:rPr sz="2000" i="1" spc="-5" dirty="0">
                <a:latin typeface="Calibri"/>
                <a:cs typeface="Calibri"/>
              </a:rPr>
              <a:t>xx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HyBi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orkin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3400" y="3398520"/>
            <a:ext cx="1436243" cy="380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9642" y="3398520"/>
            <a:ext cx="2248408" cy="3809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8178" y="3398520"/>
            <a:ext cx="4773422" cy="3809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400" y="3779520"/>
            <a:ext cx="1436243" cy="381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9642" y="3779520"/>
            <a:ext cx="2248408" cy="381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8178" y="3779520"/>
            <a:ext cx="4773422" cy="381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400" y="4160520"/>
            <a:ext cx="1436243" cy="11887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9642" y="4160520"/>
            <a:ext cx="2248408" cy="11887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8178" y="4160520"/>
            <a:ext cx="4773422" cy="11887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400" y="5349240"/>
            <a:ext cx="1436243" cy="3657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69642" y="5349240"/>
            <a:ext cx="2248408" cy="3657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18178" y="5349240"/>
            <a:ext cx="4773422" cy="3657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3400" y="5715000"/>
            <a:ext cx="1436243" cy="609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9642" y="5715000"/>
            <a:ext cx="2248408" cy="609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8178" y="5715000"/>
            <a:ext cx="4773422" cy="609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80305" y="6255258"/>
            <a:ext cx="2767965" cy="0"/>
          </a:xfrm>
          <a:custGeom>
            <a:avLst/>
            <a:gdLst/>
            <a:ahLst/>
            <a:cxnLst/>
            <a:rect l="l" t="t" r="r" b="b"/>
            <a:pathLst>
              <a:path w="2767965">
                <a:moveTo>
                  <a:pt x="0" y="0"/>
                </a:moveTo>
                <a:lnTo>
                  <a:pt x="2767583" y="0"/>
                </a:lnTo>
              </a:path>
            </a:pathLst>
          </a:custGeom>
          <a:ln w="1498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7050" y="1136650"/>
          <a:ext cx="8458200" cy="1523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tails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Jan.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9 2009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indent="-17018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654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52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t.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23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indent="-17018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654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once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oduced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indent="-17018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654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(FF4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27050" y="3392170"/>
          <a:ext cx="8458200" cy="2926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tails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Aug.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indent="-17081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654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binar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Jan.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11 2011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610235" indent="-17081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654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oduce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skin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xy 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uri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55904" marR="233679" indent="-17081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654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oduce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8 2011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indent="-17081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654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ida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RFC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 2011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indent="-17081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5654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Fina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h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t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t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p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: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/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/t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ools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.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i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e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t</a:t>
                      </a:r>
                      <a:r>
                        <a:rPr sz="1600" spc="-10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f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.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o</a:t>
                      </a:r>
                      <a:r>
                        <a:rPr sz="1600" spc="-3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r</a:t>
                      </a:r>
                      <a:r>
                        <a:rPr sz="1600" spc="6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g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/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h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tml/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r</a:t>
                      </a:r>
                      <a:r>
                        <a:rPr sz="1600" spc="-3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f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c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6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45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1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0" dirty="0"/>
              <a:t>W</a:t>
            </a:r>
            <a:r>
              <a:rPr spc="-20" dirty="0"/>
              <a:t>ebS</a:t>
            </a:r>
            <a:r>
              <a:rPr spc="-25" dirty="0"/>
              <a:t>o</a:t>
            </a:r>
            <a:r>
              <a:rPr spc="-20" dirty="0"/>
              <a:t>c</a:t>
            </a:r>
            <a:r>
              <a:rPr spc="-80" dirty="0"/>
              <a:t>k</a:t>
            </a:r>
            <a:r>
              <a:rPr spc="-45" dirty="0"/>
              <a:t>e</a:t>
            </a:r>
            <a:r>
              <a:rPr spc="-10" dirty="0"/>
              <a:t>t</a:t>
            </a:r>
            <a:r>
              <a:rPr spc="25" dirty="0"/>
              <a:t> </a:t>
            </a:r>
            <a:r>
              <a:rPr spc="-15" dirty="0"/>
              <a:t>Handsha</a:t>
            </a:r>
            <a:r>
              <a:rPr spc="-90" dirty="0"/>
              <a:t>k</a:t>
            </a:r>
            <a:r>
              <a:rPr spc="-15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84581" y="1371600"/>
            <a:ext cx="8405876" cy="4096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pc="-130" dirty="0"/>
              <a:t>W</a:t>
            </a:r>
            <a:r>
              <a:rPr spc="-20" dirty="0"/>
              <a:t>ebS</a:t>
            </a:r>
            <a:r>
              <a:rPr spc="-25" dirty="0"/>
              <a:t>o</a:t>
            </a:r>
            <a:r>
              <a:rPr spc="-20" dirty="0"/>
              <a:t>c</a:t>
            </a:r>
            <a:r>
              <a:rPr spc="-80" dirty="0"/>
              <a:t>k</a:t>
            </a:r>
            <a:r>
              <a:rPr spc="-45" dirty="0"/>
              <a:t>e</a:t>
            </a:r>
            <a:r>
              <a:rPr spc="-10" dirty="0"/>
              <a:t>t</a:t>
            </a:r>
            <a:r>
              <a:rPr spc="25" dirty="0"/>
              <a:t> </a:t>
            </a:r>
            <a:r>
              <a:rPr spc="-15" dirty="0"/>
              <a:t>F</a:t>
            </a:r>
            <a:r>
              <a:rPr spc="-70" dirty="0"/>
              <a:t>r</a:t>
            </a:r>
            <a:r>
              <a:rPr spc="-20" dirty="0"/>
              <a:t>ames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1404492"/>
            <a:ext cx="7117715" cy="160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79546"/>
              </a:buClr>
              <a:buSzPct val="79687"/>
              <a:buFont typeface="Arial"/>
              <a:buChar char="•"/>
              <a:tabLst>
                <a:tab pos="470534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H</a:t>
            </a:r>
            <a:r>
              <a:rPr sz="3200" spc="-5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 </a:t>
            </a:r>
            <a:r>
              <a:rPr sz="3200" spc="-8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 heade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r 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3200" spc="10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470534" algn="l"/>
              </a:tabLst>
            </a:pPr>
            <a:r>
              <a:rPr sz="3200" spc="-29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5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336699"/>
                </a:solidFill>
                <a:latin typeface="Calibri"/>
                <a:cs typeface="Calibri"/>
              </a:rPr>
              <a:t>x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r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binar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3200" spc="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470534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spc="-6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ames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mas</a:t>
            </a:r>
            <a:r>
              <a:rPr sz="3200" spc="-12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ed</a:t>
            </a:r>
            <a:r>
              <a:rPr sz="3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 cl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 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se</a:t>
            </a:r>
            <a:r>
              <a:rPr sz="3200" spc="1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962437"/>
            <a:ext cx="8382000" cy="2380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pc="-130" dirty="0"/>
              <a:t>W</a:t>
            </a:r>
            <a:r>
              <a:rPr spc="-20" dirty="0"/>
              <a:t>ebS</a:t>
            </a:r>
            <a:r>
              <a:rPr spc="-25" dirty="0"/>
              <a:t>o</a:t>
            </a:r>
            <a:r>
              <a:rPr spc="-20" dirty="0"/>
              <a:t>c</a:t>
            </a:r>
            <a:r>
              <a:rPr spc="-80" dirty="0"/>
              <a:t>k</a:t>
            </a:r>
            <a:r>
              <a:rPr spc="-45" dirty="0"/>
              <a:t>e</a:t>
            </a:r>
            <a:r>
              <a:rPr spc="-10" dirty="0"/>
              <a:t>t</a:t>
            </a:r>
            <a:r>
              <a:rPr spc="25" dirty="0"/>
              <a:t> </a:t>
            </a:r>
            <a:r>
              <a:rPr spc="-15" dirty="0"/>
              <a:t>F</a:t>
            </a:r>
            <a:r>
              <a:rPr spc="-70" dirty="0"/>
              <a:t>r</a:t>
            </a:r>
            <a:r>
              <a:rPr spc="-20" dirty="0"/>
              <a:t>ames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33400" y="1213358"/>
            <a:ext cx="8001000" cy="5263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800" y="267938"/>
            <a:ext cx="59359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Wi</a:t>
            </a:r>
            <a:r>
              <a:rPr sz="2000" spc="-3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eshark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12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ace </a:t>
            </a:r>
            <a:r>
              <a:rPr sz="20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7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ebS</a:t>
            </a:r>
            <a:r>
              <a:rPr sz="2000" spc="-5" dirty="0">
                <a:solidFill>
                  <a:srgbClr val="336699"/>
                </a:solidFill>
                <a:latin typeface="Calibri"/>
                <a:cs typeface="Calibri"/>
              </a:rPr>
              <a:t>oc</a:t>
            </a:r>
            <a:r>
              <a:rPr sz="2000" spc="-5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0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Mes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336699"/>
                </a:solidFill>
                <a:latin typeface="Calibri"/>
                <a:cs typeface="Calibri"/>
              </a:rPr>
              <a:t>(Clie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6699"/>
                </a:solidFill>
                <a:latin typeface="Calibri"/>
                <a:cs typeface="Calibri"/>
              </a:rPr>
              <a:t>Se</a:t>
            </a:r>
            <a:r>
              <a:rPr sz="2000" spc="2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er)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7300" y="3886136"/>
            <a:ext cx="5109845" cy="400685"/>
          </a:xfrm>
          <a:custGeom>
            <a:avLst/>
            <a:gdLst/>
            <a:ahLst/>
            <a:cxnLst/>
            <a:rect l="l" t="t" r="r" b="b"/>
            <a:pathLst>
              <a:path w="5109845" h="400685">
                <a:moveTo>
                  <a:pt x="0" y="400113"/>
                </a:moveTo>
                <a:lnTo>
                  <a:pt x="5109845" y="400113"/>
                </a:lnTo>
                <a:lnTo>
                  <a:pt x="5109845" y="0"/>
                </a:lnTo>
                <a:lnTo>
                  <a:pt x="0" y="0"/>
                </a:lnTo>
                <a:lnTo>
                  <a:pt x="0" y="400113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42538" y="3639058"/>
            <a:ext cx="439356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7714" algn="l"/>
                <a:tab pos="3949065" algn="l"/>
              </a:tabLst>
            </a:pPr>
            <a:r>
              <a:rPr sz="1000" spc="-10" dirty="0">
                <a:latin typeface="Calibri"/>
                <a:cs typeface="Calibri"/>
              </a:rPr>
              <a:t>RSV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bit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p-</a:t>
            </a:r>
            <a:r>
              <a:rPr sz="1000" dirty="0">
                <a:latin typeface="Calibri"/>
                <a:cs typeface="Calibri"/>
              </a:rPr>
              <a:t>  </a:t>
            </a:r>
            <a:r>
              <a:rPr sz="1000" spc="-9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load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ask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5" dirty="0">
                <a:latin typeface="Calibri"/>
                <a:cs typeface="Calibri"/>
              </a:rPr>
              <a:t>pa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load</a:t>
            </a:r>
            <a:endParaRPr sz="10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  <a:tabLst>
                <a:tab pos="789305" algn="l"/>
              </a:tabLst>
            </a:pPr>
            <a:r>
              <a:rPr sz="1000" spc="-15" dirty="0">
                <a:latin typeface="Calibri"/>
                <a:cs typeface="Calibri"/>
              </a:rPr>
              <a:t>Co</a:t>
            </a:r>
            <a:r>
              <a:rPr sz="1000" spc="-10" dirty="0">
                <a:latin typeface="Calibri"/>
                <a:cs typeface="Calibri"/>
              </a:rPr>
              <a:t>de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ngth</a:t>
            </a:r>
            <a:endParaRPr sz="100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81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85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CB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83 0B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F3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E2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A4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4036" y="4464811"/>
            <a:ext cx="2955290" cy="1631314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329565" indent="2768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83 0B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F3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E2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A4 XOR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CB 6E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CB</a:t>
            </a:r>
            <a:endParaRPr sz="20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--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48 65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6F</a:t>
            </a:r>
            <a:endParaRPr sz="20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tabLst>
                <a:tab pos="764540" algn="l"/>
                <a:tab pos="1045210" algn="l"/>
                <a:tab pos="1242060" algn="l"/>
                <a:tab pos="1437640" algn="l"/>
              </a:tabLst>
            </a:pPr>
            <a:r>
              <a:rPr sz="2000" dirty="0">
                <a:latin typeface="Arial"/>
                <a:cs typeface="Arial"/>
              </a:rPr>
              <a:t>H	e	l	l	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9129" y="5909729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161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4125" y="5902325"/>
            <a:ext cx="219075" cy="269875"/>
          </a:xfrm>
          <a:custGeom>
            <a:avLst/>
            <a:gdLst/>
            <a:ahLst/>
            <a:cxnLst/>
            <a:rect l="l" t="t" r="r" b="b"/>
            <a:pathLst>
              <a:path w="219075" h="269875">
                <a:moveTo>
                  <a:pt x="0" y="0"/>
                </a:moveTo>
                <a:lnTo>
                  <a:pt x="219075" y="269875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200" y="61722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27423" y="4343400"/>
            <a:ext cx="1021715" cy="1835150"/>
          </a:xfrm>
          <a:custGeom>
            <a:avLst/>
            <a:gdLst/>
            <a:ahLst/>
            <a:cxnLst/>
            <a:rect l="l" t="t" r="r" b="b"/>
            <a:pathLst>
              <a:path w="1021714" h="1835150">
                <a:moveTo>
                  <a:pt x="954338" y="60926"/>
                </a:moveTo>
                <a:lnTo>
                  <a:pt x="0" y="1822754"/>
                </a:lnTo>
                <a:lnTo>
                  <a:pt x="22351" y="1834845"/>
                </a:lnTo>
                <a:lnTo>
                  <a:pt x="976663" y="73041"/>
                </a:lnTo>
                <a:lnTo>
                  <a:pt x="954338" y="60926"/>
                </a:lnTo>
                <a:close/>
              </a:path>
              <a:path w="1021714" h="1835150">
                <a:moveTo>
                  <a:pt x="1011784" y="49783"/>
                </a:moveTo>
                <a:lnTo>
                  <a:pt x="960374" y="49783"/>
                </a:lnTo>
                <a:lnTo>
                  <a:pt x="982726" y="61849"/>
                </a:lnTo>
                <a:lnTo>
                  <a:pt x="976663" y="73041"/>
                </a:lnTo>
                <a:lnTo>
                  <a:pt x="1021334" y="97281"/>
                </a:lnTo>
                <a:lnTo>
                  <a:pt x="1011784" y="49783"/>
                </a:lnTo>
                <a:close/>
              </a:path>
              <a:path w="1021714" h="1835150">
                <a:moveTo>
                  <a:pt x="960374" y="49783"/>
                </a:moveTo>
                <a:lnTo>
                  <a:pt x="954338" y="60926"/>
                </a:lnTo>
                <a:lnTo>
                  <a:pt x="976663" y="73041"/>
                </a:lnTo>
                <a:lnTo>
                  <a:pt x="982726" y="61849"/>
                </a:lnTo>
                <a:lnTo>
                  <a:pt x="960374" y="49783"/>
                </a:lnTo>
                <a:close/>
              </a:path>
              <a:path w="1021714" h="1835150">
                <a:moveTo>
                  <a:pt x="1001776" y="0"/>
                </a:moveTo>
                <a:lnTo>
                  <a:pt x="909701" y="36702"/>
                </a:lnTo>
                <a:lnTo>
                  <a:pt x="954338" y="60926"/>
                </a:lnTo>
                <a:lnTo>
                  <a:pt x="960374" y="49783"/>
                </a:lnTo>
                <a:lnTo>
                  <a:pt x="1011784" y="49783"/>
                </a:lnTo>
                <a:lnTo>
                  <a:pt x="10017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88841" y="3486658"/>
            <a:ext cx="3949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FIN </a:t>
            </a:r>
            <a:r>
              <a:rPr sz="1000" spc="-5" dirty="0">
                <a:latin typeface="Calibri"/>
                <a:cs typeface="Calibri"/>
              </a:rPr>
              <a:t>bit,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1385" y="3486658"/>
            <a:ext cx="5295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MASK</a:t>
            </a:r>
            <a:r>
              <a:rPr sz="1000" spc="-5" dirty="0">
                <a:latin typeface="Calibri"/>
                <a:cs typeface="Calibri"/>
              </a:rPr>
              <a:t> bit,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76800" y="38100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38100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0" dirty="0"/>
              <a:t>W</a:t>
            </a:r>
            <a:r>
              <a:rPr spc="-20" dirty="0"/>
              <a:t>ebS</a:t>
            </a:r>
            <a:r>
              <a:rPr spc="-25" dirty="0"/>
              <a:t>o</a:t>
            </a:r>
            <a:r>
              <a:rPr spc="-20" dirty="0"/>
              <a:t>c</a:t>
            </a:r>
            <a:r>
              <a:rPr spc="-80" dirty="0"/>
              <a:t>k</a:t>
            </a:r>
            <a:r>
              <a:rPr spc="-45" dirty="0"/>
              <a:t>e</a:t>
            </a:r>
            <a:r>
              <a:rPr spc="-10" dirty="0"/>
              <a:t>t</a:t>
            </a:r>
            <a:r>
              <a:rPr spc="30" dirty="0"/>
              <a:t> </a:t>
            </a:r>
            <a:r>
              <a:rPr spc="-85" dirty="0"/>
              <a:t>E</a:t>
            </a:r>
            <a:r>
              <a:rPr spc="-15" dirty="0"/>
              <a:t>fficiency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1212850"/>
          <a:ext cx="8610600" cy="478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32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TP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32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eb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</a:t>
                      </a:r>
                      <a:r>
                        <a:rPr sz="32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32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erh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100s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2-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(typ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al)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ency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4386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onnection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95934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None: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2800" spc="-4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g 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onnection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ency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(pol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g)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1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ait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r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spc="-4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ait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ng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pPr marL="84455" marR="44704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ency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(lon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po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ng)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7307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None,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equ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-4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earl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+ t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me 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up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spc="-5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equ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-4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ait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ng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pc="-65" dirty="0"/>
              <a:t>P</a:t>
            </a:r>
            <a:r>
              <a:rPr spc="-15" dirty="0"/>
              <a:t>ol</a:t>
            </a:r>
            <a:r>
              <a:rPr spc="-25" dirty="0"/>
              <a:t>l</a:t>
            </a:r>
            <a:r>
              <a:rPr spc="-15" dirty="0"/>
              <a:t>ing</a:t>
            </a:r>
            <a:r>
              <a:rPr dirty="0"/>
              <a:t> </a:t>
            </a:r>
            <a:r>
              <a:rPr spc="-30" dirty="0"/>
              <a:t>v</a:t>
            </a:r>
            <a:r>
              <a:rPr spc="-10" dirty="0"/>
              <a:t>s.</a:t>
            </a:r>
            <a:r>
              <a:rPr spc="5" dirty="0"/>
              <a:t> </a:t>
            </a:r>
            <a:r>
              <a:rPr spc="-130" dirty="0"/>
              <a:t>W</a:t>
            </a:r>
            <a:r>
              <a:rPr spc="-20" dirty="0"/>
              <a:t>ebS</a:t>
            </a:r>
            <a:r>
              <a:rPr spc="-25" dirty="0"/>
              <a:t>o</a:t>
            </a:r>
            <a:r>
              <a:rPr spc="-20" dirty="0"/>
              <a:t>c</a:t>
            </a:r>
            <a:r>
              <a:rPr spc="-80" dirty="0"/>
              <a:t>k</a:t>
            </a:r>
            <a:r>
              <a:rPr spc="-45" dirty="0"/>
              <a:t>e</a:t>
            </a:r>
            <a:r>
              <a:rPr spc="-1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142987"/>
            <a:ext cx="7162800" cy="5145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14" y="6664553"/>
            <a:ext cx="16256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7E7E7E"/>
                </a:solidFill>
                <a:latin typeface="Calibri"/>
                <a:cs typeface="Calibri"/>
              </a:rPr>
              <a:t>30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004" y="4070603"/>
            <a:ext cx="7586472" cy="2330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089" y="4098925"/>
            <a:ext cx="7488555" cy="2232660"/>
          </a:xfrm>
          <a:custGeom>
            <a:avLst/>
            <a:gdLst/>
            <a:ahLst/>
            <a:cxnLst/>
            <a:rect l="l" t="t" r="r" b="b"/>
            <a:pathLst>
              <a:path w="7488555" h="2232660">
                <a:moveTo>
                  <a:pt x="7116127" y="0"/>
                </a:moveTo>
                <a:lnTo>
                  <a:pt x="372059" y="0"/>
                </a:lnTo>
                <a:lnTo>
                  <a:pt x="341544" y="1233"/>
                </a:lnTo>
                <a:lnTo>
                  <a:pt x="282647" y="10815"/>
                </a:lnTo>
                <a:lnTo>
                  <a:pt x="227235" y="29245"/>
                </a:lnTo>
                <a:lnTo>
                  <a:pt x="176072" y="55756"/>
                </a:lnTo>
                <a:lnTo>
                  <a:pt x="129925" y="89581"/>
                </a:lnTo>
                <a:lnTo>
                  <a:pt x="89560" y="129954"/>
                </a:lnTo>
                <a:lnTo>
                  <a:pt x="55742" y="176109"/>
                </a:lnTo>
                <a:lnTo>
                  <a:pt x="29237" y="227278"/>
                </a:lnTo>
                <a:lnTo>
                  <a:pt x="10812" y="282695"/>
                </a:lnTo>
                <a:lnTo>
                  <a:pt x="1233" y="341594"/>
                </a:lnTo>
                <a:lnTo>
                  <a:pt x="0" y="372110"/>
                </a:lnTo>
                <a:lnTo>
                  <a:pt x="0" y="1860245"/>
                </a:lnTo>
                <a:lnTo>
                  <a:pt x="4869" y="1920595"/>
                </a:lnTo>
                <a:lnTo>
                  <a:pt x="18967" y="1977845"/>
                </a:lnTo>
                <a:lnTo>
                  <a:pt x="41527" y="2031229"/>
                </a:lnTo>
                <a:lnTo>
                  <a:pt x="71784" y="2079979"/>
                </a:lnTo>
                <a:lnTo>
                  <a:pt x="108972" y="2123332"/>
                </a:lnTo>
                <a:lnTo>
                  <a:pt x="152324" y="2160519"/>
                </a:lnTo>
                <a:lnTo>
                  <a:pt x="201075" y="2190776"/>
                </a:lnTo>
                <a:lnTo>
                  <a:pt x="254458" y="2213336"/>
                </a:lnTo>
                <a:lnTo>
                  <a:pt x="311708" y="2227434"/>
                </a:lnTo>
                <a:lnTo>
                  <a:pt x="372059" y="2232304"/>
                </a:lnTo>
                <a:lnTo>
                  <a:pt x="7116127" y="2232304"/>
                </a:lnTo>
                <a:lnTo>
                  <a:pt x="7176476" y="2227434"/>
                </a:lnTo>
                <a:lnTo>
                  <a:pt x="7233720" y="2213336"/>
                </a:lnTo>
                <a:lnTo>
                  <a:pt x="7287095" y="2190776"/>
                </a:lnTo>
                <a:lnTo>
                  <a:pt x="7335835" y="2160519"/>
                </a:lnTo>
                <a:lnTo>
                  <a:pt x="7379176" y="2123332"/>
                </a:lnTo>
                <a:lnTo>
                  <a:pt x="7416352" y="2079979"/>
                </a:lnTo>
                <a:lnTo>
                  <a:pt x="7446599" y="2031229"/>
                </a:lnTo>
                <a:lnTo>
                  <a:pt x="7469150" y="1977845"/>
                </a:lnTo>
                <a:lnTo>
                  <a:pt x="7483243" y="1920595"/>
                </a:lnTo>
                <a:lnTo>
                  <a:pt x="7488110" y="1860245"/>
                </a:lnTo>
                <a:lnTo>
                  <a:pt x="7488110" y="372110"/>
                </a:lnTo>
                <a:lnTo>
                  <a:pt x="7483243" y="311757"/>
                </a:lnTo>
                <a:lnTo>
                  <a:pt x="7469150" y="254503"/>
                </a:lnTo>
                <a:lnTo>
                  <a:pt x="7446599" y="201114"/>
                </a:lnTo>
                <a:lnTo>
                  <a:pt x="7416352" y="152357"/>
                </a:lnTo>
                <a:lnTo>
                  <a:pt x="7379176" y="108997"/>
                </a:lnTo>
                <a:lnTo>
                  <a:pt x="7335835" y="71802"/>
                </a:lnTo>
                <a:lnTo>
                  <a:pt x="7287095" y="41538"/>
                </a:lnTo>
                <a:lnTo>
                  <a:pt x="7233720" y="18972"/>
                </a:lnTo>
                <a:lnTo>
                  <a:pt x="7176476" y="4870"/>
                </a:lnTo>
                <a:lnTo>
                  <a:pt x="711612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089" y="4098925"/>
            <a:ext cx="7488555" cy="2232660"/>
          </a:xfrm>
          <a:custGeom>
            <a:avLst/>
            <a:gdLst/>
            <a:ahLst/>
            <a:cxnLst/>
            <a:rect l="l" t="t" r="r" b="b"/>
            <a:pathLst>
              <a:path w="7488555" h="2232660">
                <a:moveTo>
                  <a:pt x="0" y="372110"/>
                </a:moveTo>
                <a:lnTo>
                  <a:pt x="4869" y="311757"/>
                </a:lnTo>
                <a:lnTo>
                  <a:pt x="18967" y="254503"/>
                </a:lnTo>
                <a:lnTo>
                  <a:pt x="41527" y="201114"/>
                </a:lnTo>
                <a:lnTo>
                  <a:pt x="71784" y="152357"/>
                </a:lnTo>
                <a:lnTo>
                  <a:pt x="108972" y="108997"/>
                </a:lnTo>
                <a:lnTo>
                  <a:pt x="152324" y="71802"/>
                </a:lnTo>
                <a:lnTo>
                  <a:pt x="201075" y="41538"/>
                </a:lnTo>
                <a:lnTo>
                  <a:pt x="254458" y="18972"/>
                </a:lnTo>
                <a:lnTo>
                  <a:pt x="311708" y="4870"/>
                </a:lnTo>
                <a:lnTo>
                  <a:pt x="372059" y="0"/>
                </a:lnTo>
                <a:lnTo>
                  <a:pt x="7116127" y="0"/>
                </a:lnTo>
                <a:lnTo>
                  <a:pt x="7146642" y="1233"/>
                </a:lnTo>
                <a:lnTo>
                  <a:pt x="7176476" y="4870"/>
                </a:lnTo>
                <a:lnTo>
                  <a:pt x="7233720" y="18972"/>
                </a:lnTo>
                <a:lnTo>
                  <a:pt x="7287095" y="41538"/>
                </a:lnTo>
                <a:lnTo>
                  <a:pt x="7335835" y="71802"/>
                </a:lnTo>
                <a:lnTo>
                  <a:pt x="7379176" y="108997"/>
                </a:lnTo>
                <a:lnTo>
                  <a:pt x="7416352" y="152357"/>
                </a:lnTo>
                <a:lnTo>
                  <a:pt x="7446599" y="201114"/>
                </a:lnTo>
                <a:lnTo>
                  <a:pt x="7469150" y="254503"/>
                </a:lnTo>
                <a:lnTo>
                  <a:pt x="7483243" y="311757"/>
                </a:lnTo>
                <a:lnTo>
                  <a:pt x="7488110" y="372110"/>
                </a:lnTo>
                <a:lnTo>
                  <a:pt x="7488110" y="1860245"/>
                </a:lnTo>
                <a:lnTo>
                  <a:pt x="7486877" y="1890760"/>
                </a:lnTo>
                <a:lnTo>
                  <a:pt x="7483243" y="1920595"/>
                </a:lnTo>
                <a:lnTo>
                  <a:pt x="7469150" y="1977845"/>
                </a:lnTo>
                <a:lnTo>
                  <a:pt x="7446599" y="2031229"/>
                </a:lnTo>
                <a:lnTo>
                  <a:pt x="7416352" y="2079979"/>
                </a:lnTo>
                <a:lnTo>
                  <a:pt x="7379176" y="2123332"/>
                </a:lnTo>
                <a:lnTo>
                  <a:pt x="7335835" y="2160519"/>
                </a:lnTo>
                <a:lnTo>
                  <a:pt x="7287095" y="2190776"/>
                </a:lnTo>
                <a:lnTo>
                  <a:pt x="7233720" y="2213336"/>
                </a:lnTo>
                <a:lnTo>
                  <a:pt x="7176476" y="2227434"/>
                </a:lnTo>
                <a:lnTo>
                  <a:pt x="7116127" y="2232304"/>
                </a:lnTo>
                <a:lnTo>
                  <a:pt x="372059" y="2232304"/>
                </a:lnTo>
                <a:lnTo>
                  <a:pt x="341544" y="2231071"/>
                </a:lnTo>
                <a:lnTo>
                  <a:pt x="311708" y="2227434"/>
                </a:lnTo>
                <a:lnTo>
                  <a:pt x="254458" y="2213336"/>
                </a:lnTo>
                <a:lnTo>
                  <a:pt x="201075" y="2190776"/>
                </a:lnTo>
                <a:lnTo>
                  <a:pt x="152324" y="2160519"/>
                </a:lnTo>
                <a:lnTo>
                  <a:pt x="108972" y="2123332"/>
                </a:lnTo>
                <a:lnTo>
                  <a:pt x="71784" y="2079979"/>
                </a:lnTo>
                <a:lnTo>
                  <a:pt x="41527" y="2031229"/>
                </a:lnTo>
                <a:lnTo>
                  <a:pt x="18967" y="1977845"/>
                </a:lnTo>
                <a:lnTo>
                  <a:pt x="4869" y="1920595"/>
                </a:lnTo>
                <a:lnTo>
                  <a:pt x="0" y="1860245"/>
                </a:lnTo>
                <a:lnTo>
                  <a:pt x="0" y="3721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6995" y="4553749"/>
            <a:ext cx="336245" cy="349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8379" y="5574207"/>
            <a:ext cx="392950" cy="3494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412" y="5080037"/>
            <a:ext cx="383336" cy="3494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3189" y="4150652"/>
            <a:ext cx="368223" cy="3494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1394" y="5925007"/>
            <a:ext cx="392633" cy="349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0189" y="4085526"/>
            <a:ext cx="1480947" cy="21898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5892" y="4675504"/>
            <a:ext cx="706755" cy="999490"/>
          </a:xfrm>
          <a:custGeom>
            <a:avLst/>
            <a:gdLst/>
            <a:ahLst/>
            <a:cxnLst/>
            <a:rect l="l" t="t" r="r" b="b"/>
            <a:pathLst>
              <a:path w="706755" h="999489">
                <a:moveTo>
                  <a:pt x="353187" y="0"/>
                </a:moveTo>
                <a:lnTo>
                  <a:pt x="295895" y="6538"/>
                </a:lnTo>
                <a:lnTo>
                  <a:pt x="241547" y="25467"/>
                </a:lnTo>
                <a:lnTo>
                  <a:pt x="190871" y="55758"/>
                </a:lnTo>
                <a:lnTo>
                  <a:pt x="144594" y="96385"/>
                </a:lnTo>
                <a:lnTo>
                  <a:pt x="103441" y="146319"/>
                </a:lnTo>
                <a:lnTo>
                  <a:pt x="68141" y="204532"/>
                </a:lnTo>
                <a:lnTo>
                  <a:pt x="39419" y="269997"/>
                </a:lnTo>
                <a:lnTo>
                  <a:pt x="18004" y="341684"/>
                </a:lnTo>
                <a:lnTo>
                  <a:pt x="10263" y="379541"/>
                </a:lnTo>
                <a:lnTo>
                  <a:pt x="4622" y="418567"/>
                </a:lnTo>
                <a:lnTo>
                  <a:pt x="1170" y="458636"/>
                </a:lnTo>
                <a:lnTo>
                  <a:pt x="0" y="499618"/>
                </a:lnTo>
                <a:lnTo>
                  <a:pt x="1170" y="540582"/>
                </a:lnTo>
                <a:lnTo>
                  <a:pt x="4622" y="580636"/>
                </a:lnTo>
                <a:lnTo>
                  <a:pt x="10263" y="619651"/>
                </a:lnTo>
                <a:lnTo>
                  <a:pt x="18004" y="657498"/>
                </a:lnTo>
                <a:lnTo>
                  <a:pt x="39419" y="729174"/>
                </a:lnTo>
                <a:lnTo>
                  <a:pt x="68141" y="794634"/>
                </a:lnTo>
                <a:lnTo>
                  <a:pt x="103441" y="852849"/>
                </a:lnTo>
                <a:lnTo>
                  <a:pt x="144594" y="902788"/>
                </a:lnTo>
                <a:lnTo>
                  <a:pt x="190871" y="943423"/>
                </a:lnTo>
                <a:lnTo>
                  <a:pt x="241547" y="973722"/>
                </a:lnTo>
                <a:lnTo>
                  <a:pt x="295895" y="992657"/>
                </a:lnTo>
                <a:lnTo>
                  <a:pt x="353187" y="999197"/>
                </a:lnTo>
                <a:lnTo>
                  <a:pt x="382155" y="997541"/>
                </a:lnTo>
                <a:lnTo>
                  <a:pt x="438065" y="984674"/>
                </a:lnTo>
                <a:lnTo>
                  <a:pt x="490668" y="959929"/>
                </a:lnTo>
                <a:lnTo>
                  <a:pt x="539236" y="924333"/>
                </a:lnTo>
                <a:lnTo>
                  <a:pt x="583042" y="878917"/>
                </a:lnTo>
                <a:lnTo>
                  <a:pt x="621359" y="824712"/>
                </a:lnTo>
                <a:lnTo>
                  <a:pt x="653461" y="762745"/>
                </a:lnTo>
                <a:lnTo>
                  <a:pt x="678620" y="694049"/>
                </a:lnTo>
                <a:lnTo>
                  <a:pt x="696110" y="619651"/>
                </a:lnTo>
                <a:lnTo>
                  <a:pt x="701751" y="580636"/>
                </a:lnTo>
                <a:lnTo>
                  <a:pt x="705203" y="540582"/>
                </a:lnTo>
                <a:lnTo>
                  <a:pt x="706374" y="499618"/>
                </a:lnTo>
                <a:lnTo>
                  <a:pt x="705203" y="458636"/>
                </a:lnTo>
                <a:lnTo>
                  <a:pt x="701751" y="418567"/>
                </a:lnTo>
                <a:lnTo>
                  <a:pt x="696110" y="379541"/>
                </a:lnTo>
                <a:lnTo>
                  <a:pt x="688369" y="341684"/>
                </a:lnTo>
                <a:lnTo>
                  <a:pt x="666954" y="269997"/>
                </a:lnTo>
                <a:lnTo>
                  <a:pt x="638232" y="204532"/>
                </a:lnTo>
                <a:lnTo>
                  <a:pt x="602932" y="146319"/>
                </a:lnTo>
                <a:lnTo>
                  <a:pt x="561779" y="96385"/>
                </a:lnTo>
                <a:lnTo>
                  <a:pt x="515502" y="55758"/>
                </a:lnTo>
                <a:lnTo>
                  <a:pt x="464826" y="25467"/>
                </a:lnTo>
                <a:lnTo>
                  <a:pt x="410478" y="6538"/>
                </a:lnTo>
                <a:lnTo>
                  <a:pt x="35318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6957" y="5158625"/>
            <a:ext cx="412851" cy="5160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5654" y="4585322"/>
            <a:ext cx="446366" cy="504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7855" y="4661915"/>
            <a:ext cx="307848" cy="3733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7513" y="4688090"/>
            <a:ext cx="209550" cy="276225"/>
          </a:xfrm>
          <a:custGeom>
            <a:avLst/>
            <a:gdLst/>
            <a:ahLst/>
            <a:cxnLst/>
            <a:rect l="l" t="t" r="r" b="b"/>
            <a:pathLst>
              <a:path w="209550" h="276225">
                <a:moveTo>
                  <a:pt x="0" y="275831"/>
                </a:moveTo>
                <a:lnTo>
                  <a:pt x="209486" y="275831"/>
                </a:lnTo>
                <a:lnTo>
                  <a:pt x="209486" y="0"/>
                </a:lnTo>
                <a:lnTo>
                  <a:pt x="0" y="0"/>
                </a:lnTo>
                <a:lnTo>
                  <a:pt x="0" y="275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7513" y="4688090"/>
            <a:ext cx="209550" cy="276225"/>
          </a:xfrm>
          <a:custGeom>
            <a:avLst/>
            <a:gdLst/>
            <a:ahLst/>
            <a:cxnLst/>
            <a:rect l="l" t="t" r="r" b="b"/>
            <a:pathLst>
              <a:path w="209550" h="276225">
                <a:moveTo>
                  <a:pt x="0" y="275831"/>
                </a:moveTo>
                <a:lnTo>
                  <a:pt x="209486" y="275831"/>
                </a:lnTo>
                <a:lnTo>
                  <a:pt x="209486" y="0"/>
                </a:lnTo>
                <a:lnTo>
                  <a:pt x="0" y="0"/>
                </a:lnTo>
                <a:lnTo>
                  <a:pt x="0" y="275831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0759" y="4521708"/>
            <a:ext cx="1243584" cy="3307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880" y="4770120"/>
            <a:ext cx="85344" cy="853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1178" y="4552822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1085850" y="171450"/>
                </a:lnTo>
                <a:lnTo>
                  <a:pt x="1143000" y="114300"/>
                </a:lnTo>
                <a:lnTo>
                  <a:pt x="108585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  <a:path w="1143000" h="228600">
                <a:moveTo>
                  <a:pt x="1085850" y="171450"/>
                </a:moveTo>
                <a:lnTo>
                  <a:pt x="1028700" y="171450"/>
                </a:lnTo>
                <a:lnTo>
                  <a:pt x="1028700" y="228600"/>
                </a:lnTo>
                <a:lnTo>
                  <a:pt x="1085850" y="171450"/>
                </a:lnTo>
                <a:close/>
              </a:path>
              <a:path w="1143000" h="228600">
                <a:moveTo>
                  <a:pt x="1028700" y="0"/>
                </a:moveTo>
                <a:lnTo>
                  <a:pt x="1028700" y="57150"/>
                </a:lnTo>
                <a:lnTo>
                  <a:pt x="1085850" y="57150"/>
                </a:lnTo>
                <a:lnTo>
                  <a:pt x="1028700" y="0"/>
                </a:lnTo>
                <a:close/>
              </a:path>
            </a:pathLst>
          </a:custGeom>
          <a:solidFill>
            <a:srgbClr val="33D7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31178" y="4552822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1028700" y="57150"/>
                </a:lnTo>
                <a:lnTo>
                  <a:pt x="1028700" y="0"/>
                </a:lnTo>
                <a:lnTo>
                  <a:pt x="1143000" y="114300"/>
                </a:lnTo>
                <a:lnTo>
                  <a:pt x="1028700" y="228600"/>
                </a:lnTo>
                <a:lnTo>
                  <a:pt x="10287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2058" y="52407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414464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6704" y="4796828"/>
            <a:ext cx="601765" cy="908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37018" y="5734075"/>
            <a:ext cx="694055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ts val="1570"/>
              </a:lnSpc>
            </a:pP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Ba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-e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d 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se</a:t>
            </a:r>
            <a:r>
              <a:rPr sz="1400" spc="10" dirty="0">
                <a:solidFill>
                  <a:srgbClr val="302F30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302F3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09544" y="4520184"/>
            <a:ext cx="2237232" cy="3337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85488" y="4760976"/>
            <a:ext cx="85344" cy="853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1105" y="4552822"/>
            <a:ext cx="2133600" cy="228600"/>
          </a:xfrm>
          <a:custGeom>
            <a:avLst/>
            <a:gdLst/>
            <a:ahLst/>
            <a:cxnLst/>
            <a:rect l="l" t="t" r="r" b="b"/>
            <a:pathLst>
              <a:path w="21336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2076450" y="171450"/>
                </a:lnTo>
                <a:lnTo>
                  <a:pt x="2133600" y="114300"/>
                </a:lnTo>
                <a:lnTo>
                  <a:pt x="207645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  <a:path w="2133600" h="228600">
                <a:moveTo>
                  <a:pt x="2076450" y="171450"/>
                </a:moveTo>
                <a:lnTo>
                  <a:pt x="2019300" y="171450"/>
                </a:lnTo>
                <a:lnTo>
                  <a:pt x="2019300" y="228600"/>
                </a:lnTo>
                <a:lnTo>
                  <a:pt x="2076450" y="171450"/>
                </a:lnTo>
                <a:close/>
              </a:path>
              <a:path w="2133600" h="228600">
                <a:moveTo>
                  <a:pt x="2019300" y="0"/>
                </a:moveTo>
                <a:lnTo>
                  <a:pt x="2019300" y="57150"/>
                </a:lnTo>
                <a:lnTo>
                  <a:pt x="2076450" y="57150"/>
                </a:lnTo>
                <a:lnTo>
                  <a:pt x="2019300" y="0"/>
                </a:lnTo>
                <a:close/>
              </a:path>
            </a:pathLst>
          </a:custGeom>
          <a:solidFill>
            <a:srgbClr val="33D7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1105" y="4552822"/>
            <a:ext cx="2133600" cy="228600"/>
          </a:xfrm>
          <a:custGeom>
            <a:avLst/>
            <a:gdLst/>
            <a:ahLst/>
            <a:cxnLst/>
            <a:rect l="l" t="t" r="r" b="b"/>
            <a:pathLst>
              <a:path w="21336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2019300" y="57150"/>
                </a:lnTo>
                <a:lnTo>
                  <a:pt x="2019300" y="0"/>
                </a:lnTo>
                <a:lnTo>
                  <a:pt x="2133600" y="114300"/>
                </a:lnTo>
                <a:lnTo>
                  <a:pt x="2019300" y="228600"/>
                </a:lnTo>
                <a:lnTo>
                  <a:pt x="20193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83482" y="4362830"/>
            <a:ext cx="8318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302F30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b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302F30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c</a:t>
            </a:r>
            <a:r>
              <a:rPr sz="1400" spc="-50" dirty="0">
                <a:solidFill>
                  <a:srgbClr val="302F30"/>
                </a:solidFill>
                <a:latin typeface="Calibri"/>
                <a:cs typeface="Calibri"/>
              </a:rPr>
              <a:t>k</a:t>
            </a:r>
            <a:r>
              <a:rPr sz="1400" spc="-15" dirty="0">
                <a:solidFill>
                  <a:srgbClr val="302F3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41796" y="4886680"/>
            <a:ext cx="515391" cy="7070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53583" y="5717311"/>
            <a:ext cx="83185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marR="5080" indent="-170815">
              <a:lnSpc>
                <a:spcPts val="1570"/>
              </a:lnSpc>
            </a:pPr>
            <a:r>
              <a:rPr sz="1400" spc="-50" dirty="0">
                <a:solidFill>
                  <a:srgbClr val="302F30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b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302F30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c</a:t>
            </a:r>
            <a:r>
              <a:rPr sz="1400" spc="-50" dirty="0">
                <a:solidFill>
                  <a:srgbClr val="302F30"/>
                </a:solidFill>
                <a:latin typeface="Calibri"/>
                <a:cs typeface="Calibri"/>
              </a:rPr>
              <a:t>k</a:t>
            </a:r>
            <a:r>
              <a:rPr sz="1400" spc="-15" dirty="0">
                <a:solidFill>
                  <a:srgbClr val="302F3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t 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Se</a:t>
            </a:r>
            <a:r>
              <a:rPr sz="1400" spc="10" dirty="0">
                <a:solidFill>
                  <a:srgbClr val="302F30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302F3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92977" y="4362830"/>
            <a:ext cx="8039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Ful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302F3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dup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l</a:t>
            </a:r>
            <a:r>
              <a:rPr sz="1400" spc="-30" dirty="0">
                <a:solidFill>
                  <a:srgbClr val="302F3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0287" y="1313688"/>
            <a:ext cx="7584948" cy="23301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8636" y="1343152"/>
            <a:ext cx="7488555" cy="2232660"/>
          </a:xfrm>
          <a:custGeom>
            <a:avLst/>
            <a:gdLst/>
            <a:ahLst/>
            <a:cxnLst/>
            <a:rect l="l" t="t" r="r" b="b"/>
            <a:pathLst>
              <a:path w="7488555" h="2232660">
                <a:moveTo>
                  <a:pt x="7116102" y="0"/>
                </a:moveTo>
                <a:lnTo>
                  <a:pt x="372059" y="0"/>
                </a:lnTo>
                <a:lnTo>
                  <a:pt x="341544" y="1232"/>
                </a:lnTo>
                <a:lnTo>
                  <a:pt x="282647" y="10808"/>
                </a:lnTo>
                <a:lnTo>
                  <a:pt x="227235" y="29225"/>
                </a:lnTo>
                <a:lnTo>
                  <a:pt x="176072" y="55720"/>
                </a:lnTo>
                <a:lnTo>
                  <a:pt x="129925" y="89527"/>
                </a:lnTo>
                <a:lnTo>
                  <a:pt x="89560" y="129881"/>
                </a:lnTo>
                <a:lnTo>
                  <a:pt x="55742" y="176018"/>
                </a:lnTo>
                <a:lnTo>
                  <a:pt x="29237" y="227171"/>
                </a:lnTo>
                <a:lnTo>
                  <a:pt x="10812" y="282576"/>
                </a:lnTo>
                <a:lnTo>
                  <a:pt x="1233" y="341468"/>
                </a:lnTo>
                <a:lnTo>
                  <a:pt x="0" y="371983"/>
                </a:lnTo>
                <a:lnTo>
                  <a:pt x="0" y="1860169"/>
                </a:lnTo>
                <a:lnTo>
                  <a:pt x="4869" y="1920521"/>
                </a:lnTo>
                <a:lnTo>
                  <a:pt x="18967" y="1977775"/>
                </a:lnTo>
                <a:lnTo>
                  <a:pt x="41527" y="2031164"/>
                </a:lnTo>
                <a:lnTo>
                  <a:pt x="71784" y="2079921"/>
                </a:lnTo>
                <a:lnTo>
                  <a:pt x="108972" y="2123281"/>
                </a:lnTo>
                <a:lnTo>
                  <a:pt x="152324" y="2160476"/>
                </a:lnTo>
                <a:lnTo>
                  <a:pt x="201075" y="2190740"/>
                </a:lnTo>
                <a:lnTo>
                  <a:pt x="254458" y="2213306"/>
                </a:lnTo>
                <a:lnTo>
                  <a:pt x="311708" y="2227408"/>
                </a:lnTo>
                <a:lnTo>
                  <a:pt x="372059" y="2232279"/>
                </a:lnTo>
                <a:lnTo>
                  <a:pt x="7116102" y="2232279"/>
                </a:lnTo>
                <a:lnTo>
                  <a:pt x="7176454" y="2227408"/>
                </a:lnTo>
                <a:lnTo>
                  <a:pt x="7233708" y="2213306"/>
                </a:lnTo>
                <a:lnTo>
                  <a:pt x="7287097" y="2190740"/>
                </a:lnTo>
                <a:lnTo>
                  <a:pt x="7335854" y="2160476"/>
                </a:lnTo>
                <a:lnTo>
                  <a:pt x="7379214" y="2123281"/>
                </a:lnTo>
                <a:lnTo>
                  <a:pt x="7416409" y="2079921"/>
                </a:lnTo>
                <a:lnTo>
                  <a:pt x="7446673" y="2031164"/>
                </a:lnTo>
                <a:lnTo>
                  <a:pt x="7469239" y="1977775"/>
                </a:lnTo>
                <a:lnTo>
                  <a:pt x="7483341" y="1920521"/>
                </a:lnTo>
                <a:lnTo>
                  <a:pt x="7488212" y="1860169"/>
                </a:lnTo>
                <a:lnTo>
                  <a:pt x="7488212" y="371983"/>
                </a:lnTo>
                <a:lnTo>
                  <a:pt x="7483341" y="311634"/>
                </a:lnTo>
                <a:lnTo>
                  <a:pt x="7469239" y="254390"/>
                </a:lnTo>
                <a:lnTo>
                  <a:pt x="7446673" y="201015"/>
                </a:lnTo>
                <a:lnTo>
                  <a:pt x="7416409" y="152275"/>
                </a:lnTo>
                <a:lnTo>
                  <a:pt x="7379214" y="108934"/>
                </a:lnTo>
                <a:lnTo>
                  <a:pt x="7335854" y="71758"/>
                </a:lnTo>
                <a:lnTo>
                  <a:pt x="7287097" y="41511"/>
                </a:lnTo>
                <a:lnTo>
                  <a:pt x="7233708" y="18959"/>
                </a:lnTo>
                <a:lnTo>
                  <a:pt x="7176454" y="4867"/>
                </a:lnTo>
                <a:lnTo>
                  <a:pt x="711610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8636" y="1343152"/>
            <a:ext cx="7488555" cy="2232660"/>
          </a:xfrm>
          <a:custGeom>
            <a:avLst/>
            <a:gdLst/>
            <a:ahLst/>
            <a:cxnLst/>
            <a:rect l="l" t="t" r="r" b="b"/>
            <a:pathLst>
              <a:path w="7488555" h="2232660">
                <a:moveTo>
                  <a:pt x="0" y="371983"/>
                </a:moveTo>
                <a:lnTo>
                  <a:pt x="4869" y="311634"/>
                </a:lnTo>
                <a:lnTo>
                  <a:pt x="18967" y="254390"/>
                </a:lnTo>
                <a:lnTo>
                  <a:pt x="41527" y="201015"/>
                </a:lnTo>
                <a:lnTo>
                  <a:pt x="71784" y="152275"/>
                </a:lnTo>
                <a:lnTo>
                  <a:pt x="108972" y="108934"/>
                </a:lnTo>
                <a:lnTo>
                  <a:pt x="152324" y="71758"/>
                </a:lnTo>
                <a:lnTo>
                  <a:pt x="201075" y="41511"/>
                </a:lnTo>
                <a:lnTo>
                  <a:pt x="254458" y="18959"/>
                </a:lnTo>
                <a:lnTo>
                  <a:pt x="311708" y="4867"/>
                </a:lnTo>
                <a:lnTo>
                  <a:pt x="372059" y="0"/>
                </a:lnTo>
                <a:lnTo>
                  <a:pt x="7116102" y="0"/>
                </a:lnTo>
                <a:lnTo>
                  <a:pt x="7146617" y="1232"/>
                </a:lnTo>
                <a:lnTo>
                  <a:pt x="7176454" y="4867"/>
                </a:lnTo>
                <a:lnTo>
                  <a:pt x="7233708" y="18959"/>
                </a:lnTo>
                <a:lnTo>
                  <a:pt x="7287097" y="41511"/>
                </a:lnTo>
                <a:lnTo>
                  <a:pt x="7335854" y="71758"/>
                </a:lnTo>
                <a:lnTo>
                  <a:pt x="7379214" y="108934"/>
                </a:lnTo>
                <a:lnTo>
                  <a:pt x="7416409" y="152275"/>
                </a:lnTo>
                <a:lnTo>
                  <a:pt x="7446673" y="201015"/>
                </a:lnTo>
                <a:lnTo>
                  <a:pt x="7469239" y="254390"/>
                </a:lnTo>
                <a:lnTo>
                  <a:pt x="7483341" y="311634"/>
                </a:lnTo>
                <a:lnTo>
                  <a:pt x="7488212" y="371983"/>
                </a:lnTo>
                <a:lnTo>
                  <a:pt x="7488212" y="1860169"/>
                </a:lnTo>
                <a:lnTo>
                  <a:pt x="7486978" y="1890684"/>
                </a:lnTo>
                <a:lnTo>
                  <a:pt x="7483341" y="1920521"/>
                </a:lnTo>
                <a:lnTo>
                  <a:pt x="7469239" y="1977775"/>
                </a:lnTo>
                <a:lnTo>
                  <a:pt x="7446673" y="2031164"/>
                </a:lnTo>
                <a:lnTo>
                  <a:pt x="7416409" y="2079921"/>
                </a:lnTo>
                <a:lnTo>
                  <a:pt x="7379214" y="2123281"/>
                </a:lnTo>
                <a:lnTo>
                  <a:pt x="7335854" y="2160476"/>
                </a:lnTo>
                <a:lnTo>
                  <a:pt x="7287097" y="2190740"/>
                </a:lnTo>
                <a:lnTo>
                  <a:pt x="7233708" y="2213306"/>
                </a:lnTo>
                <a:lnTo>
                  <a:pt x="7176454" y="2227408"/>
                </a:lnTo>
                <a:lnTo>
                  <a:pt x="7116102" y="2232279"/>
                </a:lnTo>
                <a:lnTo>
                  <a:pt x="372059" y="2232279"/>
                </a:lnTo>
                <a:lnTo>
                  <a:pt x="341544" y="2231045"/>
                </a:lnTo>
                <a:lnTo>
                  <a:pt x="311708" y="2227408"/>
                </a:lnTo>
                <a:lnTo>
                  <a:pt x="254458" y="2213306"/>
                </a:lnTo>
                <a:lnTo>
                  <a:pt x="201075" y="2190740"/>
                </a:lnTo>
                <a:lnTo>
                  <a:pt x="152324" y="2160476"/>
                </a:lnTo>
                <a:lnTo>
                  <a:pt x="108972" y="2123281"/>
                </a:lnTo>
                <a:lnTo>
                  <a:pt x="71784" y="2079921"/>
                </a:lnTo>
                <a:lnTo>
                  <a:pt x="41527" y="2031164"/>
                </a:lnTo>
                <a:lnTo>
                  <a:pt x="18967" y="1977775"/>
                </a:lnTo>
                <a:lnTo>
                  <a:pt x="4869" y="1920521"/>
                </a:lnTo>
                <a:lnTo>
                  <a:pt x="0" y="1860169"/>
                </a:lnTo>
                <a:lnTo>
                  <a:pt x="0" y="3719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72767" y="2993898"/>
            <a:ext cx="624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B</a:t>
            </a:r>
            <a:r>
              <a:rPr sz="1400" spc="-25" dirty="0">
                <a:solidFill>
                  <a:srgbClr val="302F3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owser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74740" y="2537205"/>
            <a:ext cx="1265555" cy="10160"/>
          </a:xfrm>
          <a:custGeom>
            <a:avLst/>
            <a:gdLst/>
            <a:ahLst/>
            <a:cxnLst/>
            <a:rect l="l" t="t" r="r" b="b"/>
            <a:pathLst>
              <a:path w="1265554" h="10160">
                <a:moveTo>
                  <a:pt x="1265174" y="9652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6656" y="2104605"/>
            <a:ext cx="594283" cy="9625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9704" y="2537205"/>
            <a:ext cx="3022600" cy="10160"/>
          </a:xfrm>
          <a:custGeom>
            <a:avLst/>
            <a:gdLst/>
            <a:ahLst/>
            <a:cxnLst/>
            <a:rect l="l" t="t" r="r" b="b"/>
            <a:pathLst>
              <a:path w="3022600" h="10160">
                <a:moveTo>
                  <a:pt x="3022092" y="0"/>
                </a:moveTo>
                <a:lnTo>
                  <a:pt x="0" y="9652"/>
                </a:lnTo>
              </a:path>
            </a:pathLst>
          </a:custGeom>
          <a:ln w="285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9914" y="2102929"/>
            <a:ext cx="601765" cy="908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3973" y="2242057"/>
            <a:ext cx="895743" cy="609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20923" y="1566672"/>
            <a:ext cx="2574036" cy="3520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5552" y="1825751"/>
            <a:ext cx="85344" cy="85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72104" y="1608836"/>
            <a:ext cx="2468880" cy="228600"/>
          </a:xfrm>
          <a:custGeom>
            <a:avLst/>
            <a:gdLst/>
            <a:ahLst/>
            <a:cxnLst/>
            <a:rect l="l" t="t" r="r" b="b"/>
            <a:pathLst>
              <a:path w="2468879" h="228600">
                <a:moveTo>
                  <a:pt x="2354580" y="0"/>
                </a:moveTo>
                <a:lnTo>
                  <a:pt x="235458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354580" y="171450"/>
                </a:lnTo>
                <a:lnTo>
                  <a:pt x="2354580" y="228600"/>
                </a:lnTo>
                <a:lnTo>
                  <a:pt x="2468880" y="114300"/>
                </a:lnTo>
                <a:lnTo>
                  <a:pt x="23545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72104" y="1608836"/>
            <a:ext cx="2468880" cy="228600"/>
          </a:xfrm>
          <a:custGeom>
            <a:avLst/>
            <a:gdLst/>
            <a:ahLst/>
            <a:cxnLst/>
            <a:rect l="l" t="t" r="r" b="b"/>
            <a:pathLst>
              <a:path w="2468879" h="228600">
                <a:moveTo>
                  <a:pt x="0" y="57150"/>
                </a:moveTo>
                <a:lnTo>
                  <a:pt x="2354580" y="57150"/>
                </a:lnTo>
                <a:lnTo>
                  <a:pt x="2354580" y="0"/>
                </a:lnTo>
                <a:lnTo>
                  <a:pt x="2468880" y="114300"/>
                </a:lnTo>
                <a:lnTo>
                  <a:pt x="2354580" y="228600"/>
                </a:lnTo>
                <a:lnTo>
                  <a:pt x="235458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17876" y="1795272"/>
            <a:ext cx="2574036" cy="3520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91940" y="1802892"/>
            <a:ext cx="85344" cy="85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72104" y="1837435"/>
            <a:ext cx="2468880" cy="228600"/>
          </a:xfrm>
          <a:custGeom>
            <a:avLst/>
            <a:gdLst/>
            <a:ahLst/>
            <a:cxnLst/>
            <a:rect l="l" t="t" r="r" b="b"/>
            <a:pathLst>
              <a:path w="2468879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2468880" y="171450"/>
                </a:lnTo>
                <a:lnTo>
                  <a:pt x="246888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72104" y="1837435"/>
            <a:ext cx="2468880" cy="228600"/>
          </a:xfrm>
          <a:custGeom>
            <a:avLst/>
            <a:gdLst/>
            <a:ahLst/>
            <a:cxnLst/>
            <a:rect l="l" t="t" r="r" b="b"/>
            <a:pathLst>
              <a:path w="2468879" h="228600">
                <a:moveTo>
                  <a:pt x="2468880" y="171450"/>
                </a:move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lnTo>
                  <a:pt x="114300" y="0"/>
                </a:lnTo>
                <a:lnTo>
                  <a:pt x="114300" y="57150"/>
                </a:lnTo>
                <a:lnTo>
                  <a:pt x="2468880" y="57150"/>
                </a:lnTo>
                <a:lnTo>
                  <a:pt x="2468880" y="171450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14159" y="1639823"/>
            <a:ext cx="1245107" cy="3291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93280" y="1888235"/>
            <a:ext cx="85344" cy="85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65214" y="1670557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1085850" y="171450"/>
                </a:lnTo>
                <a:lnTo>
                  <a:pt x="1143000" y="114300"/>
                </a:lnTo>
                <a:lnTo>
                  <a:pt x="108585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  <a:path w="1143000" h="228600">
                <a:moveTo>
                  <a:pt x="1085850" y="171450"/>
                </a:moveTo>
                <a:lnTo>
                  <a:pt x="1028700" y="171450"/>
                </a:lnTo>
                <a:lnTo>
                  <a:pt x="1028700" y="228600"/>
                </a:lnTo>
                <a:lnTo>
                  <a:pt x="1085850" y="171450"/>
                </a:lnTo>
                <a:close/>
              </a:path>
              <a:path w="1143000" h="228600">
                <a:moveTo>
                  <a:pt x="1028700" y="0"/>
                </a:moveTo>
                <a:lnTo>
                  <a:pt x="1028700" y="57150"/>
                </a:lnTo>
                <a:lnTo>
                  <a:pt x="1085850" y="57150"/>
                </a:lnTo>
                <a:lnTo>
                  <a:pt x="1028700" y="0"/>
                </a:lnTo>
                <a:close/>
              </a:path>
            </a:pathLst>
          </a:custGeom>
          <a:solidFill>
            <a:srgbClr val="33D7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65214" y="1670557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1028700" y="57150"/>
                </a:lnTo>
                <a:lnTo>
                  <a:pt x="1028700" y="0"/>
                </a:lnTo>
                <a:lnTo>
                  <a:pt x="1143000" y="114300"/>
                </a:lnTo>
                <a:lnTo>
                  <a:pt x="1028700" y="228600"/>
                </a:lnTo>
                <a:lnTo>
                  <a:pt x="10287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31585" y="3135376"/>
            <a:ext cx="36068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 marR="5080" indent="-27940">
              <a:lnSpc>
                <a:spcPts val="1570"/>
              </a:lnSpc>
            </a:pPr>
            <a:r>
              <a:rPr sz="1400" spc="-50" dirty="0">
                <a:solidFill>
                  <a:srgbClr val="302F30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eb 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Tier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33038" y="1408049"/>
            <a:ext cx="85534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Half</a:t>
            </a:r>
            <a:r>
              <a:rPr sz="1400" spc="-15" dirty="0">
                <a:solidFill>
                  <a:srgbClr val="302F3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Du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p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l</a:t>
            </a:r>
            <a:r>
              <a:rPr sz="1400" spc="-30" dirty="0">
                <a:solidFill>
                  <a:srgbClr val="302F3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56221" y="1469644"/>
            <a:ext cx="8039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Ful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302F3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dup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l</a:t>
            </a:r>
            <a:r>
              <a:rPr sz="1400" spc="-30" dirty="0">
                <a:solidFill>
                  <a:srgbClr val="302F3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0102" y="3135376"/>
            <a:ext cx="694055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ts val="1570"/>
              </a:lnSpc>
            </a:pP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Ba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-e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d </a:t>
            </a:r>
            <a:r>
              <a:rPr sz="1400" spc="-5" dirty="0">
                <a:solidFill>
                  <a:srgbClr val="302F30"/>
                </a:solidFill>
                <a:latin typeface="Calibri"/>
                <a:cs typeface="Calibri"/>
              </a:rPr>
              <a:t>se</a:t>
            </a:r>
            <a:r>
              <a:rPr sz="1400" spc="10" dirty="0">
                <a:solidFill>
                  <a:srgbClr val="302F30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302F3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88100" y="3204591"/>
            <a:ext cx="89344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Mid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302F30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302F30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302F3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302F3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8015" y="238658"/>
            <a:ext cx="385000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chi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ectu</a:t>
            </a:r>
            <a:r>
              <a:rPr sz="2800" b="1" spc="-65" dirty="0">
                <a:solidFill>
                  <a:srgbClr val="EF6D2C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al</a:t>
            </a:r>
            <a:r>
              <a:rPr sz="2800" b="1" spc="114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(R)</a:t>
            </a:r>
            <a:r>
              <a:rPr sz="2800" b="1" spc="-3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v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l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uti</a:t>
            </a:r>
            <a:r>
              <a:rPr sz="2800" b="1" spc="-30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43884" y="2217420"/>
            <a:ext cx="1089660" cy="7086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59708" y="2305811"/>
            <a:ext cx="789432" cy="4297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93290" y="2244066"/>
            <a:ext cx="991869" cy="610235"/>
          </a:xfrm>
          <a:custGeom>
            <a:avLst/>
            <a:gdLst/>
            <a:ahLst/>
            <a:cxnLst/>
            <a:rect l="l" t="t" r="r" b="b"/>
            <a:pathLst>
              <a:path w="991870" h="610235">
                <a:moveTo>
                  <a:pt x="635914" y="552092"/>
                </a:moveTo>
                <a:lnTo>
                  <a:pt x="378711" y="552092"/>
                </a:lnTo>
                <a:lnTo>
                  <a:pt x="378970" y="552416"/>
                </a:lnTo>
                <a:lnTo>
                  <a:pt x="415857" y="584491"/>
                </a:lnTo>
                <a:lnTo>
                  <a:pt x="452259" y="601052"/>
                </a:lnTo>
                <a:lnTo>
                  <a:pt x="492932" y="609205"/>
                </a:lnTo>
                <a:lnTo>
                  <a:pt x="506355" y="609780"/>
                </a:lnTo>
                <a:lnTo>
                  <a:pt x="519648" y="609376"/>
                </a:lnTo>
                <a:lnTo>
                  <a:pt x="558103" y="602584"/>
                </a:lnTo>
                <a:lnTo>
                  <a:pt x="603601" y="581611"/>
                </a:lnTo>
                <a:lnTo>
                  <a:pt x="635914" y="552092"/>
                </a:lnTo>
                <a:close/>
              </a:path>
              <a:path w="991870" h="610235">
                <a:moveTo>
                  <a:pt x="823131" y="498498"/>
                </a:moveTo>
                <a:lnTo>
                  <a:pt x="133855" y="498498"/>
                </a:lnTo>
                <a:lnTo>
                  <a:pt x="135760" y="501165"/>
                </a:lnTo>
                <a:lnTo>
                  <a:pt x="162102" y="529602"/>
                </a:lnTo>
                <a:lnTo>
                  <a:pt x="194630" y="551242"/>
                </a:lnTo>
                <a:lnTo>
                  <a:pt x="231658" y="565737"/>
                </a:lnTo>
                <a:lnTo>
                  <a:pt x="271502" y="572735"/>
                </a:lnTo>
                <a:lnTo>
                  <a:pt x="285118" y="573342"/>
                </a:lnTo>
                <a:lnTo>
                  <a:pt x="298798" y="573064"/>
                </a:lnTo>
                <a:lnTo>
                  <a:pt x="339592" y="566792"/>
                </a:lnTo>
                <a:lnTo>
                  <a:pt x="378711" y="552092"/>
                </a:lnTo>
                <a:lnTo>
                  <a:pt x="635914" y="552092"/>
                </a:lnTo>
                <a:lnTo>
                  <a:pt x="638655" y="548744"/>
                </a:lnTo>
                <a:lnTo>
                  <a:pt x="645296" y="538890"/>
                </a:lnTo>
                <a:lnTo>
                  <a:pt x="650956" y="528439"/>
                </a:lnTo>
                <a:lnTo>
                  <a:pt x="655571" y="517421"/>
                </a:lnTo>
                <a:lnTo>
                  <a:pt x="795954" y="517421"/>
                </a:lnTo>
                <a:lnTo>
                  <a:pt x="805904" y="511811"/>
                </a:lnTo>
                <a:lnTo>
                  <a:pt x="817241" y="503742"/>
                </a:lnTo>
                <a:lnTo>
                  <a:pt x="823131" y="498498"/>
                </a:lnTo>
                <a:close/>
              </a:path>
              <a:path w="991870" h="610235">
                <a:moveTo>
                  <a:pt x="795954" y="517421"/>
                </a:moveTo>
                <a:lnTo>
                  <a:pt x="655571" y="517421"/>
                </a:lnTo>
                <a:lnTo>
                  <a:pt x="660018" y="519652"/>
                </a:lnTo>
                <a:lnTo>
                  <a:pt x="705866" y="532468"/>
                </a:lnTo>
                <a:lnTo>
                  <a:pt x="735772" y="534013"/>
                </a:lnTo>
                <a:lnTo>
                  <a:pt x="751236" y="532288"/>
                </a:lnTo>
                <a:lnTo>
                  <a:pt x="766088" y="529117"/>
                </a:lnTo>
                <a:lnTo>
                  <a:pt x="780221" y="524587"/>
                </a:lnTo>
                <a:lnTo>
                  <a:pt x="793529" y="518789"/>
                </a:lnTo>
                <a:lnTo>
                  <a:pt x="795954" y="517421"/>
                </a:lnTo>
                <a:close/>
              </a:path>
              <a:path w="991870" h="610235">
                <a:moveTo>
                  <a:pt x="240239" y="54384"/>
                </a:moveTo>
                <a:lnTo>
                  <a:pt x="196608" y="59681"/>
                </a:lnTo>
                <a:lnTo>
                  <a:pt x="157526" y="75457"/>
                </a:lnTo>
                <a:lnTo>
                  <a:pt x="125789" y="99167"/>
                </a:lnTo>
                <a:lnTo>
                  <a:pt x="97581" y="140147"/>
                </a:lnTo>
                <a:lnTo>
                  <a:pt x="88867" y="188088"/>
                </a:lnTo>
                <a:lnTo>
                  <a:pt x="90167" y="200683"/>
                </a:lnTo>
                <a:lnTo>
                  <a:pt x="85901" y="202951"/>
                </a:lnTo>
                <a:lnTo>
                  <a:pt x="49322" y="214022"/>
                </a:lnTo>
                <a:lnTo>
                  <a:pt x="18537" y="238374"/>
                </a:lnTo>
                <a:lnTo>
                  <a:pt x="0" y="282697"/>
                </a:lnTo>
                <a:lnTo>
                  <a:pt x="362" y="293890"/>
                </a:lnTo>
                <a:lnTo>
                  <a:pt x="18853" y="335294"/>
                </a:lnTo>
                <a:lnTo>
                  <a:pt x="49273" y="358544"/>
                </a:lnTo>
                <a:lnTo>
                  <a:pt x="42740" y="364983"/>
                </a:lnTo>
                <a:lnTo>
                  <a:pt x="24179" y="407887"/>
                </a:lnTo>
                <a:lnTo>
                  <a:pt x="24024" y="422733"/>
                </a:lnTo>
                <a:lnTo>
                  <a:pt x="25572" y="436873"/>
                </a:lnTo>
                <a:lnTo>
                  <a:pt x="54635" y="477060"/>
                </a:lnTo>
                <a:lnTo>
                  <a:pt x="90750" y="494814"/>
                </a:lnTo>
                <a:lnTo>
                  <a:pt x="119003" y="499025"/>
                </a:lnTo>
                <a:lnTo>
                  <a:pt x="133855" y="498498"/>
                </a:lnTo>
                <a:lnTo>
                  <a:pt x="823131" y="498498"/>
                </a:lnTo>
                <a:lnTo>
                  <a:pt x="850055" y="462341"/>
                </a:lnTo>
                <a:lnTo>
                  <a:pt x="858517" y="424203"/>
                </a:lnTo>
                <a:lnTo>
                  <a:pt x="868384" y="422733"/>
                </a:lnTo>
                <a:lnTo>
                  <a:pt x="914730" y="407110"/>
                </a:lnTo>
                <a:lnTo>
                  <a:pt x="949827" y="384380"/>
                </a:lnTo>
                <a:lnTo>
                  <a:pt x="979580" y="346030"/>
                </a:lnTo>
                <a:lnTo>
                  <a:pt x="991600" y="302357"/>
                </a:lnTo>
                <a:lnTo>
                  <a:pt x="991755" y="291109"/>
                </a:lnTo>
                <a:lnTo>
                  <a:pt x="990749" y="279864"/>
                </a:lnTo>
                <a:lnTo>
                  <a:pt x="974902" y="236238"/>
                </a:lnTo>
                <a:lnTo>
                  <a:pt x="959736" y="216177"/>
                </a:lnTo>
                <a:lnTo>
                  <a:pt x="961895" y="211732"/>
                </a:lnTo>
                <a:lnTo>
                  <a:pt x="963800" y="207287"/>
                </a:lnTo>
                <a:lnTo>
                  <a:pt x="967748" y="193498"/>
                </a:lnTo>
                <a:lnTo>
                  <a:pt x="969412" y="181606"/>
                </a:lnTo>
                <a:lnTo>
                  <a:pt x="969420" y="169834"/>
                </a:lnTo>
                <a:lnTo>
                  <a:pt x="967840" y="158279"/>
                </a:lnTo>
                <a:lnTo>
                  <a:pt x="946981" y="116232"/>
                </a:lnTo>
                <a:lnTo>
                  <a:pt x="906087" y="85628"/>
                </a:lnTo>
                <a:lnTo>
                  <a:pt x="879472" y="76604"/>
                </a:lnTo>
                <a:lnTo>
                  <a:pt x="877984" y="71397"/>
                </a:lnTo>
                <a:lnTo>
                  <a:pt x="321942" y="71397"/>
                </a:lnTo>
                <a:lnTo>
                  <a:pt x="311980" y="66908"/>
                </a:lnTo>
                <a:lnTo>
                  <a:pt x="301371" y="62987"/>
                </a:lnTo>
                <a:lnTo>
                  <a:pt x="290295" y="59770"/>
                </a:lnTo>
                <a:lnTo>
                  <a:pt x="278699" y="57280"/>
                </a:lnTo>
                <a:lnTo>
                  <a:pt x="266527" y="55537"/>
                </a:lnTo>
                <a:lnTo>
                  <a:pt x="253725" y="54565"/>
                </a:lnTo>
                <a:lnTo>
                  <a:pt x="240239" y="54384"/>
                </a:lnTo>
                <a:close/>
              </a:path>
              <a:path w="991870" h="610235">
                <a:moveTo>
                  <a:pt x="424542" y="17017"/>
                </a:moveTo>
                <a:lnTo>
                  <a:pt x="376411" y="27252"/>
                </a:lnTo>
                <a:lnTo>
                  <a:pt x="336668" y="53120"/>
                </a:lnTo>
                <a:lnTo>
                  <a:pt x="321942" y="71397"/>
                </a:lnTo>
                <a:lnTo>
                  <a:pt x="877984" y="71397"/>
                </a:lnTo>
                <a:lnTo>
                  <a:pt x="876689" y="66861"/>
                </a:lnTo>
                <a:lnTo>
                  <a:pt x="872046" y="56483"/>
                </a:lnTo>
                <a:lnTo>
                  <a:pt x="865612" y="46378"/>
                </a:lnTo>
                <a:lnTo>
                  <a:pt x="515744" y="46378"/>
                </a:lnTo>
                <a:lnTo>
                  <a:pt x="509123" y="41322"/>
                </a:lnTo>
                <a:lnTo>
                  <a:pt x="474661" y="24076"/>
                </a:lnTo>
                <a:lnTo>
                  <a:pt x="437136" y="17096"/>
                </a:lnTo>
                <a:lnTo>
                  <a:pt x="424542" y="17017"/>
                </a:lnTo>
                <a:close/>
              </a:path>
              <a:path w="991870" h="610235">
                <a:moveTo>
                  <a:pt x="609060" y="0"/>
                </a:moveTo>
                <a:lnTo>
                  <a:pt x="560430" y="8849"/>
                </a:lnTo>
                <a:lnTo>
                  <a:pt x="522452" y="36747"/>
                </a:lnTo>
                <a:lnTo>
                  <a:pt x="515744" y="46378"/>
                </a:lnTo>
                <a:lnTo>
                  <a:pt x="865612" y="46378"/>
                </a:lnTo>
                <a:lnTo>
                  <a:pt x="857219" y="36468"/>
                </a:lnTo>
                <a:lnTo>
                  <a:pt x="853396" y="32916"/>
                </a:lnTo>
                <a:lnTo>
                  <a:pt x="684908" y="32916"/>
                </a:lnTo>
                <a:lnTo>
                  <a:pt x="679975" y="27933"/>
                </a:lnTo>
                <a:lnTo>
                  <a:pt x="646766" y="7500"/>
                </a:lnTo>
                <a:lnTo>
                  <a:pt x="621760" y="1082"/>
                </a:lnTo>
                <a:lnTo>
                  <a:pt x="609060" y="0"/>
                </a:lnTo>
                <a:close/>
              </a:path>
              <a:path w="991870" h="610235">
                <a:moveTo>
                  <a:pt x="774519" y="184"/>
                </a:moveTo>
                <a:lnTo>
                  <a:pt x="725948" y="7599"/>
                </a:lnTo>
                <a:lnTo>
                  <a:pt x="684908" y="32916"/>
                </a:lnTo>
                <a:lnTo>
                  <a:pt x="853396" y="32916"/>
                </a:lnTo>
                <a:lnTo>
                  <a:pt x="811137" y="6697"/>
                </a:lnTo>
                <a:lnTo>
                  <a:pt x="774519" y="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93290" y="2244066"/>
            <a:ext cx="991869" cy="610235"/>
          </a:xfrm>
          <a:custGeom>
            <a:avLst/>
            <a:gdLst/>
            <a:ahLst/>
            <a:cxnLst/>
            <a:rect l="l" t="t" r="r" b="b"/>
            <a:pathLst>
              <a:path w="991870" h="610235">
                <a:moveTo>
                  <a:pt x="90167" y="200683"/>
                </a:moveTo>
                <a:lnTo>
                  <a:pt x="88867" y="188088"/>
                </a:lnTo>
                <a:lnTo>
                  <a:pt x="89017" y="175674"/>
                </a:lnTo>
                <a:lnTo>
                  <a:pt x="90557" y="163502"/>
                </a:lnTo>
                <a:lnTo>
                  <a:pt x="109478" y="118532"/>
                </a:lnTo>
                <a:lnTo>
                  <a:pt x="135457" y="90489"/>
                </a:lnTo>
                <a:lnTo>
                  <a:pt x="169814" y="69232"/>
                </a:lnTo>
                <a:lnTo>
                  <a:pt x="210999" y="56483"/>
                </a:lnTo>
                <a:lnTo>
                  <a:pt x="240239" y="54384"/>
                </a:lnTo>
                <a:lnTo>
                  <a:pt x="253725" y="54565"/>
                </a:lnTo>
                <a:lnTo>
                  <a:pt x="301371" y="62987"/>
                </a:lnTo>
                <a:lnTo>
                  <a:pt x="321942" y="71397"/>
                </a:lnTo>
                <a:lnTo>
                  <a:pt x="328792" y="61835"/>
                </a:lnTo>
                <a:lnTo>
                  <a:pt x="365439" y="32319"/>
                </a:lnTo>
                <a:lnTo>
                  <a:pt x="412073" y="18020"/>
                </a:lnTo>
                <a:lnTo>
                  <a:pt x="424542" y="17017"/>
                </a:lnTo>
                <a:lnTo>
                  <a:pt x="437136" y="17096"/>
                </a:lnTo>
                <a:lnTo>
                  <a:pt x="474661" y="24076"/>
                </a:lnTo>
                <a:lnTo>
                  <a:pt x="509123" y="41322"/>
                </a:lnTo>
                <a:lnTo>
                  <a:pt x="515744" y="46378"/>
                </a:lnTo>
                <a:lnTo>
                  <a:pt x="522452" y="36747"/>
                </a:lnTo>
                <a:lnTo>
                  <a:pt x="560430" y="8849"/>
                </a:lnTo>
                <a:lnTo>
                  <a:pt x="609060" y="0"/>
                </a:lnTo>
                <a:lnTo>
                  <a:pt x="621760" y="1082"/>
                </a:lnTo>
                <a:lnTo>
                  <a:pt x="659741" y="13623"/>
                </a:lnTo>
                <a:lnTo>
                  <a:pt x="684908" y="32916"/>
                </a:lnTo>
                <a:lnTo>
                  <a:pt x="694030" y="24938"/>
                </a:lnTo>
                <a:lnTo>
                  <a:pt x="737693" y="4046"/>
                </a:lnTo>
                <a:lnTo>
                  <a:pt x="774519" y="184"/>
                </a:lnTo>
                <a:lnTo>
                  <a:pt x="786913" y="1191"/>
                </a:lnTo>
                <a:lnTo>
                  <a:pt x="833788" y="16916"/>
                </a:lnTo>
                <a:lnTo>
                  <a:pt x="865635" y="46406"/>
                </a:lnTo>
                <a:lnTo>
                  <a:pt x="879472" y="76604"/>
                </a:lnTo>
                <a:lnTo>
                  <a:pt x="893237" y="80510"/>
                </a:lnTo>
                <a:lnTo>
                  <a:pt x="928770" y="99102"/>
                </a:lnTo>
                <a:lnTo>
                  <a:pt x="960184" y="136223"/>
                </a:lnTo>
                <a:lnTo>
                  <a:pt x="969420" y="169834"/>
                </a:lnTo>
                <a:lnTo>
                  <a:pt x="969412" y="181606"/>
                </a:lnTo>
                <a:lnTo>
                  <a:pt x="967748" y="193498"/>
                </a:lnTo>
                <a:lnTo>
                  <a:pt x="963800" y="207287"/>
                </a:lnTo>
                <a:lnTo>
                  <a:pt x="961895" y="211732"/>
                </a:lnTo>
                <a:lnTo>
                  <a:pt x="959736" y="216177"/>
                </a:lnTo>
                <a:lnTo>
                  <a:pt x="985211" y="257645"/>
                </a:lnTo>
                <a:lnTo>
                  <a:pt x="991755" y="291109"/>
                </a:lnTo>
                <a:lnTo>
                  <a:pt x="991600" y="302357"/>
                </a:lnTo>
                <a:lnTo>
                  <a:pt x="979580" y="346030"/>
                </a:lnTo>
                <a:lnTo>
                  <a:pt x="949827" y="384380"/>
                </a:lnTo>
                <a:lnTo>
                  <a:pt x="914730" y="407110"/>
                </a:lnTo>
                <a:lnTo>
                  <a:pt x="868384" y="422733"/>
                </a:lnTo>
                <a:lnTo>
                  <a:pt x="858517" y="424203"/>
                </a:lnTo>
                <a:lnTo>
                  <a:pt x="857448" y="437413"/>
                </a:lnTo>
                <a:lnTo>
                  <a:pt x="843945" y="473882"/>
                </a:lnTo>
                <a:lnTo>
                  <a:pt x="817241" y="503742"/>
                </a:lnTo>
                <a:lnTo>
                  <a:pt x="780221" y="524587"/>
                </a:lnTo>
                <a:lnTo>
                  <a:pt x="735772" y="534013"/>
                </a:lnTo>
                <a:lnTo>
                  <a:pt x="720078" y="533663"/>
                </a:lnTo>
                <a:lnTo>
                  <a:pt x="681125" y="527626"/>
                </a:lnTo>
                <a:lnTo>
                  <a:pt x="655571" y="517421"/>
                </a:lnTo>
                <a:lnTo>
                  <a:pt x="650956" y="528439"/>
                </a:lnTo>
                <a:lnTo>
                  <a:pt x="622696" y="566547"/>
                </a:lnTo>
                <a:lnTo>
                  <a:pt x="581895" y="593702"/>
                </a:lnTo>
                <a:lnTo>
                  <a:pt x="545588" y="605749"/>
                </a:lnTo>
                <a:lnTo>
                  <a:pt x="506355" y="609780"/>
                </a:lnTo>
                <a:lnTo>
                  <a:pt x="492932" y="609205"/>
                </a:lnTo>
                <a:lnTo>
                  <a:pt x="452259" y="601052"/>
                </a:lnTo>
                <a:lnTo>
                  <a:pt x="415857" y="584491"/>
                </a:lnTo>
                <a:lnTo>
                  <a:pt x="378970" y="552416"/>
                </a:lnTo>
                <a:lnTo>
                  <a:pt x="378711" y="552092"/>
                </a:lnTo>
                <a:lnTo>
                  <a:pt x="365961" y="557950"/>
                </a:lnTo>
                <a:lnTo>
                  <a:pt x="326097" y="569802"/>
                </a:lnTo>
                <a:lnTo>
                  <a:pt x="285118" y="573342"/>
                </a:lnTo>
                <a:lnTo>
                  <a:pt x="271502" y="572735"/>
                </a:lnTo>
                <a:lnTo>
                  <a:pt x="231658" y="565737"/>
                </a:lnTo>
                <a:lnTo>
                  <a:pt x="194630" y="551242"/>
                </a:lnTo>
                <a:lnTo>
                  <a:pt x="162102" y="529602"/>
                </a:lnTo>
                <a:lnTo>
                  <a:pt x="135760" y="501165"/>
                </a:lnTo>
                <a:lnTo>
                  <a:pt x="135125" y="500276"/>
                </a:lnTo>
                <a:lnTo>
                  <a:pt x="134490" y="499387"/>
                </a:lnTo>
                <a:lnTo>
                  <a:pt x="133855" y="498498"/>
                </a:lnTo>
                <a:lnTo>
                  <a:pt x="119003" y="499025"/>
                </a:lnTo>
                <a:lnTo>
                  <a:pt x="104577" y="497759"/>
                </a:lnTo>
                <a:lnTo>
                  <a:pt x="65603" y="484349"/>
                </a:lnTo>
                <a:lnTo>
                  <a:pt x="36789" y="458942"/>
                </a:lnTo>
                <a:lnTo>
                  <a:pt x="23908" y="421669"/>
                </a:lnTo>
                <a:lnTo>
                  <a:pt x="24179" y="407887"/>
                </a:lnTo>
                <a:lnTo>
                  <a:pt x="42740" y="364983"/>
                </a:lnTo>
                <a:lnTo>
                  <a:pt x="49273" y="358544"/>
                </a:lnTo>
                <a:lnTo>
                  <a:pt x="37652" y="351842"/>
                </a:lnTo>
                <a:lnTo>
                  <a:pt x="6295" y="315571"/>
                </a:lnTo>
                <a:lnTo>
                  <a:pt x="0" y="282697"/>
                </a:lnTo>
                <a:lnTo>
                  <a:pt x="1437" y="271471"/>
                </a:lnTo>
                <a:lnTo>
                  <a:pt x="28032" y="228749"/>
                </a:lnTo>
                <a:lnTo>
                  <a:pt x="60969" y="208882"/>
                </a:lnTo>
                <a:lnTo>
                  <a:pt x="85901" y="202951"/>
                </a:lnTo>
                <a:lnTo>
                  <a:pt x="90167" y="200683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51688" y="2603781"/>
            <a:ext cx="50165" cy="8255"/>
          </a:xfrm>
          <a:custGeom>
            <a:avLst/>
            <a:gdLst/>
            <a:ahLst/>
            <a:cxnLst/>
            <a:rect l="l" t="t" r="r" b="b"/>
            <a:pathLst>
              <a:path w="50164" h="8255">
                <a:moveTo>
                  <a:pt x="50056" y="7592"/>
                </a:moveTo>
                <a:lnTo>
                  <a:pt x="37141" y="7766"/>
                </a:lnTo>
                <a:lnTo>
                  <a:pt x="24386" y="6535"/>
                </a:lnTo>
                <a:lnTo>
                  <a:pt x="11952" y="3934"/>
                </a:lnTo>
                <a:lnTo>
                  <a:pt x="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28112" y="2734436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813" y="0"/>
                </a:moveTo>
                <a:lnTo>
                  <a:pt x="12635" y="3383"/>
                </a:lnTo>
                <a:lnTo>
                  <a:pt x="0" y="54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58140" y="2772199"/>
            <a:ext cx="13970" cy="21590"/>
          </a:xfrm>
          <a:custGeom>
            <a:avLst/>
            <a:gdLst/>
            <a:ahLst/>
            <a:cxnLst/>
            <a:rect l="l" t="t" r="r" b="b"/>
            <a:pathLst>
              <a:path w="13970" h="21589">
                <a:moveTo>
                  <a:pt x="13733" y="21419"/>
                </a:moveTo>
                <a:lnTo>
                  <a:pt x="6276" y="11013"/>
                </a:lnTo>
                <a:lnTo>
                  <a:pt x="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49727" y="2732404"/>
            <a:ext cx="5715" cy="25400"/>
          </a:xfrm>
          <a:custGeom>
            <a:avLst/>
            <a:gdLst/>
            <a:ahLst/>
            <a:cxnLst/>
            <a:rect l="l" t="t" r="r" b="b"/>
            <a:pathLst>
              <a:path w="5714" h="25400">
                <a:moveTo>
                  <a:pt x="5356" y="0"/>
                </a:moveTo>
                <a:lnTo>
                  <a:pt x="3404" y="12527"/>
                </a:lnTo>
                <a:lnTo>
                  <a:pt x="0" y="24818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76622" y="2565907"/>
            <a:ext cx="74295" cy="89535"/>
          </a:xfrm>
          <a:custGeom>
            <a:avLst/>
            <a:gdLst/>
            <a:ahLst/>
            <a:cxnLst/>
            <a:rect l="l" t="t" r="r" b="b"/>
            <a:pathLst>
              <a:path w="74295" h="89535">
                <a:moveTo>
                  <a:pt x="0" y="0"/>
                </a:moveTo>
                <a:lnTo>
                  <a:pt x="36743" y="22184"/>
                </a:lnTo>
                <a:lnTo>
                  <a:pt x="62095" y="52766"/>
                </a:lnTo>
                <a:lnTo>
                  <a:pt x="71625" y="76454"/>
                </a:lnTo>
                <a:lnTo>
                  <a:pt x="73944" y="8898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29214" y="2458720"/>
            <a:ext cx="23495" cy="29845"/>
          </a:xfrm>
          <a:custGeom>
            <a:avLst/>
            <a:gdLst/>
            <a:ahLst/>
            <a:cxnLst/>
            <a:rect l="l" t="t" r="r" b="b"/>
            <a:pathLst>
              <a:path w="23495" h="29844">
                <a:moveTo>
                  <a:pt x="23303" y="0"/>
                </a:moveTo>
                <a:lnTo>
                  <a:pt x="16899" y="10728"/>
                </a:lnTo>
                <a:lnTo>
                  <a:pt x="9106" y="20699"/>
                </a:lnTo>
                <a:lnTo>
                  <a:pt x="0" y="29841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72889" y="2318639"/>
            <a:ext cx="1905" cy="17780"/>
          </a:xfrm>
          <a:custGeom>
            <a:avLst/>
            <a:gdLst/>
            <a:ahLst/>
            <a:cxnLst/>
            <a:rect l="l" t="t" r="r" b="b"/>
            <a:pathLst>
              <a:path w="1904" h="17780">
                <a:moveTo>
                  <a:pt x="0" y="0"/>
                </a:moveTo>
                <a:lnTo>
                  <a:pt x="1270" y="5841"/>
                </a:lnTo>
                <a:lnTo>
                  <a:pt x="1777" y="11811"/>
                </a:lnTo>
                <a:lnTo>
                  <a:pt x="1777" y="17780"/>
                </a:lnTo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60798" y="2277274"/>
            <a:ext cx="15240" cy="20955"/>
          </a:xfrm>
          <a:custGeom>
            <a:avLst/>
            <a:gdLst/>
            <a:ahLst/>
            <a:cxnLst/>
            <a:rect l="l" t="t" r="r" b="b"/>
            <a:pathLst>
              <a:path w="15239" h="20955">
                <a:moveTo>
                  <a:pt x="0" y="20536"/>
                </a:moveTo>
                <a:lnTo>
                  <a:pt x="6662" y="9852"/>
                </a:lnTo>
                <a:lnTo>
                  <a:pt x="14881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01795" y="2289048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4" h="19685">
                <a:moveTo>
                  <a:pt x="0" y="19557"/>
                </a:moveTo>
                <a:lnTo>
                  <a:pt x="1777" y="12826"/>
                </a:lnTo>
                <a:lnTo>
                  <a:pt x="4571" y="6223"/>
                </a:lnTo>
                <a:lnTo>
                  <a:pt x="8254" y="0"/>
                </a:lnTo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15104" y="2315336"/>
            <a:ext cx="22225" cy="13335"/>
          </a:xfrm>
          <a:custGeom>
            <a:avLst/>
            <a:gdLst/>
            <a:ahLst/>
            <a:cxnLst/>
            <a:rect l="l" t="t" r="r" b="b"/>
            <a:pathLst>
              <a:path w="22225" h="13335">
                <a:moveTo>
                  <a:pt x="0" y="0"/>
                </a:moveTo>
                <a:lnTo>
                  <a:pt x="11310" y="6131"/>
                </a:lnTo>
                <a:lnTo>
                  <a:pt x="21962" y="13048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83457" y="2444876"/>
            <a:ext cx="5715" cy="20320"/>
          </a:xfrm>
          <a:custGeom>
            <a:avLst/>
            <a:gdLst/>
            <a:ahLst/>
            <a:cxnLst/>
            <a:rect l="l" t="t" r="r" b="b"/>
            <a:pathLst>
              <a:path w="5714" h="20319">
                <a:moveTo>
                  <a:pt x="5206" y="19938"/>
                </a:moveTo>
                <a:lnTo>
                  <a:pt x="2920" y="13462"/>
                </a:lnTo>
                <a:lnTo>
                  <a:pt x="1142" y="6731"/>
                </a:lnTo>
                <a:lnTo>
                  <a:pt x="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927094" y="2425192"/>
            <a:ext cx="4546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800855" y="4939284"/>
            <a:ext cx="1091184" cy="7071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16679" y="5027676"/>
            <a:ext cx="789431" cy="4297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50515" y="4965295"/>
            <a:ext cx="991869" cy="610235"/>
          </a:xfrm>
          <a:custGeom>
            <a:avLst/>
            <a:gdLst/>
            <a:ahLst/>
            <a:cxnLst/>
            <a:rect l="l" t="t" r="r" b="b"/>
            <a:pathLst>
              <a:path w="991870" h="610235">
                <a:moveTo>
                  <a:pt x="635968" y="552092"/>
                </a:moveTo>
                <a:lnTo>
                  <a:pt x="378711" y="552092"/>
                </a:lnTo>
                <a:lnTo>
                  <a:pt x="379010" y="552467"/>
                </a:lnTo>
                <a:lnTo>
                  <a:pt x="415888" y="584525"/>
                </a:lnTo>
                <a:lnTo>
                  <a:pt x="452272" y="601139"/>
                </a:lnTo>
                <a:lnTo>
                  <a:pt x="492968" y="609313"/>
                </a:lnTo>
                <a:lnTo>
                  <a:pt x="506400" y="609883"/>
                </a:lnTo>
                <a:lnTo>
                  <a:pt x="519701" y="609475"/>
                </a:lnTo>
                <a:lnTo>
                  <a:pt x="558158" y="602676"/>
                </a:lnTo>
                <a:lnTo>
                  <a:pt x="603635" y="581691"/>
                </a:lnTo>
                <a:lnTo>
                  <a:pt x="635968" y="552092"/>
                </a:lnTo>
                <a:close/>
              </a:path>
              <a:path w="991870" h="610235">
                <a:moveTo>
                  <a:pt x="823188" y="498498"/>
                </a:moveTo>
                <a:lnTo>
                  <a:pt x="133855" y="498498"/>
                </a:lnTo>
                <a:lnTo>
                  <a:pt x="135760" y="501165"/>
                </a:lnTo>
                <a:lnTo>
                  <a:pt x="162102" y="529602"/>
                </a:lnTo>
                <a:lnTo>
                  <a:pt x="194630" y="551242"/>
                </a:lnTo>
                <a:lnTo>
                  <a:pt x="231658" y="565737"/>
                </a:lnTo>
                <a:lnTo>
                  <a:pt x="271502" y="572735"/>
                </a:lnTo>
                <a:lnTo>
                  <a:pt x="285118" y="573342"/>
                </a:lnTo>
                <a:lnTo>
                  <a:pt x="298798" y="573064"/>
                </a:lnTo>
                <a:lnTo>
                  <a:pt x="339592" y="566792"/>
                </a:lnTo>
                <a:lnTo>
                  <a:pt x="378711" y="552092"/>
                </a:lnTo>
                <a:lnTo>
                  <a:pt x="635968" y="552092"/>
                </a:lnTo>
                <a:lnTo>
                  <a:pt x="638664" y="548793"/>
                </a:lnTo>
                <a:lnTo>
                  <a:pt x="645300" y="538925"/>
                </a:lnTo>
                <a:lnTo>
                  <a:pt x="650957" y="528458"/>
                </a:lnTo>
                <a:lnTo>
                  <a:pt x="655571" y="517421"/>
                </a:lnTo>
                <a:lnTo>
                  <a:pt x="796009" y="517421"/>
                </a:lnTo>
                <a:lnTo>
                  <a:pt x="805904" y="511849"/>
                </a:lnTo>
                <a:lnTo>
                  <a:pt x="817241" y="503788"/>
                </a:lnTo>
                <a:lnTo>
                  <a:pt x="823188" y="498498"/>
                </a:lnTo>
                <a:close/>
              </a:path>
              <a:path w="991870" h="610235">
                <a:moveTo>
                  <a:pt x="796009" y="517421"/>
                </a:moveTo>
                <a:lnTo>
                  <a:pt x="655571" y="517421"/>
                </a:lnTo>
                <a:lnTo>
                  <a:pt x="660017" y="519652"/>
                </a:lnTo>
                <a:lnTo>
                  <a:pt x="705866" y="532469"/>
                </a:lnTo>
                <a:lnTo>
                  <a:pt x="735772" y="534014"/>
                </a:lnTo>
                <a:lnTo>
                  <a:pt x="751236" y="532293"/>
                </a:lnTo>
                <a:lnTo>
                  <a:pt x="766088" y="529128"/>
                </a:lnTo>
                <a:lnTo>
                  <a:pt x="780221" y="524607"/>
                </a:lnTo>
                <a:lnTo>
                  <a:pt x="793529" y="518818"/>
                </a:lnTo>
                <a:lnTo>
                  <a:pt x="796009" y="517421"/>
                </a:lnTo>
                <a:close/>
              </a:path>
              <a:path w="991870" h="610235">
                <a:moveTo>
                  <a:pt x="240185" y="54392"/>
                </a:moveTo>
                <a:lnTo>
                  <a:pt x="196522" y="59704"/>
                </a:lnTo>
                <a:lnTo>
                  <a:pt x="157468" y="75493"/>
                </a:lnTo>
                <a:lnTo>
                  <a:pt x="125756" y="99213"/>
                </a:lnTo>
                <a:lnTo>
                  <a:pt x="97571" y="140214"/>
                </a:lnTo>
                <a:lnTo>
                  <a:pt x="88868" y="188199"/>
                </a:lnTo>
                <a:lnTo>
                  <a:pt x="90167" y="200810"/>
                </a:lnTo>
                <a:lnTo>
                  <a:pt x="85964" y="203057"/>
                </a:lnTo>
                <a:lnTo>
                  <a:pt x="49353" y="214027"/>
                </a:lnTo>
                <a:lnTo>
                  <a:pt x="18543" y="238367"/>
                </a:lnTo>
                <a:lnTo>
                  <a:pt x="0" y="282697"/>
                </a:lnTo>
                <a:lnTo>
                  <a:pt x="362" y="293890"/>
                </a:lnTo>
                <a:lnTo>
                  <a:pt x="18853" y="335294"/>
                </a:lnTo>
                <a:lnTo>
                  <a:pt x="49273" y="358544"/>
                </a:lnTo>
                <a:lnTo>
                  <a:pt x="42775" y="364983"/>
                </a:lnTo>
                <a:lnTo>
                  <a:pt x="24203" y="407887"/>
                </a:lnTo>
                <a:lnTo>
                  <a:pt x="24031" y="422737"/>
                </a:lnTo>
                <a:lnTo>
                  <a:pt x="25572" y="436873"/>
                </a:lnTo>
                <a:lnTo>
                  <a:pt x="54635" y="477060"/>
                </a:lnTo>
                <a:lnTo>
                  <a:pt x="90750" y="494814"/>
                </a:lnTo>
                <a:lnTo>
                  <a:pt x="119003" y="499025"/>
                </a:lnTo>
                <a:lnTo>
                  <a:pt x="133855" y="498498"/>
                </a:lnTo>
                <a:lnTo>
                  <a:pt x="823188" y="498498"/>
                </a:lnTo>
                <a:lnTo>
                  <a:pt x="850055" y="462392"/>
                </a:lnTo>
                <a:lnTo>
                  <a:pt x="858517" y="424203"/>
                </a:lnTo>
                <a:lnTo>
                  <a:pt x="868390" y="422737"/>
                </a:lnTo>
                <a:lnTo>
                  <a:pt x="914737" y="407170"/>
                </a:lnTo>
                <a:lnTo>
                  <a:pt x="949858" y="384410"/>
                </a:lnTo>
                <a:lnTo>
                  <a:pt x="979636" y="346086"/>
                </a:lnTo>
                <a:lnTo>
                  <a:pt x="991643" y="302400"/>
                </a:lnTo>
                <a:lnTo>
                  <a:pt x="991791" y="291145"/>
                </a:lnTo>
                <a:lnTo>
                  <a:pt x="990778" y="279892"/>
                </a:lnTo>
                <a:lnTo>
                  <a:pt x="974906" y="236242"/>
                </a:lnTo>
                <a:lnTo>
                  <a:pt x="959736" y="216177"/>
                </a:lnTo>
                <a:lnTo>
                  <a:pt x="961895" y="211732"/>
                </a:lnTo>
                <a:lnTo>
                  <a:pt x="963800" y="207287"/>
                </a:lnTo>
                <a:lnTo>
                  <a:pt x="967800" y="193448"/>
                </a:lnTo>
                <a:lnTo>
                  <a:pt x="969459" y="181547"/>
                </a:lnTo>
                <a:lnTo>
                  <a:pt x="969460" y="169770"/>
                </a:lnTo>
                <a:lnTo>
                  <a:pt x="967871" y="158216"/>
                </a:lnTo>
                <a:lnTo>
                  <a:pt x="946974" y="116209"/>
                </a:lnTo>
                <a:lnTo>
                  <a:pt x="906069" y="85696"/>
                </a:lnTo>
                <a:lnTo>
                  <a:pt x="879472" y="76731"/>
                </a:lnTo>
                <a:lnTo>
                  <a:pt x="877952" y="71397"/>
                </a:lnTo>
                <a:lnTo>
                  <a:pt x="321942" y="71397"/>
                </a:lnTo>
                <a:lnTo>
                  <a:pt x="311819" y="66834"/>
                </a:lnTo>
                <a:lnTo>
                  <a:pt x="301356" y="62966"/>
                </a:lnTo>
                <a:lnTo>
                  <a:pt x="290290" y="59756"/>
                </a:lnTo>
                <a:lnTo>
                  <a:pt x="278692" y="57272"/>
                </a:lnTo>
                <a:lnTo>
                  <a:pt x="266510" y="55536"/>
                </a:lnTo>
                <a:lnTo>
                  <a:pt x="253692" y="54569"/>
                </a:lnTo>
                <a:lnTo>
                  <a:pt x="240185" y="54392"/>
                </a:lnTo>
                <a:close/>
              </a:path>
              <a:path w="991870" h="610235">
                <a:moveTo>
                  <a:pt x="424542" y="17017"/>
                </a:moveTo>
                <a:lnTo>
                  <a:pt x="376411" y="27252"/>
                </a:lnTo>
                <a:lnTo>
                  <a:pt x="336668" y="53120"/>
                </a:lnTo>
                <a:lnTo>
                  <a:pt x="321942" y="71397"/>
                </a:lnTo>
                <a:lnTo>
                  <a:pt x="877952" y="71397"/>
                </a:lnTo>
                <a:lnTo>
                  <a:pt x="876651" y="66834"/>
                </a:lnTo>
                <a:lnTo>
                  <a:pt x="872025" y="56477"/>
                </a:lnTo>
                <a:lnTo>
                  <a:pt x="865597" y="46378"/>
                </a:lnTo>
                <a:lnTo>
                  <a:pt x="515744" y="46378"/>
                </a:lnTo>
                <a:lnTo>
                  <a:pt x="509176" y="41376"/>
                </a:lnTo>
                <a:lnTo>
                  <a:pt x="474661" y="24076"/>
                </a:lnTo>
                <a:lnTo>
                  <a:pt x="437136" y="17096"/>
                </a:lnTo>
                <a:lnTo>
                  <a:pt x="424542" y="17017"/>
                </a:lnTo>
                <a:close/>
              </a:path>
              <a:path w="991870" h="610235">
                <a:moveTo>
                  <a:pt x="609060" y="0"/>
                </a:moveTo>
                <a:lnTo>
                  <a:pt x="560430" y="8849"/>
                </a:lnTo>
                <a:lnTo>
                  <a:pt x="522452" y="36747"/>
                </a:lnTo>
                <a:lnTo>
                  <a:pt x="515744" y="46378"/>
                </a:lnTo>
                <a:lnTo>
                  <a:pt x="865597" y="46378"/>
                </a:lnTo>
                <a:lnTo>
                  <a:pt x="857168" y="36426"/>
                </a:lnTo>
                <a:lnTo>
                  <a:pt x="853525" y="33043"/>
                </a:lnTo>
                <a:lnTo>
                  <a:pt x="684908" y="33043"/>
                </a:lnTo>
                <a:lnTo>
                  <a:pt x="679936" y="27969"/>
                </a:lnTo>
                <a:lnTo>
                  <a:pt x="646766" y="7500"/>
                </a:lnTo>
                <a:lnTo>
                  <a:pt x="621760" y="1082"/>
                </a:lnTo>
                <a:lnTo>
                  <a:pt x="609060" y="0"/>
                </a:lnTo>
                <a:close/>
              </a:path>
              <a:path w="991870" h="610235">
                <a:moveTo>
                  <a:pt x="774487" y="192"/>
                </a:moveTo>
                <a:lnTo>
                  <a:pt x="725933" y="7650"/>
                </a:lnTo>
                <a:lnTo>
                  <a:pt x="684908" y="33043"/>
                </a:lnTo>
                <a:lnTo>
                  <a:pt x="853525" y="33043"/>
                </a:lnTo>
                <a:lnTo>
                  <a:pt x="811096" y="6684"/>
                </a:lnTo>
                <a:lnTo>
                  <a:pt x="774487" y="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50515" y="4965295"/>
            <a:ext cx="991869" cy="610235"/>
          </a:xfrm>
          <a:custGeom>
            <a:avLst/>
            <a:gdLst/>
            <a:ahLst/>
            <a:cxnLst/>
            <a:rect l="l" t="t" r="r" b="b"/>
            <a:pathLst>
              <a:path w="991870" h="610235">
                <a:moveTo>
                  <a:pt x="90167" y="200810"/>
                </a:moveTo>
                <a:lnTo>
                  <a:pt x="88868" y="188199"/>
                </a:lnTo>
                <a:lnTo>
                  <a:pt x="89016" y="175770"/>
                </a:lnTo>
                <a:lnTo>
                  <a:pt x="90554" y="163588"/>
                </a:lnTo>
                <a:lnTo>
                  <a:pt x="109458" y="118586"/>
                </a:lnTo>
                <a:lnTo>
                  <a:pt x="135415" y="90531"/>
                </a:lnTo>
                <a:lnTo>
                  <a:pt x="169747" y="69264"/>
                </a:lnTo>
                <a:lnTo>
                  <a:pt x="210903" y="56500"/>
                </a:lnTo>
                <a:lnTo>
                  <a:pt x="240185" y="54392"/>
                </a:lnTo>
                <a:lnTo>
                  <a:pt x="253692" y="54569"/>
                </a:lnTo>
                <a:lnTo>
                  <a:pt x="301356" y="62966"/>
                </a:lnTo>
                <a:lnTo>
                  <a:pt x="321942" y="71397"/>
                </a:lnTo>
                <a:lnTo>
                  <a:pt x="328792" y="61835"/>
                </a:lnTo>
                <a:lnTo>
                  <a:pt x="365439" y="32319"/>
                </a:lnTo>
                <a:lnTo>
                  <a:pt x="412073" y="18020"/>
                </a:lnTo>
                <a:lnTo>
                  <a:pt x="424542" y="17017"/>
                </a:lnTo>
                <a:lnTo>
                  <a:pt x="437136" y="17096"/>
                </a:lnTo>
                <a:lnTo>
                  <a:pt x="474661" y="24076"/>
                </a:lnTo>
                <a:lnTo>
                  <a:pt x="509176" y="41376"/>
                </a:lnTo>
                <a:lnTo>
                  <a:pt x="515744" y="46378"/>
                </a:lnTo>
                <a:lnTo>
                  <a:pt x="522452" y="36747"/>
                </a:lnTo>
                <a:lnTo>
                  <a:pt x="560430" y="8849"/>
                </a:lnTo>
                <a:lnTo>
                  <a:pt x="609060" y="0"/>
                </a:lnTo>
                <a:lnTo>
                  <a:pt x="621760" y="1082"/>
                </a:lnTo>
                <a:lnTo>
                  <a:pt x="659722" y="13615"/>
                </a:lnTo>
                <a:lnTo>
                  <a:pt x="684908" y="33043"/>
                </a:lnTo>
                <a:lnTo>
                  <a:pt x="694027" y="25042"/>
                </a:lnTo>
                <a:lnTo>
                  <a:pt x="737674" y="4083"/>
                </a:lnTo>
                <a:lnTo>
                  <a:pt x="774487" y="192"/>
                </a:lnTo>
                <a:lnTo>
                  <a:pt x="786877" y="1192"/>
                </a:lnTo>
                <a:lnTo>
                  <a:pt x="833743" y="16890"/>
                </a:lnTo>
                <a:lnTo>
                  <a:pt x="865585" y="46360"/>
                </a:lnTo>
                <a:lnTo>
                  <a:pt x="879472" y="76731"/>
                </a:lnTo>
                <a:lnTo>
                  <a:pt x="893226" y="80607"/>
                </a:lnTo>
                <a:lnTo>
                  <a:pt x="928751" y="99120"/>
                </a:lnTo>
                <a:lnTo>
                  <a:pt x="960195" y="136172"/>
                </a:lnTo>
                <a:lnTo>
                  <a:pt x="969460" y="169770"/>
                </a:lnTo>
                <a:lnTo>
                  <a:pt x="969459" y="181547"/>
                </a:lnTo>
                <a:lnTo>
                  <a:pt x="967800" y="193448"/>
                </a:lnTo>
                <a:lnTo>
                  <a:pt x="963800" y="207287"/>
                </a:lnTo>
                <a:lnTo>
                  <a:pt x="961895" y="211732"/>
                </a:lnTo>
                <a:lnTo>
                  <a:pt x="959736" y="216177"/>
                </a:lnTo>
                <a:lnTo>
                  <a:pt x="985226" y="257660"/>
                </a:lnTo>
                <a:lnTo>
                  <a:pt x="991791" y="291145"/>
                </a:lnTo>
                <a:lnTo>
                  <a:pt x="991643" y="302400"/>
                </a:lnTo>
                <a:lnTo>
                  <a:pt x="979636" y="346086"/>
                </a:lnTo>
                <a:lnTo>
                  <a:pt x="949858" y="384410"/>
                </a:lnTo>
                <a:lnTo>
                  <a:pt x="914737" y="407170"/>
                </a:lnTo>
                <a:lnTo>
                  <a:pt x="868390" y="422737"/>
                </a:lnTo>
                <a:lnTo>
                  <a:pt x="858517" y="424203"/>
                </a:lnTo>
                <a:lnTo>
                  <a:pt x="857448" y="437437"/>
                </a:lnTo>
                <a:lnTo>
                  <a:pt x="843945" y="473938"/>
                </a:lnTo>
                <a:lnTo>
                  <a:pt x="817241" y="503788"/>
                </a:lnTo>
                <a:lnTo>
                  <a:pt x="780221" y="524607"/>
                </a:lnTo>
                <a:lnTo>
                  <a:pt x="735772" y="534014"/>
                </a:lnTo>
                <a:lnTo>
                  <a:pt x="720078" y="533664"/>
                </a:lnTo>
                <a:lnTo>
                  <a:pt x="681125" y="527626"/>
                </a:lnTo>
                <a:lnTo>
                  <a:pt x="655571" y="517421"/>
                </a:lnTo>
                <a:lnTo>
                  <a:pt x="650957" y="528458"/>
                </a:lnTo>
                <a:lnTo>
                  <a:pt x="622716" y="566615"/>
                </a:lnTo>
                <a:lnTo>
                  <a:pt x="581942" y="593789"/>
                </a:lnTo>
                <a:lnTo>
                  <a:pt x="545645" y="605842"/>
                </a:lnTo>
                <a:lnTo>
                  <a:pt x="506400" y="609883"/>
                </a:lnTo>
                <a:lnTo>
                  <a:pt x="492968" y="609313"/>
                </a:lnTo>
                <a:lnTo>
                  <a:pt x="452272" y="601139"/>
                </a:lnTo>
                <a:lnTo>
                  <a:pt x="415888" y="584525"/>
                </a:lnTo>
                <a:lnTo>
                  <a:pt x="379010" y="552467"/>
                </a:lnTo>
                <a:lnTo>
                  <a:pt x="378711" y="552092"/>
                </a:lnTo>
                <a:lnTo>
                  <a:pt x="365961" y="557950"/>
                </a:lnTo>
                <a:lnTo>
                  <a:pt x="326097" y="569802"/>
                </a:lnTo>
                <a:lnTo>
                  <a:pt x="285118" y="573342"/>
                </a:lnTo>
                <a:lnTo>
                  <a:pt x="271502" y="572735"/>
                </a:lnTo>
                <a:lnTo>
                  <a:pt x="231658" y="565737"/>
                </a:lnTo>
                <a:lnTo>
                  <a:pt x="194630" y="551242"/>
                </a:lnTo>
                <a:lnTo>
                  <a:pt x="162102" y="529602"/>
                </a:lnTo>
                <a:lnTo>
                  <a:pt x="135760" y="501165"/>
                </a:lnTo>
                <a:lnTo>
                  <a:pt x="135125" y="500276"/>
                </a:lnTo>
                <a:lnTo>
                  <a:pt x="134490" y="499387"/>
                </a:lnTo>
                <a:lnTo>
                  <a:pt x="133855" y="498498"/>
                </a:lnTo>
                <a:lnTo>
                  <a:pt x="119003" y="499025"/>
                </a:lnTo>
                <a:lnTo>
                  <a:pt x="104577" y="497759"/>
                </a:lnTo>
                <a:lnTo>
                  <a:pt x="65603" y="484349"/>
                </a:lnTo>
                <a:lnTo>
                  <a:pt x="36789" y="458942"/>
                </a:lnTo>
                <a:lnTo>
                  <a:pt x="23915" y="421669"/>
                </a:lnTo>
                <a:lnTo>
                  <a:pt x="24203" y="407887"/>
                </a:lnTo>
                <a:lnTo>
                  <a:pt x="42775" y="364983"/>
                </a:lnTo>
                <a:lnTo>
                  <a:pt x="49273" y="358544"/>
                </a:lnTo>
                <a:lnTo>
                  <a:pt x="37652" y="351842"/>
                </a:lnTo>
                <a:lnTo>
                  <a:pt x="6295" y="315571"/>
                </a:lnTo>
                <a:lnTo>
                  <a:pt x="0" y="282697"/>
                </a:lnTo>
                <a:lnTo>
                  <a:pt x="1437" y="271471"/>
                </a:lnTo>
                <a:lnTo>
                  <a:pt x="28046" y="228740"/>
                </a:lnTo>
                <a:lnTo>
                  <a:pt x="61011" y="208908"/>
                </a:lnTo>
                <a:lnTo>
                  <a:pt x="85964" y="203057"/>
                </a:lnTo>
                <a:lnTo>
                  <a:pt x="90167" y="200810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08890" y="5325002"/>
            <a:ext cx="50165" cy="8255"/>
          </a:xfrm>
          <a:custGeom>
            <a:avLst/>
            <a:gdLst/>
            <a:ahLst/>
            <a:cxnLst/>
            <a:rect l="l" t="t" r="r" b="b"/>
            <a:pathLst>
              <a:path w="50164" h="8254">
                <a:moveTo>
                  <a:pt x="50079" y="7727"/>
                </a:moveTo>
                <a:lnTo>
                  <a:pt x="37158" y="7837"/>
                </a:lnTo>
                <a:lnTo>
                  <a:pt x="24397" y="6566"/>
                </a:lnTo>
                <a:lnTo>
                  <a:pt x="11957" y="3944"/>
                </a:lnTo>
                <a:lnTo>
                  <a:pt x="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85312" y="5455792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839" y="0"/>
                </a:moveTo>
                <a:lnTo>
                  <a:pt x="12648" y="3276"/>
                </a:lnTo>
                <a:lnTo>
                  <a:pt x="0" y="5275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15366" y="5493428"/>
            <a:ext cx="13970" cy="21590"/>
          </a:xfrm>
          <a:custGeom>
            <a:avLst/>
            <a:gdLst/>
            <a:ahLst/>
            <a:cxnLst/>
            <a:rect l="l" t="t" r="r" b="b"/>
            <a:pathLst>
              <a:path w="13970" h="21589">
                <a:moveTo>
                  <a:pt x="13733" y="21419"/>
                </a:moveTo>
                <a:lnTo>
                  <a:pt x="6276" y="11013"/>
                </a:lnTo>
                <a:lnTo>
                  <a:pt x="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06953" y="5453634"/>
            <a:ext cx="5715" cy="25400"/>
          </a:xfrm>
          <a:custGeom>
            <a:avLst/>
            <a:gdLst/>
            <a:ahLst/>
            <a:cxnLst/>
            <a:rect l="l" t="t" r="r" b="b"/>
            <a:pathLst>
              <a:path w="5714" h="25400">
                <a:moveTo>
                  <a:pt x="5356" y="0"/>
                </a:moveTo>
                <a:lnTo>
                  <a:pt x="3404" y="12527"/>
                </a:lnTo>
                <a:lnTo>
                  <a:pt x="0" y="24818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33848" y="5287136"/>
            <a:ext cx="74295" cy="89535"/>
          </a:xfrm>
          <a:custGeom>
            <a:avLst/>
            <a:gdLst/>
            <a:ahLst/>
            <a:cxnLst/>
            <a:rect l="l" t="t" r="r" b="b"/>
            <a:pathLst>
              <a:path w="74295" h="89535">
                <a:moveTo>
                  <a:pt x="0" y="0"/>
                </a:moveTo>
                <a:lnTo>
                  <a:pt x="36743" y="22184"/>
                </a:lnTo>
                <a:lnTo>
                  <a:pt x="62095" y="52766"/>
                </a:lnTo>
                <a:lnTo>
                  <a:pt x="71625" y="76454"/>
                </a:lnTo>
                <a:lnTo>
                  <a:pt x="73944" y="8898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86440" y="5179948"/>
            <a:ext cx="23495" cy="29845"/>
          </a:xfrm>
          <a:custGeom>
            <a:avLst/>
            <a:gdLst/>
            <a:ahLst/>
            <a:cxnLst/>
            <a:rect l="l" t="t" r="r" b="b"/>
            <a:pathLst>
              <a:path w="23495" h="29845">
                <a:moveTo>
                  <a:pt x="23303" y="0"/>
                </a:moveTo>
                <a:lnTo>
                  <a:pt x="16899" y="10728"/>
                </a:lnTo>
                <a:lnTo>
                  <a:pt x="9106" y="20699"/>
                </a:lnTo>
                <a:lnTo>
                  <a:pt x="0" y="29841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30115" y="5039867"/>
            <a:ext cx="1905" cy="17780"/>
          </a:xfrm>
          <a:custGeom>
            <a:avLst/>
            <a:gdLst/>
            <a:ahLst/>
            <a:cxnLst/>
            <a:rect l="l" t="t" r="r" b="b"/>
            <a:pathLst>
              <a:path w="1904" h="17779">
                <a:moveTo>
                  <a:pt x="0" y="0"/>
                </a:moveTo>
                <a:lnTo>
                  <a:pt x="1270" y="5841"/>
                </a:lnTo>
                <a:lnTo>
                  <a:pt x="1777" y="11810"/>
                </a:lnTo>
                <a:lnTo>
                  <a:pt x="1777" y="1777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18025" y="4998503"/>
            <a:ext cx="15240" cy="20955"/>
          </a:xfrm>
          <a:custGeom>
            <a:avLst/>
            <a:gdLst/>
            <a:ahLst/>
            <a:cxnLst/>
            <a:rect l="l" t="t" r="r" b="b"/>
            <a:pathLst>
              <a:path w="15239" h="20954">
                <a:moveTo>
                  <a:pt x="0" y="20536"/>
                </a:moveTo>
                <a:lnTo>
                  <a:pt x="6662" y="9852"/>
                </a:lnTo>
                <a:lnTo>
                  <a:pt x="14881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59021" y="5010277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4" h="19685">
                <a:moveTo>
                  <a:pt x="0" y="19558"/>
                </a:moveTo>
                <a:lnTo>
                  <a:pt x="1777" y="12827"/>
                </a:lnTo>
                <a:lnTo>
                  <a:pt x="4571" y="6223"/>
                </a:lnTo>
                <a:lnTo>
                  <a:pt x="8254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72330" y="5036565"/>
            <a:ext cx="22225" cy="13335"/>
          </a:xfrm>
          <a:custGeom>
            <a:avLst/>
            <a:gdLst/>
            <a:ahLst/>
            <a:cxnLst/>
            <a:rect l="l" t="t" r="r" b="b"/>
            <a:pathLst>
              <a:path w="22225" h="13335">
                <a:moveTo>
                  <a:pt x="0" y="0"/>
                </a:moveTo>
                <a:lnTo>
                  <a:pt x="11310" y="6131"/>
                </a:lnTo>
                <a:lnTo>
                  <a:pt x="21962" y="13048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40683" y="5166105"/>
            <a:ext cx="5715" cy="20320"/>
          </a:xfrm>
          <a:custGeom>
            <a:avLst/>
            <a:gdLst/>
            <a:ahLst/>
            <a:cxnLst/>
            <a:rect l="l" t="t" r="r" b="b"/>
            <a:pathLst>
              <a:path w="5714" h="20320">
                <a:moveTo>
                  <a:pt x="5206" y="19939"/>
                </a:moveTo>
                <a:lnTo>
                  <a:pt x="2920" y="13462"/>
                </a:lnTo>
                <a:lnTo>
                  <a:pt x="1142" y="6731"/>
                </a:lnTo>
                <a:lnTo>
                  <a:pt x="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084446" y="5147055"/>
            <a:ext cx="4546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487161" y="2085378"/>
            <a:ext cx="770077" cy="96516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71790" y="1028064"/>
            <a:ext cx="1394460" cy="315595"/>
          </a:xfrm>
          <a:custGeom>
            <a:avLst/>
            <a:gdLst/>
            <a:ahLst/>
            <a:cxnLst/>
            <a:rect l="l" t="t" r="r" b="b"/>
            <a:pathLst>
              <a:path w="1394460" h="315594">
                <a:moveTo>
                  <a:pt x="0" y="0"/>
                </a:moveTo>
                <a:lnTo>
                  <a:pt x="1341412" y="0"/>
                </a:lnTo>
                <a:lnTo>
                  <a:pt x="1355697" y="1971"/>
                </a:lnTo>
                <a:lnTo>
                  <a:pt x="1368484" y="7528"/>
                </a:lnTo>
                <a:lnTo>
                  <a:pt x="1379230" y="16132"/>
                </a:lnTo>
                <a:lnTo>
                  <a:pt x="1387394" y="27247"/>
                </a:lnTo>
                <a:lnTo>
                  <a:pt x="1392436" y="40336"/>
                </a:lnTo>
                <a:lnTo>
                  <a:pt x="1393863" y="52577"/>
                </a:lnTo>
                <a:lnTo>
                  <a:pt x="1393863" y="315087"/>
                </a:lnTo>
                <a:lnTo>
                  <a:pt x="0" y="3150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360424" y="1089558"/>
            <a:ext cx="1003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Le</a:t>
            </a:r>
            <a:r>
              <a:rPr sz="1600" spc="-3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acy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85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171790" y="3783965"/>
            <a:ext cx="1394460" cy="314960"/>
          </a:xfrm>
          <a:custGeom>
            <a:avLst/>
            <a:gdLst/>
            <a:ahLst/>
            <a:cxnLst/>
            <a:rect l="l" t="t" r="r" b="b"/>
            <a:pathLst>
              <a:path w="1394460" h="314960">
                <a:moveTo>
                  <a:pt x="0" y="0"/>
                </a:moveTo>
                <a:lnTo>
                  <a:pt x="1341412" y="0"/>
                </a:lnTo>
                <a:lnTo>
                  <a:pt x="1355714" y="1975"/>
                </a:lnTo>
                <a:lnTo>
                  <a:pt x="1368512" y="7540"/>
                </a:lnTo>
                <a:lnTo>
                  <a:pt x="1379264" y="16151"/>
                </a:lnTo>
                <a:lnTo>
                  <a:pt x="1387427" y="27266"/>
                </a:lnTo>
                <a:lnTo>
                  <a:pt x="1392456" y="40340"/>
                </a:lnTo>
                <a:lnTo>
                  <a:pt x="1393863" y="52451"/>
                </a:lnTo>
                <a:lnTo>
                  <a:pt x="1393863" y="314960"/>
                </a:lnTo>
                <a:lnTo>
                  <a:pt x="0" y="314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400047" y="3846195"/>
            <a:ext cx="92201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ving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8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L</a:t>
            </a:r>
            <a:r>
              <a:rPr spc="-35" dirty="0"/>
              <a:t>a</a:t>
            </a:r>
            <a:r>
              <a:rPr spc="-45" dirty="0"/>
              <a:t>t</a:t>
            </a:r>
            <a:r>
              <a:rPr spc="-20" dirty="0"/>
              <a:t>enc</a:t>
            </a:r>
            <a:r>
              <a:rPr spc="-15" dirty="0"/>
              <a:t>y</a:t>
            </a:r>
            <a:r>
              <a:rPr spc="15" dirty="0"/>
              <a:t> </a:t>
            </a:r>
            <a:r>
              <a:rPr spc="-60" dirty="0"/>
              <a:t>R</a:t>
            </a:r>
            <a:r>
              <a:rPr spc="-20" dirty="0"/>
              <a:t>eduction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60462" y="1143012"/>
            <a:ext cx="6764274" cy="5087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69619"/>
            <a:ext cx="8798052" cy="111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805306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015" y="211454"/>
            <a:ext cx="34251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30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ebS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c</a:t>
            </a:r>
            <a:r>
              <a:rPr sz="2800" b="1" spc="-80" dirty="0">
                <a:solidFill>
                  <a:srgbClr val="EF6D2C"/>
                </a:solidFill>
                <a:latin typeface="Calibri"/>
                <a:cs typeface="Calibri"/>
              </a:rPr>
              <a:t>k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2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Benchmark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5411" y="1404137"/>
            <a:ext cx="16275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6699"/>
                </a:solidFill>
                <a:latin typeface="Calibri"/>
                <a:cs typeface="Calibri"/>
              </a:rPr>
              <a:t>Using</a:t>
            </a:r>
            <a:r>
              <a:rPr sz="2400" b="1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Calibri"/>
                <a:cs typeface="Calibri"/>
              </a:rPr>
              <a:t>Co</a:t>
            </a:r>
            <a:r>
              <a:rPr sz="2400" b="1" spc="5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2400" b="1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9737" y="2266010"/>
            <a:ext cx="4040124" cy="3608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2915" y="1404137"/>
            <a:ext cx="22123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6699"/>
                </a:solidFill>
                <a:latin typeface="Calibri"/>
                <a:cs typeface="Calibri"/>
              </a:rPr>
              <a:t>Using</a:t>
            </a:r>
            <a:r>
              <a:rPr sz="2400" b="1" spc="-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400" b="1" spc="-9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400" b="1" spc="-5" dirty="0">
                <a:solidFill>
                  <a:srgbClr val="336699"/>
                </a:solidFill>
                <a:latin typeface="Calibri"/>
                <a:cs typeface="Calibri"/>
              </a:rPr>
              <a:t>ebSo</a:t>
            </a:r>
            <a:r>
              <a:rPr sz="2400" b="1" spc="1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400" b="1" spc="-60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400" b="1" spc="-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7626" y="2270099"/>
            <a:ext cx="4041775" cy="3600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8985" y="5258434"/>
            <a:ext cx="64769" cy="45720"/>
          </a:xfrm>
          <a:custGeom>
            <a:avLst/>
            <a:gdLst/>
            <a:ahLst/>
            <a:cxnLst/>
            <a:rect l="l" t="t" r="r" b="b"/>
            <a:pathLst>
              <a:path w="64770" h="45720">
                <a:moveTo>
                  <a:pt x="0" y="0"/>
                </a:moveTo>
                <a:lnTo>
                  <a:pt x="0" y="45719"/>
                </a:lnTo>
                <a:lnTo>
                  <a:pt x="10883" y="45488"/>
                </a:lnTo>
                <a:lnTo>
                  <a:pt x="26158" y="44093"/>
                </a:lnTo>
                <a:lnTo>
                  <a:pt x="32130" y="41909"/>
                </a:lnTo>
                <a:lnTo>
                  <a:pt x="32130" y="26669"/>
                </a:lnTo>
                <a:lnTo>
                  <a:pt x="34079" y="25342"/>
                </a:lnTo>
                <a:lnTo>
                  <a:pt x="45716" y="23548"/>
                </a:lnTo>
                <a:lnTo>
                  <a:pt x="64388" y="22859"/>
                </a:lnTo>
                <a:lnTo>
                  <a:pt x="53345" y="22622"/>
                </a:lnTo>
                <a:lnTo>
                  <a:pt x="38102" y="21225"/>
                </a:lnTo>
                <a:lnTo>
                  <a:pt x="32130" y="19049"/>
                </a:lnTo>
                <a:lnTo>
                  <a:pt x="32130" y="3809"/>
                </a:lnTo>
                <a:lnTo>
                  <a:pt x="30249" y="2499"/>
                </a:lnTo>
                <a:lnTo>
                  <a:pt x="18691" y="693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8985" y="5258434"/>
            <a:ext cx="64769" cy="45720"/>
          </a:xfrm>
          <a:custGeom>
            <a:avLst/>
            <a:gdLst/>
            <a:ahLst/>
            <a:cxnLst/>
            <a:rect l="l" t="t" r="r" b="b"/>
            <a:pathLst>
              <a:path w="64770" h="45720">
                <a:moveTo>
                  <a:pt x="0" y="0"/>
                </a:moveTo>
                <a:lnTo>
                  <a:pt x="18691" y="693"/>
                </a:lnTo>
                <a:lnTo>
                  <a:pt x="30249" y="2499"/>
                </a:lnTo>
                <a:lnTo>
                  <a:pt x="32130" y="3809"/>
                </a:lnTo>
                <a:lnTo>
                  <a:pt x="32130" y="19049"/>
                </a:lnTo>
                <a:lnTo>
                  <a:pt x="38102" y="21225"/>
                </a:lnTo>
                <a:lnTo>
                  <a:pt x="53345" y="22622"/>
                </a:lnTo>
                <a:lnTo>
                  <a:pt x="64388" y="22859"/>
                </a:lnTo>
                <a:lnTo>
                  <a:pt x="45716" y="23548"/>
                </a:lnTo>
                <a:lnTo>
                  <a:pt x="34079" y="25342"/>
                </a:lnTo>
                <a:lnTo>
                  <a:pt x="32130" y="26669"/>
                </a:lnTo>
                <a:lnTo>
                  <a:pt x="32130" y="41909"/>
                </a:lnTo>
                <a:lnTo>
                  <a:pt x="26158" y="44093"/>
                </a:lnTo>
                <a:lnTo>
                  <a:pt x="10883" y="45488"/>
                </a:lnTo>
                <a:lnTo>
                  <a:pt x="0" y="457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840" y="2956974"/>
            <a:ext cx="121920" cy="2377440"/>
          </a:xfrm>
          <a:custGeom>
            <a:avLst/>
            <a:gdLst/>
            <a:ahLst/>
            <a:cxnLst/>
            <a:rect l="l" t="t" r="r" b="b"/>
            <a:pathLst>
              <a:path w="121920" h="2377440">
                <a:moveTo>
                  <a:pt x="104669" y="0"/>
                </a:moveTo>
                <a:lnTo>
                  <a:pt x="87183" y="1402"/>
                </a:lnTo>
                <a:lnTo>
                  <a:pt x="73342" y="3617"/>
                </a:lnTo>
                <a:lnTo>
                  <a:pt x="64237" y="6460"/>
                </a:lnTo>
                <a:lnTo>
                  <a:pt x="60960" y="9745"/>
                </a:lnTo>
                <a:lnTo>
                  <a:pt x="60960" y="1178145"/>
                </a:lnTo>
                <a:lnTo>
                  <a:pt x="58482" y="1181012"/>
                </a:lnTo>
                <a:lnTo>
                  <a:pt x="50094" y="1183925"/>
                </a:lnTo>
                <a:lnTo>
                  <a:pt x="36823" y="1186235"/>
                </a:lnTo>
                <a:lnTo>
                  <a:pt x="19761" y="1187757"/>
                </a:lnTo>
                <a:lnTo>
                  <a:pt x="0" y="1188305"/>
                </a:lnTo>
                <a:lnTo>
                  <a:pt x="17250" y="1188719"/>
                </a:lnTo>
                <a:lnTo>
                  <a:pt x="34736" y="1190122"/>
                </a:lnTo>
                <a:lnTo>
                  <a:pt x="48577" y="1192337"/>
                </a:lnTo>
                <a:lnTo>
                  <a:pt x="57682" y="1195180"/>
                </a:lnTo>
                <a:lnTo>
                  <a:pt x="60960" y="1198465"/>
                </a:lnTo>
                <a:lnTo>
                  <a:pt x="60960" y="2366865"/>
                </a:lnTo>
                <a:lnTo>
                  <a:pt x="63437" y="2369732"/>
                </a:lnTo>
                <a:lnTo>
                  <a:pt x="71825" y="2372645"/>
                </a:lnTo>
                <a:lnTo>
                  <a:pt x="85096" y="2374955"/>
                </a:lnTo>
                <a:lnTo>
                  <a:pt x="102158" y="2376477"/>
                </a:lnTo>
                <a:lnTo>
                  <a:pt x="121920" y="2377025"/>
                </a:lnTo>
                <a:lnTo>
                  <a:pt x="10466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840" y="2956974"/>
            <a:ext cx="121920" cy="2377440"/>
          </a:xfrm>
          <a:custGeom>
            <a:avLst/>
            <a:gdLst/>
            <a:ahLst/>
            <a:cxnLst/>
            <a:rect l="l" t="t" r="r" b="b"/>
            <a:pathLst>
              <a:path w="121920" h="2377440">
                <a:moveTo>
                  <a:pt x="121920" y="2377025"/>
                </a:moveTo>
                <a:lnTo>
                  <a:pt x="71825" y="2372645"/>
                </a:lnTo>
                <a:lnTo>
                  <a:pt x="60960" y="2366865"/>
                </a:lnTo>
                <a:lnTo>
                  <a:pt x="60960" y="1198465"/>
                </a:lnTo>
                <a:lnTo>
                  <a:pt x="57682" y="1195180"/>
                </a:lnTo>
                <a:lnTo>
                  <a:pt x="48577" y="1192337"/>
                </a:lnTo>
                <a:lnTo>
                  <a:pt x="34736" y="1190122"/>
                </a:lnTo>
                <a:lnTo>
                  <a:pt x="17250" y="1188719"/>
                </a:lnTo>
                <a:lnTo>
                  <a:pt x="0" y="1188305"/>
                </a:lnTo>
                <a:lnTo>
                  <a:pt x="19761" y="1187757"/>
                </a:lnTo>
                <a:lnTo>
                  <a:pt x="36823" y="1186235"/>
                </a:lnTo>
                <a:lnTo>
                  <a:pt x="50094" y="1183925"/>
                </a:lnTo>
                <a:lnTo>
                  <a:pt x="58482" y="1181012"/>
                </a:lnTo>
                <a:lnTo>
                  <a:pt x="60960" y="1178145"/>
                </a:lnTo>
                <a:lnTo>
                  <a:pt x="60960" y="9745"/>
                </a:lnTo>
                <a:lnTo>
                  <a:pt x="64237" y="6460"/>
                </a:lnTo>
                <a:lnTo>
                  <a:pt x="73342" y="3617"/>
                </a:lnTo>
                <a:lnTo>
                  <a:pt x="87183" y="1402"/>
                </a:lnTo>
                <a:lnTo>
                  <a:pt x="10466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3375" y="4145279"/>
            <a:ext cx="418465" cy="1136015"/>
          </a:xfrm>
          <a:custGeom>
            <a:avLst/>
            <a:gdLst/>
            <a:ahLst/>
            <a:cxnLst/>
            <a:rect l="l" t="t" r="r" b="b"/>
            <a:pathLst>
              <a:path w="418464" h="1136014">
                <a:moveTo>
                  <a:pt x="0" y="1136015"/>
                </a:moveTo>
                <a:lnTo>
                  <a:pt x="4184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69389" y="6092520"/>
            <a:ext cx="62725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</a:t>
            </a:r>
            <a:r>
              <a:rPr sz="1600" spc="-3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p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: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600" spc="-3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w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600" spc="-2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b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ti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de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.i</a:t>
            </a:r>
            <a:r>
              <a:rPr sz="1600" spc="-2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600" spc="-3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l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io.</a:t>
            </a:r>
            <a:r>
              <a:rPr sz="1600" spc="-2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om/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2011/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0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9</a:t>
            </a:r>
            <a:r>
              <a:rPr sz="1600" spc="-4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600" spc="-2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om</a:t>
            </a:r>
            <a:r>
              <a:rPr sz="1600" spc="-3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600" spc="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d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-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2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-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4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-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0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-</a:t>
            </a:r>
            <a:r>
              <a:rPr sz="1600" spc="-3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w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ebs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600" spc="-5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k</a:t>
            </a:r>
            <a:r>
              <a:rPr sz="1600" spc="-2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t-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benchmar</a:t>
            </a:r>
            <a:r>
              <a:rPr sz="1600" spc="-3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k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s/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1835" y="6285738"/>
            <a:ext cx="6245860" cy="0"/>
          </a:xfrm>
          <a:custGeom>
            <a:avLst/>
            <a:gdLst/>
            <a:ahLst/>
            <a:cxnLst/>
            <a:rect l="l" t="t" r="r" b="b"/>
            <a:pathLst>
              <a:path w="6245859">
                <a:moveTo>
                  <a:pt x="0" y="0"/>
                </a:moveTo>
                <a:lnTo>
                  <a:pt x="6245351" y="0"/>
                </a:lnTo>
              </a:path>
            </a:pathLst>
          </a:custGeom>
          <a:ln w="1498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015" y="189890"/>
            <a:ext cx="58388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0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2800" b="1" spc="-70" dirty="0">
                <a:solidFill>
                  <a:srgbClr val="EF6D2C"/>
                </a:solidFill>
                <a:latin typeface="Calibri"/>
                <a:cs typeface="Calibri"/>
              </a:rPr>
              <a:t>h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y</a:t>
            </a:r>
            <a:r>
              <a:rPr sz="2800" b="1" spc="-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35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eb</a:t>
            </a:r>
            <a:r>
              <a:rPr sz="2800" b="1" spc="-30" dirty="0">
                <a:solidFill>
                  <a:srgbClr val="EF6D2C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oc</a:t>
            </a:r>
            <a:r>
              <a:rPr sz="2800" b="1" spc="-85" dirty="0">
                <a:solidFill>
                  <a:srgbClr val="EF6D2C"/>
                </a:solidFill>
                <a:latin typeface="Calibri"/>
                <a:cs typeface="Calibri"/>
              </a:rPr>
              <a:t>k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t?</a:t>
            </a:r>
            <a:r>
              <a:rPr sz="2800" b="1" spc="3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35" dirty="0">
                <a:solidFill>
                  <a:srgbClr val="EF6D2C"/>
                </a:solidFill>
                <a:latin typeface="Calibri"/>
                <a:cs typeface="Calibri"/>
              </a:rPr>
              <a:t>W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eb</a:t>
            </a:r>
            <a:r>
              <a:rPr sz="2800" b="1" spc="-30" dirty="0">
                <a:solidFill>
                  <a:srgbClr val="EF6D2C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oc</a:t>
            </a:r>
            <a:r>
              <a:rPr sz="2800" b="1" spc="-85" dirty="0">
                <a:solidFill>
                  <a:srgbClr val="EF6D2C"/>
                </a:solidFill>
                <a:latin typeface="Calibri"/>
                <a:cs typeface="Calibri"/>
              </a:rPr>
              <a:t>k</a:t>
            </a:r>
            <a:r>
              <a:rPr sz="2800" b="1" spc="-45" dirty="0">
                <a:solidFill>
                  <a:srgbClr val="EF6D2C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3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is</a:t>
            </a:r>
            <a:r>
              <a:rPr sz="2800" b="1" spc="-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ab</a:t>
            </a:r>
            <a:r>
              <a:rPr sz="2800" b="1" spc="-30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ut…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28015" y="1066800"/>
            <a:ext cx="7886700" cy="435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7510" indent="-284480">
              <a:lnSpc>
                <a:spcPct val="100000"/>
              </a:lnSpc>
              <a:buClr>
                <a:srgbClr val="FF6600"/>
              </a:buClr>
              <a:buSzPct val="80000"/>
              <a:buFont typeface="Wingdings"/>
              <a:buChar char=""/>
              <a:tabLst>
                <a:tab pos="398145" algn="l"/>
              </a:tabLst>
            </a:pPr>
            <a:r>
              <a:rPr spc="-70" dirty="0"/>
              <a:t>P</a:t>
            </a:r>
            <a:r>
              <a:rPr spc="-15" dirty="0"/>
              <a:t>e</a:t>
            </a:r>
            <a:r>
              <a:rPr spc="-5" dirty="0"/>
              <a:t>r</a:t>
            </a:r>
            <a:r>
              <a:rPr spc="-70" dirty="0"/>
              <a:t>f</a:t>
            </a:r>
            <a:r>
              <a:rPr spc="-20" dirty="0"/>
              <a:t>ormance</a:t>
            </a:r>
          </a:p>
          <a:p>
            <a:pPr marL="856615" lvl="1" indent="-286385">
              <a:lnSpc>
                <a:spcPct val="100000"/>
              </a:lnSpc>
              <a:spcBef>
                <a:spcPts val="15"/>
              </a:spcBef>
              <a:buClr>
                <a:srgbClr val="FF6600"/>
              </a:buClr>
              <a:buFont typeface="Arial"/>
              <a:buChar char="•"/>
              <a:tabLst>
                <a:tab pos="857250" algn="l"/>
              </a:tabLst>
            </a:pPr>
            <a:r>
              <a:rPr sz="2200" spc="-105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ebSoc</a:t>
            </a:r>
            <a:r>
              <a:rPr sz="2200" spc="-9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ma</a:t>
            </a:r>
            <a:r>
              <a:rPr sz="2200" spc="-8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r>
              <a:rPr sz="22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ea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-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ti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ommu</a:t>
            </a:r>
            <a:r>
              <a:rPr sz="2200" spc="-2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tion</a:t>
            </a:r>
            <a:r>
              <a:rPr sz="22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mu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h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mo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ef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ficie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t.</a:t>
            </a:r>
            <a:endParaRPr sz="2200" dirty="0">
              <a:latin typeface="Calibri"/>
              <a:cs typeface="Calibri"/>
            </a:endParaRPr>
          </a:p>
          <a:p>
            <a:pPr marL="100330" lvl="1">
              <a:lnSpc>
                <a:spcPct val="100000"/>
              </a:lnSpc>
              <a:spcBef>
                <a:spcPts val="3"/>
              </a:spcBef>
              <a:buClr>
                <a:srgbClr val="FF6600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97510" indent="-284480">
              <a:lnSpc>
                <a:spcPct val="100000"/>
              </a:lnSpc>
              <a:buClr>
                <a:srgbClr val="FF6600"/>
              </a:buClr>
              <a:buSzPct val="80000"/>
              <a:buFont typeface="Wingdings"/>
              <a:buChar char=""/>
              <a:tabLst>
                <a:tab pos="398145" algn="l"/>
              </a:tabLst>
            </a:pPr>
            <a:r>
              <a:rPr spc="-20" dirty="0"/>
              <a:t>S</a:t>
            </a:r>
            <a:r>
              <a:rPr spc="-5" dirty="0"/>
              <a:t>i</a:t>
            </a:r>
            <a:r>
              <a:rPr spc="-10" dirty="0"/>
              <a:t>mplicity</a:t>
            </a:r>
          </a:p>
          <a:p>
            <a:pPr marL="856615" lvl="1" indent="-286385">
              <a:lnSpc>
                <a:spcPts val="2375"/>
              </a:lnSpc>
              <a:spcBef>
                <a:spcPts val="10"/>
              </a:spcBef>
              <a:buClr>
                <a:srgbClr val="FF6600"/>
              </a:buClr>
              <a:buFont typeface="Arial"/>
              <a:buChar char="•"/>
              <a:tabLst>
                <a:tab pos="857250" algn="l"/>
              </a:tabLst>
            </a:pPr>
            <a:r>
              <a:rPr sz="2200" spc="-105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ebSoc</a:t>
            </a:r>
            <a:r>
              <a:rPr sz="2200" spc="-9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ma</a:t>
            </a:r>
            <a:r>
              <a:rPr sz="2200" spc="-8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r>
              <a:rPr sz="22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ommu</a:t>
            </a:r>
            <a:r>
              <a:rPr sz="2200" spc="-2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tion</a:t>
            </a:r>
            <a:r>
              <a:rPr sz="22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5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een</a:t>
            </a:r>
            <a:r>
              <a:rPr sz="2200" spc="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cli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se</a:t>
            </a:r>
            <a:r>
              <a:rPr sz="2200" spc="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er</a:t>
            </a:r>
            <a:endParaRPr sz="2200" dirty="0">
              <a:latin typeface="Calibri"/>
              <a:cs typeface="Calibri"/>
            </a:endParaRPr>
          </a:p>
          <a:p>
            <a:pPr marL="856615">
              <a:lnSpc>
                <a:spcPts val="2375"/>
              </a:lnSpc>
            </a:pPr>
            <a:r>
              <a:rPr sz="2200" spc="-20" dirty="0"/>
              <a:t>o</a:t>
            </a:r>
            <a:r>
              <a:rPr sz="2200" spc="-40" dirty="0"/>
              <a:t>v</a:t>
            </a:r>
            <a:r>
              <a:rPr sz="2200" spc="-10" dirty="0"/>
              <a:t>er</a:t>
            </a:r>
            <a:r>
              <a:rPr sz="2200" spc="-25" dirty="0"/>
              <a:t> </a:t>
            </a:r>
            <a:r>
              <a:rPr sz="2200" spc="-10" dirty="0"/>
              <a:t>t</a:t>
            </a:r>
            <a:r>
              <a:rPr sz="2200" spc="-25" dirty="0"/>
              <a:t>h</a:t>
            </a:r>
            <a:r>
              <a:rPr sz="2200" spc="-15" dirty="0"/>
              <a:t>e</a:t>
            </a:r>
            <a:r>
              <a:rPr sz="2200" spc="10" dirty="0"/>
              <a:t> </a:t>
            </a:r>
            <a:r>
              <a:rPr sz="2200" spc="-45" dirty="0"/>
              <a:t>w</a:t>
            </a:r>
            <a:r>
              <a:rPr sz="2200" spc="-15" dirty="0"/>
              <a:t>eb</a:t>
            </a:r>
            <a:r>
              <a:rPr sz="2200" spc="5" dirty="0"/>
              <a:t> </a:t>
            </a:r>
            <a:r>
              <a:rPr sz="2200" spc="-20" dirty="0"/>
              <a:t>m</a:t>
            </a:r>
            <a:r>
              <a:rPr sz="2200" spc="-25" dirty="0"/>
              <a:t>u</a:t>
            </a:r>
            <a:r>
              <a:rPr sz="2200" spc="-15" dirty="0"/>
              <a:t>ch</a:t>
            </a:r>
            <a:r>
              <a:rPr sz="2200" spc="-10" dirty="0"/>
              <a:t> </a:t>
            </a:r>
            <a:r>
              <a:rPr sz="2200" spc="-15" dirty="0"/>
              <a:t>simple</a:t>
            </a:r>
            <a:r>
              <a:rPr sz="2200" spc="-225" dirty="0"/>
              <a:t>r</a:t>
            </a:r>
            <a:r>
              <a:rPr sz="2200" dirty="0"/>
              <a:t>.</a:t>
            </a:r>
          </a:p>
          <a:p>
            <a:pPr marL="100330"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97510" indent="-284480">
              <a:lnSpc>
                <a:spcPct val="100000"/>
              </a:lnSpc>
              <a:buClr>
                <a:srgbClr val="FF6600"/>
              </a:buClr>
              <a:buSzPct val="80000"/>
              <a:buFont typeface="Wingdings"/>
              <a:buChar char=""/>
              <a:tabLst>
                <a:tab pos="398145" algn="l"/>
              </a:tabLst>
            </a:pPr>
            <a:r>
              <a:rPr spc="-20" dirty="0"/>
              <a:t>S</a:t>
            </a:r>
            <a:r>
              <a:rPr spc="-35" dirty="0"/>
              <a:t>t</a:t>
            </a:r>
            <a:r>
              <a:rPr spc="-15" dirty="0"/>
              <a:t>anda</a:t>
            </a:r>
            <a:r>
              <a:rPr spc="-40" dirty="0"/>
              <a:t>r</a:t>
            </a:r>
            <a:r>
              <a:rPr spc="-20" dirty="0"/>
              <a:t>ds</a:t>
            </a:r>
          </a:p>
          <a:p>
            <a:pPr marL="856615" marR="19685" lvl="1" indent="-286385">
              <a:lnSpc>
                <a:spcPct val="80000"/>
              </a:lnSpc>
              <a:spcBef>
                <a:spcPts val="540"/>
              </a:spcBef>
              <a:buClr>
                <a:srgbClr val="FF6600"/>
              </a:buClr>
              <a:buFont typeface="Arial"/>
              <a:buChar char="•"/>
              <a:tabLst>
                <a:tab pos="857250" algn="l"/>
              </a:tabLst>
            </a:pPr>
            <a:r>
              <a:rPr sz="2200" spc="-105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ebSoc</a:t>
            </a:r>
            <a:r>
              <a:rPr sz="2200" spc="-9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is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an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underlying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5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ork</a:t>
            </a:r>
            <a:r>
              <a:rPr sz="22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l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th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enables</a:t>
            </a:r>
            <a:r>
              <a:rPr sz="2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ou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build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other</a:t>
            </a:r>
            <a:r>
              <a:rPr sz="22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anda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ols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op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of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i</a:t>
            </a:r>
            <a:r>
              <a:rPr sz="2200" spc="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00330" lvl="1">
              <a:lnSpc>
                <a:spcPct val="100000"/>
              </a:lnSpc>
              <a:spcBef>
                <a:spcPts val="1"/>
              </a:spcBef>
              <a:buClr>
                <a:srgbClr val="FF66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97510" indent="-284480">
              <a:lnSpc>
                <a:spcPct val="100000"/>
              </a:lnSpc>
              <a:buClr>
                <a:srgbClr val="FF6600"/>
              </a:buClr>
              <a:buSzPct val="80000"/>
              <a:buFont typeface="Wingdings"/>
              <a:buChar char=""/>
              <a:tabLst>
                <a:tab pos="398145" algn="l"/>
              </a:tabLst>
            </a:pPr>
            <a:r>
              <a:rPr spc="-20" dirty="0"/>
              <a:t>HTML5</a:t>
            </a:r>
          </a:p>
          <a:p>
            <a:pPr marL="856615" marR="24765" lvl="1" indent="-286385">
              <a:lnSpc>
                <a:spcPts val="2110"/>
              </a:lnSpc>
              <a:spcBef>
                <a:spcPts val="520"/>
              </a:spcBef>
              <a:buClr>
                <a:srgbClr val="FF6600"/>
              </a:buClr>
              <a:buFont typeface="Arial"/>
              <a:buChar char="•"/>
              <a:tabLst>
                <a:tab pos="857250" algn="l"/>
              </a:tabLst>
            </a:pPr>
            <a:r>
              <a:rPr sz="2200" spc="-105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ebSoc</a:t>
            </a:r>
            <a:r>
              <a:rPr sz="2200" spc="-9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is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par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2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an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200" spc="-6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ort</a:t>
            </a:r>
            <a:r>
              <a:rPr sz="22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ovide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ad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anced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apabilit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ies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HT</a:t>
            </a:r>
            <a:r>
              <a:rPr sz="2200" spc="-30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L5</a:t>
            </a:r>
            <a:r>
              <a:rPr sz="2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appli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tions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in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200" spc="-20" dirty="0">
                <a:solidFill>
                  <a:srgbClr val="336699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2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omp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200" spc="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with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other</a:t>
            </a:r>
            <a:r>
              <a:rPr sz="2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pl</a:t>
            </a:r>
            <a:r>
              <a:rPr sz="2200" spc="-3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200" spc="-6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200" spc="-15" dirty="0">
                <a:solidFill>
                  <a:srgbClr val="336699"/>
                </a:solidFill>
                <a:latin typeface="Calibri"/>
                <a:cs typeface="Calibri"/>
              </a:rPr>
              <a:t>orm</a:t>
            </a:r>
            <a:r>
              <a:rPr sz="2200" spc="1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200" spc="-10" dirty="0">
                <a:solidFill>
                  <a:srgbClr val="336699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112" y="2126360"/>
            <a:ext cx="708660" cy="1101090"/>
          </a:xfrm>
          <a:custGeom>
            <a:avLst/>
            <a:gdLst/>
            <a:ahLst/>
            <a:cxnLst/>
            <a:rect l="l" t="t" r="r" b="b"/>
            <a:pathLst>
              <a:path w="708660" h="1101089">
                <a:moveTo>
                  <a:pt x="695947" y="6350"/>
                </a:moveTo>
                <a:lnTo>
                  <a:pt x="695947" y="29590"/>
                </a:lnTo>
                <a:lnTo>
                  <a:pt x="708647" y="29590"/>
                </a:lnTo>
                <a:lnTo>
                  <a:pt x="708647" y="12700"/>
                </a:lnTo>
                <a:lnTo>
                  <a:pt x="702297" y="12700"/>
                </a:lnTo>
                <a:lnTo>
                  <a:pt x="695947" y="6350"/>
                </a:lnTo>
                <a:close/>
              </a:path>
              <a:path w="708660" h="1101089">
                <a:moveTo>
                  <a:pt x="705853" y="0"/>
                </a:moveTo>
                <a:lnTo>
                  <a:pt x="674865" y="0"/>
                </a:lnTo>
                <a:lnTo>
                  <a:pt x="674865" y="12700"/>
                </a:lnTo>
                <a:lnTo>
                  <a:pt x="695947" y="12700"/>
                </a:lnTo>
                <a:lnTo>
                  <a:pt x="695947" y="6350"/>
                </a:lnTo>
                <a:lnTo>
                  <a:pt x="708647" y="6350"/>
                </a:lnTo>
                <a:lnTo>
                  <a:pt x="708647" y="2793"/>
                </a:lnTo>
                <a:lnTo>
                  <a:pt x="705853" y="0"/>
                </a:lnTo>
                <a:close/>
              </a:path>
              <a:path w="708660" h="1101089">
                <a:moveTo>
                  <a:pt x="708647" y="6350"/>
                </a:moveTo>
                <a:lnTo>
                  <a:pt x="695947" y="6350"/>
                </a:lnTo>
                <a:lnTo>
                  <a:pt x="702297" y="12700"/>
                </a:lnTo>
                <a:lnTo>
                  <a:pt x="708647" y="12700"/>
                </a:lnTo>
                <a:lnTo>
                  <a:pt x="708647" y="6350"/>
                </a:lnTo>
                <a:close/>
              </a:path>
              <a:path w="708660" h="1101089">
                <a:moveTo>
                  <a:pt x="636765" y="0"/>
                </a:moveTo>
                <a:lnTo>
                  <a:pt x="585965" y="0"/>
                </a:lnTo>
                <a:lnTo>
                  <a:pt x="585965" y="12700"/>
                </a:lnTo>
                <a:lnTo>
                  <a:pt x="636765" y="12700"/>
                </a:lnTo>
                <a:lnTo>
                  <a:pt x="636765" y="0"/>
                </a:lnTo>
                <a:close/>
              </a:path>
              <a:path w="708660" h="1101089">
                <a:moveTo>
                  <a:pt x="547865" y="0"/>
                </a:moveTo>
                <a:lnTo>
                  <a:pt x="497065" y="0"/>
                </a:lnTo>
                <a:lnTo>
                  <a:pt x="497065" y="12700"/>
                </a:lnTo>
                <a:lnTo>
                  <a:pt x="547865" y="12700"/>
                </a:lnTo>
                <a:lnTo>
                  <a:pt x="547865" y="0"/>
                </a:lnTo>
                <a:close/>
              </a:path>
              <a:path w="708660" h="1101089">
                <a:moveTo>
                  <a:pt x="458965" y="0"/>
                </a:moveTo>
                <a:lnTo>
                  <a:pt x="408165" y="0"/>
                </a:lnTo>
                <a:lnTo>
                  <a:pt x="408165" y="12700"/>
                </a:lnTo>
                <a:lnTo>
                  <a:pt x="458965" y="12700"/>
                </a:lnTo>
                <a:lnTo>
                  <a:pt x="458965" y="0"/>
                </a:lnTo>
                <a:close/>
              </a:path>
              <a:path w="708660" h="1101089">
                <a:moveTo>
                  <a:pt x="370065" y="0"/>
                </a:moveTo>
                <a:lnTo>
                  <a:pt x="319265" y="0"/>
                </a:lnTo>
                <a:lnTo>
                  <a:pt x="319265" y="12700"/>
                </a:lnTo>
                <a:lnTo>
                  <a:pt x="370065" y="12700"/>
                </a:lnTo>
                <a:lnTo>
                  <a:pt x="370065" y="0"/>
                </a:lnTo>
                <a:close/>
              </a:path>
              <a:path w="708660" h="1101089">
                <a:moveTo>
                  <a:pt x="281165" y="0"/>
                </a:moveTo>
                <a:lnTo>
                  <a:pt x="230365" y="0"/>
                </a:lnTo>
                <a:lnTo>
                  <a:pt x="230365" y="12700"/>
                </a:lnTo>
                <a:lnTo>
                  <a:pt x="281165" y="12700"/>
                </a:lnTo>
                <a:lnTo>
                  <a:pt x="281165" y="0"/>
                </a:lnTo>
                <a:close/>
              </a:path>
              <a:path w="708660" h="1101089">
                <a:moveTo>
                  <a:pt x="192265" y="0"/>
                </a:moveTo>
                <a:lnTo>
                  <a:pt x="141465" y="0"/>
                </a:lnTo>
                <a:lnTo>
                  <a:pt x="141465" y="12700"/>
                </a:lnTo>
                <a:lnTo>
                  <a:pt x="192265" y="12700"/>
                </a:lnTo>
                <a:lnTo>
                  <a:pt x="192265" y="0"/>
                </a:lnTo>
                <a:close/>
              </a:path>
              <a:path w="708660" h="1101089">
                <a:moveTo>
                  <a:pt x="103365" y="0"/>
                </a:moveTo>
                <a:lnTo>
                  <a:pt x="52501" y="0"/>
                </a:lnTo>
                <a:lnTo>
                  <a:pt x="52501" y="12700"/>
                </a:lnTo>
                <a:lnTo>
                  <a:pt x="103365" y="12700"/>
                </a:lnTo>
                <a:lnTo>
                  <a:pt x="103365" y="0"/>
                </a:lnTo>
                <a:close/>
              </a:path>
              <a:path w="708660" h="1101089">
                <a:moveTo>
                  <a:pt x="44450" y="29972"/>
                </a:moveTo>
                <a:lnTo>
                  <a:pt x="31750" y="29972"/>
                </a:lnTo>
                <a:lnTo>
                  <a:pt x="31750" y="80772"/>
                </a:lnTo>
                <a:lnTo>
                  <a:pt x="44450" y="80772"/>
                </a:lnTo>
                <a:lnTo>
                  <a:pt x="44450" y="29972"/>
                </a:lnTo>
                <a:close/>
              </a:path>
              <a:path w="708660" h="1101089">
                <a:moveTo>
                  <a:pt x="44450" y="118872"/>
                </a:moveTo>
                <a:lnTo>
                  <a:pt x="31750" y="118872"/>
                </a:lnTo>
                <a:lnTo>
                  <a:pt x="31750" y="169672"/>
                </a:lnTo>
                <a:lnTo>
                  <a:pt x="44450" y="169672"/>
                </a:lnTo>
                <a:lnTo>
                  <a:pt x="44450" y="118872"/>
                </a:lnTo>
                <a:close/>
              </a:path>
              <a:path w="708660" h="1101089">
                <a:moveTo>
                  <a:pt x="44450" y="207772"/>
                </a:moveTo>
                <a:lnTo>
                  <a:pt x="31750" y="207772"/>
                </a:lnTo>
                <a:lnTo>
                  <a:pt x="31750" y="258572"/>
                </a:lnTo>
                <a:lnTo>
                  <a:pt x="44450" y="258572"/>
                </a:lnTo>
                <a:lnTo>
                  <a:pt x="44450" y="207772"/>
                </a:lnTo>
                <a:close/>
              </a:path>
              <a:path w="708660" h="1101089">
                <a:moveTo>
                  <a:pt x="44450" y="296672"/>
                </a:moveTo>
                <a:lnTo>
                  <a:pt x="31750" y="296672"/>
                </a:lnTo>
                <a:lnTo>
                  <a:pt x="31750" y="347472"/>
                </a:lnTo>
                <a:lnTo>
                  <a:pt x="44450" y="347472"/>
                </a:lnTo>
                <a:lnTo>
                  <a:pt x="44450" y="296672"/>
                </a:lnTo>
                <a:close/>
              </a:path>
              <a:path w="708660" h="1101089">
                <a:moveTo>
                  <a:pt x="44450" y="385572"/>
                </a:moveTo>
                <a:lnTo>
                  <a:pt x="31750" y="385572"/>
                </a:lnTo>
                <a:lnTo>
                  <a:pt x="31750" y="436372"/>
                </a:lnTo>
                <a:lnTo>
                  <a:pt x="44450" y="436372"/>
                </a:lnTo>
                <a:lnTo>
                  <a:pt x="44450" y="385572"/>
                </a:lnTo>
                <a:close/>
              </a:path>
              <a:path w="708660" h="1101089">
                <a:moveTo>
                  <a:pt x="44450" y="474472"/>
                </a:moveTo>
                <a:lnTo>
                  <a:pt x="31750" y="474472"/>
                </a:lnTo>
                <a:lnTo>
                  <a:pt x="31750" y="525272"/>
                </a:lnTo>
                <a:lnTo>
                  <a:pt x="44450" y="525272"/>
                </a:lnTo>
                <a:lnTo>
                  <a:pt x="44450" y="474472"/>
                </a:lnTo>
                <a:close/>
              </a:path>
              <a:path w="708660" h="1101089">
                <a:moveTo>
                  <a:pt x="44450" y="563372"/>
                </a:moveTo>
                <a:lnTo>
                  <a:pt x="31750" y="563372"/>
                </a:lnTo>
                <a:lnTo>
                  <a:pt x="31750" y="614172"/>
                </a:lnTo>
                <a:lnTo>
                  <a:pt x="44450" y="614172"/>
                </a:lnTo>
                <a:lnTo>
                  <a:pt x="44450" y="563372"/>
                </a:lnTo>
                <a:close/>
              </a:path>
              <a:path w="708660" h="1101089">
                <a:moveTo>
                  <a:pt x="44450" y="652272"/>
                </a:moveTo>
                <a:lnTo>
                  <a:pt x="31750" y="652272"/>
                </a:lnTo>
                <a:lnTo>
                  <a:pt x="31750" y="703072"/>
                </a:lnTo>
                <a:lnTo>
                  <a:pt x="44450" y="703072"/>
                </a:lnTo>
                <a:lnTo>
                  <a:pt x="44450" y="652272"/>
                </a:lnTo>
                <a:close/>
              </a:path>
              <a:path w="708660" h="1101089">
                <a:moveTo>
                  <a:pt x="44450" y="741172"/>
                </a:moveTo>
                <a:lnTo>
                  <a:pt x="31750" y="741172"/>
                </a:lnTo>
                <a:lnTo>
                  <a:pt x="31750" y="791972"/>
                </a:lnTo>
                <a:lnTo>
                  <a:pt x="44450" y="791972"/>
                </a:lnTo>
                <a:lnTo>
                  <a:pt x="44450" y="741172"/>
                </a:lnTo>
                <a:close/>
              </a:path>
              <a:path w="708660" h="1101089">
                <a:moveTo>
                  <a:pt x="44450" y="830072"/>
                </a:moveTo>
                <a:lnTo>
                  <a:pt x="31750" y="830072"/>
                </a:lnTo>
                <a:lnTo>
                  <a:pt x="31750" y="880872"/>
                </a:lnTo>
                <a:lnTo>
                  <a:pt x="44450" y="880872"/>
                </a:lnTo>
                <a:lnTo>
                  <a:pt x="44450" y="830072"/>
                </a:lnTo>
                <a:close/>
              </a:path>
              <a:path w="708660" h="1101089">
                <a:moveTo>
                  <a:pt x="44450" y="918972"/>
                </a:moveTo>
                <a:lnTo>
                  <a:pt x="31750" y="918972"/>
                </a:lnTo>
                <a:lnTo>
                  <a:pt x="31750" y="969772"/>
                </a:lnTo>
                <a:lnTo>
                  <a:pt x="44450" y="969772"/>
                </a:lnTo>
                <a:lnTo>
                  <a:pt x="44450" y="918972"/>
                </a:lnTo>
                <a:close/>
              </a:path>
              <a:path w="708660" h="1101089">
                <a:moveTo>
                  <a:pt x="31750" y="1024381"/>
                </a:moveTo>
                <a:lnTo>
                  <a:pt x="0" y="1024381"/>
                </a:lnTo>
                <a:lnTo>
                  <a:pt x="38100" y="1100581"/>
                </a:lnTo>
                <a:lnTo>
                  <a:pt x="69850" y="1037081"/>
                </a:lnTo>
                <a:lnTo>
                  <a:pt x="31750" y="1037081"/>
                </a:lnTo>
                <a:lnTo>
                  <a:pt x="31750" y="1024381"/>
                </a:lnTo>
                <a:close/>
              </a:path>
              <a:path w="708660" h="1101089">
                <a:moveTo>
                  <a:pt x="44450" y="1007872"/>
                </a:moveTo>
                <a:lnTo>
                  <a:pt x="31750" y="1007872"/>
                </a:lnTo>
                <a:lnTo>
                  <a:pt x="31750" y="1037081"/>
                </a:lnTo>
                <a:lnTo>
                  <a:pt x="44450" y="1037081"/>
                </a:lnTo>
                <a:lnTo>
                  <a:pt x="44450" y="1007872"/>
                </a:lnTo>
                <a:close/>
              </a:path>
              <a:path w="708660" h="1101089">
                <a:moveTo>
                  <a:pt x="76200" y="1024381"/>
                </a:moveTo>
                <a:lnTo>
                  <a:pt x="44450" y="1024381"/>
                </a:lnTo>
                <a:lnTo>
                  <a:pt x="44450" y="1037081"/>
                </a:lnTo>
                <a:lnTo>
                  <a:pt x="69850" y="1037081"/>
                </a:lnTo>
                <a:lnTo>
                  <a:pt x="76200" y="102438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015" y="189890"/>
            <a:ext cx="42608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Dem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–</a:t>
            </a:r>
            <a:r>
              <a:rPr sz="2800" b="1" spc="10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Mobi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le</a:t>
            </a:r>
            <a:r>
              <a:rPr sz="2800" b="1" spc="10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N</a:t>
            </a:r>
            <a:r>
              <a:rPr sz="2800" b="1" spc="-30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tifi</a:t>
            </a:r>
            <a:r>
              <a:rPr sz="2800" b="1" spc="-30" dirty="0">
                <a:solidFill>
                  <a:srgbClr val="EF6D2C"/>
                </a:solidFill>
                <a:latin typeface="Calibri"/>
                <a:cs typeface="Calibri"/>
              </a:rPr>
              <a:t>c</a:t>
            </a:r>
            <a:r>
              <a:rPr sz="2800" b="1" spc="-40" dirty="0">
                <a:solidFill>
                  <a:srgbClr val="EF6D2C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ti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6588" y="1546860"/>
            <a:ext cx="1534668" cy="1171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8819" y="1566025"/>
            <a:ext cx="1449282" cy="1087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7911" y="2680716"/>
            <a:ext cx="812291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6807" y="2707132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667892" y="0"/>
                </a:moveTo>
                <a:lnTo>
                  <a:pt x="44102" y="37"/>
                </a:lnTo>
                <a:lnTo>
                  <a:pt x="8458" y="19468"/>
                </a:lnTo>
                <a:lnTo>
                  <a:pt x="0" y="46100"/>
                </a:lnTo>
                <a:lnTo>
                  <a:pt x="33" y="483226"/>
                </a:lnTo>
                <a:lnTo>
                  <a:pt x="19353" y="518949"/>
                </a:lnTo>
                <a:lnTo>
                  <a:pt x="45973" y="527430"/>
                </a:lnTo>
                <a:lnTo>
                  <a:pt x="669773" y="527393"/>
                </a:lnTo>
                <a:lnTo>
                  <a:pt x="705527" y="508046"/>
                </a:lnTo>
                <a:lnTo>
                  <a:pt x="713993" y="481456"/>
                </a:lnTo>
                <a:lnTo>
                  <a:pt x="713952" y="44127"/>
                </a:lnTo>
                <a:lnTo>
                  <a:pt x="694549" y="8479"/>
                </a:lnTo>
                <a:lnTo>
                  <a:pt x="667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6807" y="2707132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0" y="46100"/>
                </a:moveTo>
                <a:lnTo>
                  <a:pt x="17980" y="9543"/>
                </a:lnTo>
                <a:lnTo>
                  <a:pt x="45973" y="0"/>
                </a:lnTo>
                <a:lnTo>
                  <a:pt x="667892" y="0"/>
                </a:lnTo>
                <a:lnTo>
                  <a:pt x="682131" y="2238"/>
                </a:lnTo>
                <a:lnTo>
                  <a:pt x="694549" y="8479"/>
                </a:lnTo>
                <a:lnTo>
                  <a:pt x="704453" y="18015"/>
                </a:lnTo>
                <a:lnTo>
                  <a:pt x="711152" y="30134"/>
                </a:lnTo>
                <a:lnTo>
                  <a:pt x="713952" y="44127"/>
                </a:lnTo>
                <a:lnTo>
                  <a:pt x="713993" y="46100"/>
                </a:lnTo>
                <a:lnTo>
                  <a:pt x="713993" y="481456"/>
                </a:lnTo>
                <a:lnTo>
                  <a:pt x="711761" y="495653"/>
                </a:lnTo>
                <a:lnTo>
                  <a:pt x="705527" y="508046"/>
                </a:lnTo>
                <a:lnTo>
                  <a:pt x="695987" y="517934"/>
                </a:lnTo>
                <a:lnTo>
                  <a:pt x="683838" y="524617"/>
                </a:lnTo>
                <a:lnTo>
                  <a:pt x="669773" y="527393"/>
                </a:lnTo>
                <a:lnTo>
                  <a:pt x="667892" y="527430"/>
                </a:lnTo>
                <a:lnTo>
                  <a:pt x="45973" y="527430"/>
                </a:lnTo>
                <a:lnTo>
                  <a:pt x="31759" y="525193"/>
                </a:lnTo>
                <a:lnTo>
                  <a:pt x="19353" y="518949"/>
                </a:lnTo>
                <a:lnTo>
                  <a:pt x="9461" y="509404"/>
                </a:lnTo>
                <a:lnTo>
                  <a:pt x="2786" y="497262"/>
                </a:lnTo>
                <a:lnTo>
                  <a:pt x="33" y="483226"/>
                </a:lnTo>
                <a:lnTo>
                  <a:pt x="0" y="481456"/>
                </a:lnTo>
                <a:lnTo>
                  <a:pt x="0" y="46100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70782" y="2879662"/>
            <a:ext cx="58229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No</a:t>
            </a:r>
            <a:r>
              <a:rPr sz="800" dirty="0">
                <a:latin typeface="Arial"/>
                <a:cs typeface="Arial"/>
              </a:rPr>
              <a:t>tifi</a:t>
            </a:r>
            <a:r>
              <a:rPr sz="800" spc="5" dirty="0">
                <a:latin typeface="Arial"/>
                <a:cs typeface="Arial"/>
              </a:rPr>
              <a:t>c</a:t>
            </a:r>
            <a:r>
              <a:rPr sz="800" spc="-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tio</a:t>
            </a:r>
            <a:r>
              <a:rPr sz="800" spc="-5" dirty="0">
                <a:latin typeface="Arial"/>
                <a:cs typeface="Arial"/>
              </a:rPr>
              <a:t>n</a:t>
            </a:r>
            <a:r>
              <a:rPr sz="800" dirty="0">
                <a:latin typeface="Arial"/>
                <a:cs typeface="Arial"/>
              </a:rPr>
              <a:t>s E</a:t>
            </a:r>
            <a:r>
              <a:rPr sz="800" spc="-5" dirty="0">
                <a:latin typeface="Arial"/>
                <a:cs typeface="Arial"/>
              </a:rPr>
              <a:t>ng</a:t>
            </a:r>
            <a:r>
              <a:rPr sz="800" dirty="0">
                <a:latin typeface="Arial"/>
                <a:cs typeface="Arial"/>
              </a:rPr>
              <a:t>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0216" y="1674876"/>
            <a:ext cx="483107" cy="617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30729" y="1715642"/>
            <a:ext cx="347980" cy="482600"/>
          </a:xfrm>
          <a:custGeom>
            <a:avLst/>
            <a:gdLst/>
            <a:ahLst/>
            <a:cxnLst/>
            <a:rect l="l" t="t" r="r" b="b"/>
            <a:pathLst>
              <a:path w="347980" h="482600">
                <a:moveTo>
                  <a:pt x="317626" y="0"/>
                </a:moveTo>
                <a:lnTo>
                  <a:pt x="30352" y="0"/>
                </a:lnTo>
                <a:lnTo>
                  <a:pt x="24745" y="516"/>
                </a:lnTo>
                <a:lnTo>
                  <a:pt x="12070" y="6130"/>
                </a:lnTo>
                <a:lnTo>
                  <a:pt x="3285" y="16647"/>
                </a:lnTo>
                <a:lnTo>
                  <a:pt x="0" y="30480"/>
                </a:lnTo>
                <a:lnTo>
                  <a:pt x="0" y="452247"/>
                </a:lnTo>
                <a:lnTo>
                  <a:pt x="500" y="457765"/>
                </a:lnTo>
                <a:lnTo>
                  <a:pt x="6086" y="470483"/>
                </a:lnTo>
                <a:lnTo>
                  <a:pt x="16577" y="479301"/>
                </a:lnTo>
                <a:lnTo>
                  <a:pt x="30352" y="482600"/>
                </a:lnTo>
                <a:lnTo>
                  <a:pt x="317626" y="482600"/>
                </a:lnTo>
                <a:lnTo>
                  <a:pt x="323145" y="482099"/>
                </a:lnTo>
                <a:lnTo>
                  <a:pt x="335863" y="476513"/>
                </a:lnTo>
                <a:lnTo>
                  <a:pt x="344681" y="466022"/>
                </a:lnTo>
                <a:lnTo>
                  <a:pt x="347979" y="452247"/>
                </a:lnTo>
                <a:lnTo>
                  <a:pt x="347979" y="30480"/>
                </a:lnTo>
                <a:lnTo>
                  <a:pt x="347463" y="24834"/>
                </a:lnTo>
                <a:lnTo>
                  <a:pt x="341858" y="12096"/>
                </a:lnTo>
                <a:lnTo>
                  <a:pt x="331377" y="3288"/>
                </a:lnTo>
                <a:lnTo>
                  <a:pt x="317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30729" y="1715642"/>
            <a:ext cx="347980" cy="482600"/>
          </a:xfrm>
          <a:custGeom>
            <a:avLst/>
            <a:gdLst/>
            <a:ahLst/>
            <a:cxnLst/>
            <a:rect l="l" t="t" r="r" b="b"/>
            <a:pathLst>
              <a:path w="347980" h="482600">
                <a:moveTo>
                  <a:pt x="0" y="30480"/>
                </a:moveTo>
                <a:lnTo>
                  <a:pt x="3285" y="16647"/>
                </a:lnTo>
                <a:lnTo>
                  <a:pt x="12070" y="6130"/>
                </a:lnTo>
                <a:lnTo>
                  <a:pt x="24745" y="516"/>
                </a:lnTo>
                <a:lnTo>
                  <a:pt x="30352" y="0"/>
                </a:lnTo>
                <a:lnTo>
                  <a:pt x="317626" y="0"/>
                </a:lnTo>
                <a:lnTo>
                  <a:pt x="331377" y="3288"/>
                </a:lnTo>
                <a:lnTo>
                  <a:pt x="341858" y="12096"/>
                </a:lnTo>
                <a:lnTo>
                  <a:pt x="347463" y="24834"/>
                </a:lnTo>
                <a:lnTo>
                  <a:pt x="347979" y="30480"/>
                </a:lnTo>
                <a:lnTo>
                  <a:pt x="347979" y="452247"/>
                </a:lnTo>
                <a:lnTo>
                  <a:pt x="344681" y="466022"/>
                </a:lnTo>
                <a:lnTo>
                  <a:pt x="335863" y="476513"/>
                </a:lnTo>
                <a:lnTo>
                  <a:pt x="323145" y="482099"/>
                </a:lnTo>
                <a:lnTo>
                  <a:pt x="317626" y="482600"/>
                </a:lnTo>
                <a:lnTo>
                  <a:pt x="30352" y="482600"/>
                </a:lnTo>
                <a:lnTo>
                  <a:pt x="16577" y="479301"/>
                </a:lnTo>
                <a:lnTo>
                  <a:pt x="6086" y="470483"/>
                </a:lnTo>
                <a:lnTo>
                  <a:pt x="500" y="457765"/>
                </a:lnTo>
                <a:lnTo>
                  <a:pt x="0" y="452247"/>
                </a:lnTo>
                <a:lnTo>
                  <a:pt x="0" y="30480"/>
                </a:lnTo>
                <a:close/>
              </a:path>
            </a:pathLst>
          </a:custGeom>
          <a:ln w="28575">
            <a:solidFill>
              <a:srgbClr val="0D2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06167" y="1764133"/>
            <a:ext cx="23241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AP</a:t>
            </a:r>
            <a:r>
              <a:rPr sz="600" dirty="0">
                <a:latin typeface="Arial"/>
                <a:cs typeface="Arial"/>
              </a:rPr>
              <a:t>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8420" y="1921560"/>
            <a:ext cx="198856" cy="181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340" y="4289501"/>
            <a:ext cx="1334262" cy="13577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9948" y="2067686"/>
            <a:ext cx="1140460" cy="639445"/>
          </a:xfrm>
          <a:custGeom>
            <a:avLst/>
            <a:gdLst/>
            <a:ahLst/>
            <a:cxnLst/>
            <a:rect l="l" t="t" r="r" b="b"/>
            <a:pathLst>
              <a:path w="1140460" h="639444">
                <a:moveTo>
                  <a:pt x="1140205" y="588645"/>
                </a:moveTo>
                <a:lnTo>
                  <a:pt x="1127505" y="588645"/>
                </a:lnTo>
                <a:lnTo>
                  <a:pt x="1127505" y="639445"/>
                </a:lnTo>
                <a:lnTo>
                  <a:pt x="1140205" y="639445"/>
                </a:lnTo>
                <a:lnTo>
                  <a:pt x="1140205" y="588645"/>
                </a:lnTo>
                <a:close/>
              </a:path>
              <a:path w="1140460" h="639444">
                <a:moveTo>
                  <a:pt x="1140205" y="499745"/>
                </a:moveTo>
                <a:lnTo>
                  <a:pt x="1127505" y="499745"/>
                </a:lnTo>
                <a:lnTo>
                  <a:pt x="1127505" y="550545"/>
                </a:lnTo>
                <a:lnTo>
                  <a:pt x="1140205" y="550545"/>
                </a:lnTo>
                <a:lnTo>
                  <a:pt x="1140205" y="499745"/>
                </a:lnTo>
                <a:close/>
              </a:path>
              <a:path w="1140460" h="639444">
                <a:moveTo>
                  <a:pt x="1140205" y="410845"/>
                </a:moveTo>
                <a:lnTo>
                  <a:pt x="1127505" y="410845"/>
                </a:lnTo>
                <a:lnTo>
                  <a:pt x="1127505" y="461645"/>
                </a:lnTo>
                <a:lnTo>
                  <a:pt x="1140205" y="461645"/>
                </a:lnTo>
                <a:lnTo>
                  <a:pt x="1140205" y="410845"/>
                </a:lnTo>
                <a:close/>
              </a:path>
              <a:path w="1140460" h="639444">
                <a:moveTo>
                  <a:pt x="1140205" y="321945"/>
                </a:moveTo>
                <a:lnTo>
                  <a:pt x="1127505" y="321945"/>
                </a:lnTo>
                <a:lnTo>
                  <a:pt x="1127505" y="372745"/>
                </a:lnTo>
                <a:lnTo>
                  <a:pt x="1140205" y="372745"/>
                </a:lnTo>
                <a:lnTo>
                  <a:pt x="1140205" y="321945"/>
                </a:lnTo>
                <a:close/>
              </a:path>
              <a:path w="1140460" h="639444">
                <a:moveTo>
                  <a:pt x="1140205" y="233045"/>
                </a:moveTo>
                <a:lnTo>
                  <a:pt x="1127505" y="233045"/>
                </a:lnTo>
                <a:lnTo>
                  <a:pt x="1127505" y="283845"/>
                </a:lnTo>
                <a:lnTo>
                  <a:pt x="1140205" y="283845"/>
                </a:lnTo>
                <a:lnTo>
                  <a:pt x="1140205" y="233045"/>
                </a:lnTo>
                <a:close/>
              </a:path>
              <a:path w="1140460" h="639444">
                <a:moveTo>
                  <a:pt x="1140205" y="144145"/>
                </a:moveTo>
                <a:lnTo>
                  <a:pt x="1127505" y="144145"/>
                </a:lnTo>
                <a:lnTo>
                  <a:pt x="1127505" y="194945"/>
                </a:lnTo>
                <a:lnTo>
                  <a:pt x="1140205" y="194945"/>
                </a:lnTo>
                <a:lnTo>
                  <a:pt x="1140205" y="144145"/>
                </a:lnTo>
                <a:close/>
              </a:path>
              <a:path w="1140460" h="639444">
                <a:moveTo>
                  <a:pt x="1140205" y="55245"/>
                </a:moveTo>
                <a:lnTo>
                  <a:pt x="1127505" y="55245"/>
                </a:lnTo>
                <a:lnTo>
                  <a:pt x="1127505" y="106045"/>
                </a:lnTo>
                <a:lnTo>
                  <a:pt x="1140205" y="106045"/>
                </a:lnTo>
                <a:lnTo>
                  <a:pt x="1140205" y="55245"/>
                </a:lnTo>
                <a:close/>
              </a:path>
              <a:path w="1140460" h="639444">
                <a:moveTo>
                  <a:pt x="1112901" y="31750"/>
                </a:moveTo>
                <a:lnTo>
                  <a:pt x="1062101" y="31750"/>
                </a:lnTo>
                <a:lnTo>
                  <a:pt x="1062101" y="44450"/>
                </a:lnTo>
                <a:lnTo>
                  <a:pt x="1112901" y="44450"/>
                </a:lnTo>
                <a:lnTo>
                  <a:pt x="1112901" y="31750"/>
                </a:lnTo>
                <a:close/>
              </a:path>
              <a:path w="1140460" h="639444">
                <a:moveTo>
                  <a:pt x="1024001" y="31750"/>
                </a:moveTo>
                <a:lnTo>
                  <a:pt x="973201" y="31750"/>
                </a:lnTo>
                <a:lnTo>
                  <a:pt x="973201" y="44450"/>
                </a:lnTo>
                <a:lnTo>
                  <a:pt x="1024001" y="44450"/>
                </a:lnTo>
                <a:lnTo>
                  <a:pt x="1024001" y="31750"/>
                </a:lnTo>
                <a:close/>
              </a:path>
              <a:path w="1140460" h="639444">
                <a:moveTo>
                  <a:pt x="935101" y="31750"/>
                </a:moveTo>
                <a:lnTo>
                  <a:pt x="884301" y="31750"/>
                </a:lnTo>
                <a:lnTo>
                  <a:pt x="884301" y="44450"/>
                </a:lnTo>
                <a:lnTo>
                  <a:pt x="935101" y="44450"/>
                </a:lnTo>
                <a:lnTo>
                  <a:pt x="935101" y="31750"/>
                </a:lnTo>
                <a:close/>
              </a:path>
              <a:path w="1140460" h="639444">
                <a:moveTo>
                  <a:pt x="846201" y="31750"/>
                </a:moveTo>
                <a:lnTo>
                  <a:pt x="795401" y="31750"/>
                </a:lnTo>
                <a:lnTo>
                  <a:pt x="795401" y="44450"/>
                </a:lnTo>
                <a:lnTo>
                  <a:pt x="846201" y="44450"/>
                </a:lnTo>
                <a:lnTo>
                  <a:pt x="846201" y="31750"/>
                </a:lnTo>
                <a:close/>
              </a:path>
              <a:path w="1140460" h="639444">
                <a:moveTo>
                  <a:pt x="757301" y="31750"/>
                </a:moveTo>
                <a:lnTo>
                  <a:pt x="706501" y="31750"/>
                </a:lnTo>
                <a:lnTo>
                  <a:pt x="706501" y="44450"/>
                </a:lnTo>
                <a:lnTo>
                  <a:pt x="757301" y="44450"/>
                </a:lnTo>
                <a:lnTo>
                  <a:pt x="757301" y="31750"/>
                </a:lnTo>
                <a:close/>
              </a:path>
              <a:path w="1140460" h="639444">
                <a:moveTo>
                  <a:pt x="668401" y="31750"/>
                </a:moveTo>
                <a:lnTo>
                  <a:pt x="617601" y="31750"/>
                </a:lnTo>
                <a:lnTo>
                  <a:pt x="617601" y="44450"/>
                </a:lnTo>
                <a:lnTo>
                  <a:pt x="668401" y="44450"/>
                </a:lnTo>
                <a:lnTo>
                  <a:pt x="668401" y="31750"/>
                </a:lnTo>
                <a:close/>
              </a:path>
              <a:path w="1140460" h="639444">
                <a:moveTo>
                  <a:pt x="579501" y="31750"/>
                </a:moveTo>
                <a:lnTo>
                  <a:pt x="528701" y="31750"/>
                </a:lnTo>
                <a:lnTo>
                  <a:pt x="528701" y="44450"/>
                </a:lnTo>
                <a:lnTo>
                  <a:pt x="579501" y="44450"/>
                </a:lnTo>
                <a:lnTo>
                  <a:pt x="579501" y="31750"/>
                </a:lnTo>
                <a:close/>
              </a:path>
              <a:path w="1140460" h="639444">
                <a:moveTo>
                  <a:pt x="490600" y="31750"/>
                </a:moveTo>
                <a:lnTo>
                  <a:pt x="439800" y="31750"/>
                </a:lnTo>
                <a:lnTo>
                  <a:pt x="439800" y="44450"/>
                </a:lnTo>
                <a:lnTo>
                  <a:pt x="490600" y="44450"/>
                </a:lnTo>
                <a:lnTo>
                  <a:pt x="490600" y="31750"/>
                </a:lnTo>
                <a:close/>
              </a:path>
              <a:path w="1140460" h="639444">
                <a:moveTo>
                  <a:pt x="401700" y="31750"/>
                </a:moveTo>
                <a:lnTo>
                  <a:pt x="350900" y="31750"/>
                </a:lnTo>
                <a:lnTo>
                  <a:pt x="350900" y="44450"/>
                </a:lnTo>
                <a:lnTo>
                  <a:pt x="401700" y="44450"/>
                </a:lnTo>
                <a:lnTo>
                  <a:pt x="401700" y="31750"/>
                </a:lnTo>
                <a:close/>
              </a:path>
              <a:path w="1140460" h="639444">
                <a:moveTo>
                  <a:pt x="312800" y="31750"/>
                </a:moveTo>
                <a:lnTo>
                  <a:pt x="262000" y="31750"/>
                </a:lnTo>
                <a:lnTo>
                  <a:pt x="262000" y="44450"/>
                </a:lnTo>
                <a:lnTo>
                  <a:pt x="312800" y="44450"/>
                </a:lnTo>
                <a:lnTo>
                  <a:pt x="312800" y="31750"/>
                </a:lnTo>
                <a:close/>
              </a:path>
              <a:path w="1140460" h="639444">
                <a:moveTo>
                  <a:pt x="223900" y="31750"/>
                </a:moveTo>
                <a:lnTo>
                  <a:pt x="173100" y="31750"/>
                </a:lnTo>
                <a:lnTo>
                  <a:pt x="173100" y="44450"/>
                </a:lnTo>
                <a:lnTo>
                  <a:pt x="223900" y="44450"/>
                </a:lnTo>
                <a:lnTo>
                  <a:pt x="223900" y="31750"/>
                </a:lnTo>
                <a:close/>
              </a:path>
              <a:path w="1140460" h="639444">
                <a:moveTo>
                  <a:pt x="135000" y="31750"/>
                </a:moveTo>
                <a:lnTo>
                  <a:pt x="84200" y="31750"/>
                </a:lnTo>
                <a:lnTo>
                  <a:pt x="84200" y="44450"/>
                </a:lnTo>
                <a:lnTo>
                  <a:pt x="135000" y="44450"/>
                </a:lnTo>
                <a:lnTo>
                  <a:pt x="135000" y="31750"/>
                </a:lnTo>
                <a:close/>
              </a:path>
              <a:path w="1140460" h="639444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79596" y="1979295"/>
            <a:ext cx="3314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latin typeface="Calibri"/>
                <a:cs typeface="Calibri"/>
              </a:rPr>
              <a:t>T</a:t>
            </a:r>
            <a:r>
              <a:rPr sz="600" dirty="0">
                <a:latin typeface="Calibri"/>
                <a:cs typeface="Calibri"/>
              </a:rPr>
              <a:t>C</a:t>
            </a:r>
            <a:r>
              <a:rPr sz="600" spc="-5" dirty="0">
                <a:latin typeface="Calibri"/>
                <a:cs typeface="Calibri"/>
              </a:rPr>
              <a:t>P</a:t>
            </a:r>
            <a:r>
              <a:rPr sz="600" spc="-10" dirty="0">
                <a:latin typeface="Calibri"/>
                <a:cs typeface="Calibri"/>
              </a:rPr>
              <a:t>/</a:t>
            </a:r>
            <a:r>
              <a:rPr sz="600" spc="-5" dirty="0">
                <a:latin typeface="Calibri"/>
                <a:cs typeface="Calibri"/>
              </a:rPr>
              <a:t>HTTP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17091" y="3544442"/>
            <a:ext cx="2252345" cy="381000"/>
          </a:xfrm>
          <a:custGeom>
            <a:avLst/>
            <a:gdLst/>
            <a:ahLst/>
            <a:cxnLst/>
            <a:rect l="l" t="t" r="r" b="b"/>
            <a:pathLst>
              <a:path w="2252345" h="381000">
                <a:moveTo>
                  <a:pt x="2176018" y="304800"/>
                </a:moveTo>
                <a:lnTo>
                  <a:pt x="2176018" y="381000"/>
                </a:lnTo>
                <a:lnTo>
                  <a:pt x="2239518" y="349250"/>
                </a:lnTo>
                <a:lnTo>
                  <a:pt x="2188718" y="349250"/>
                </a:lnTo>
                <a:lnTo>
                  <a:pt x="2188718" y="336550"/>
                </a:lnTo>
                <a:lnTo>
                  <a:pt x="2239518" y="336550"/>
                </a:lnTo>
                <a:lnTo>
                  <a:pt x="2176018" y="304800"/>
                </a:lnTo>
                <a:close/>
              </a:path>
              <a:path w="2252345" h="381000">
                <a:moveTo>
                  <a:pt x="1119759" y="38100"/>
                </a:moveTo>
                <a:lnTo>
                  <a:pt x="1119759" y="346456"/>
                </a:lnTo>
                <a:lnTo>
                  <a:pt x="1122680" y="349250"/>
                </a:lnTo>
                <a:lnTo>
                  <a:pt x="2176018" y="349250"/>
                </a:lnTo>
                <a:lnTo>
                  <a:pt x="2176018" y="342900"/>
                </a:lnTo>
                <a:lnTo>
                  <a:pt x="1132459" y="342900"/>
                </a:lnTo>
                <a:lnTo>
                  <a:pt x="1126109" y="336550"/>
                </a:lnTo>
                <a:lnTo>
                  <a:pt x="1132459" y="336550"/>
                </a:lnTo>
                <a:lnTo>
                  <a:pt x="1132459" y="44450"/>
                </a:lnTo>
                <a:lnTo>
                  <a:pt x="1126109" y="44450"/>
                </a:lnTo>
                <a:lnTo>
                  <a:pt x="1119759" y="38100"/>
                </a:lnTo>
                <a:close/>
              </a:path>
              <a:path w="2252345" h="381000">
                <a:moveTo>
                  <a:pt x="2239518" y="336550"/>
                </a:moveTo>
                <a:lnTo>
                  <a:pt x="2188718" y="336550"/>
                </a:lnTo>
                <a:lnTo>
                  <a:pt x="2188718" y="349250"/>
                </a:lnTo>
                <a:lnTo>
                  <a:pt x="2239518" y="349250"/>
                </a:lnTo>
                <a:lnTo>
                  <a:pt x="2252218" y="342900"/>
                </a:lnTo>
                <a:lnTo>
                  <a:pt x="2239518" y="336550"/>
                </a:lnTo>
                <a:close/>
              </a:path>
              <a:path w="2252345" h="381000">
                <a:moveTo>
                  <a:pt x="1132459" y="336550"/>
                </a:moveTo>
                <a:lnTo>
                  <a:pt x="1126109" y="336550"/>
                </a:lnTo>
                <a:lnTo>
                  <a:pt x="1132459" y="342900"/>
                </a:lnTo>
                <a:lnTo>
                  <a:pt x="1132459" y="336550"/>
                </a:lnTo>
                <a:close/>
              </a:path>
              <a:path w="2252345" h="381000">
                <a:moveTo>
                  <a:pt x="2176018" y="336550"/>
                </a:moveTo>
                <a:lnTo>
                  <a:pt x="1132459" y="336550"/>
                </a:lnTo>
                <a:lnTo>
                  <a:pt x="1132459" y="342900"/>
                </a:lnTo>
                <a:lnTo>
                  <a:pt x="2176018" y="342900"/>
                </a:lnTo>
                <a:lnTo>
                  <a:pt x="2176018" y="336550"/>
                </a:lnTo>
                <a:close/>
              </a:path>
              <a:path w="2252345" h="3810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52345" h="3810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252345" h="381000">
                <a:moveTo>
                  <a:pt x="112966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19759" y="44450"/>
                </a:lnTo>
                <a:lnTo>
                  <a:pt x="1119759" y="38100"/>
                </a:lnTo>
                <a:lnTo>
                  <a:pt x="1132459" y="38100"/>
                </a:lnTo>
                <a:lnTo>
                  <a:pt x="1132459" y="34671"/>
                </a:lnTo>
                <a:lnTo>
                  <a:pt x="1129665" y="31750"/>
                </a:lnTo>
                <a:close/>
              </a:path>
              <a:path w="2252345" h="381000">
                <a:moveTo>
                  <a:pt x="1132459" y="38100"/>
                </a:moveTo>
                <a:lnTo>
                  <a:pt x="1119759" y="38100"/>
                </a:lnTo>
                <a:lnTo>
                  <a:pt x="1126109" y="44450"/>
                </a:lnTo>
                <a:lnTo>
                  <a:pt x="1132459" y="44450"/>
                </a:lnTo>
                <a:lnTo>
                  <a:pt x="1132459" y="381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55673" y="4708144"/>
            <a:ext cx="70993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TML</a:t>
            </a:r>
            <a:r>
              <a:rPr sz="700" spc="-5" dirty="0">
                <a:latin typeface="Calibri"/>
                <a:cs typeface="Calibri"/>
              </a:rPr>
              <a:t>5</a:t>
            </a:r>
            <a:r>
              <a:rPr sz="700" spc="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We</a:t>
            </a:r>
            <a:r>
              <a:rPr sz="700" spc="-10" dirty="0">
                <a:latin typeface="Calibri"/>
                <a:cs typeface="Calibri"/>
              </a:rPr>
              <a:t>b</a:t>
            </a:r>
            <a:r>
              <a:rPr sz="700" spc="-5" dirty="0">
                <a:latin typeface="Calibri"/>
                <a:cs typeface="Calibri"/>
              </a:rPr>
              <a:t>So</a:t>
            </a:r>
            <a:r>
              <a:rPr sz="700" dirty="0">
                <a:latin typeface="Calibri"/>
                <a:cs typeface="Calibri"/>
              </a:rPr>
              <a:t>c</a:t>
            </a:r>
            <a:r>
              <a:rPr sz="700" spc="-10" dirty="0">
                <a:latin typeface="Calibri"/>
                <a:cs typeface="Calibri"/>
              </a:rPr>
              <a:t>k</a:t>
            </a:r>
            <a:r>
              <a:rPr sz="700" spc="-5" dirty="0">
                <a:latin typeface="Calibri"/>
                <a:cs typeface="Calibri"/>
              </a:rPr>
              <a:t>et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71091" y="4128642"/>
            <a:ext cx="2023745" cy="795020"/>
          </a:xfrm>
          <a:custGeom>
            <a:avLst/>
            <a:gdLst/>
            <a:ahLst/>
            <a:cxnLst/>
            <a:rect l="l" t="t" r="r" b="b"/>
            <a:pathLst>
              <a:path w="2023745" h="795020">
                <a:moveTo>
                  <a:pt x="76200" y="718565"/>
                </a:moveTo>
                <a:lnTo>
                  <a:pt x="0" y="756665"/>
                </a:lnTo>
                <a:lnTo>
                  <a:pt x="76200" y="794765"/>
                </a:lnTo>
                <a:lnTo>
                  <a:pt x="76200" y="763015"/>
                </a:lnTo>
                <a:lnTo>
                  <a:pt x="63500" y="763015"/>
                </a:lnTo>
                <a:lnTo>
                  <a:pt x="63500" y="750315"/>
                </a:lnTo>
                <a:lnTo>
                  <a:pt x="76200" y="750315"/>
                </a:lnTo>
                <a:lnTo>
                  <a:pt x="76200" y="718565"/>
                </a:lnTo>
                <a:close/>
              </a:path>
              <a:path w="2023745" h="795020">
                <a:moveTo>
                  <a:pt x="76200" y="750315"/>
                </a:moveTo>
                <a:lnTo>
                  <a:pt x="63500" y="750315"/>
                </a:lnTo>
                <a:lnTo>
                  <a:pt x="63500" y="763015"/>
                </a:lnTo>
                <a:lnTo>
                  <a:pt x="76200" y="763015"/>
                </a:lnTo>
                <a:lnTo>
                  <a:pt x="76200" y="750315"/>
                </a:lnTo>
                <a:close/>
              </a:path>
              <a:path w="2023745" h="795020">
                <a:moveTo>
                  <a:pt x="869950" y="750315"/>
                </a:moveTo>
                <a:lnTo>
                  <a:pt x="76200" y="750315"/>
                </a:lnTo>
                <a:lnTo>
                  <a:pt x="76200" y="763015"/>
                </a:lnTo>
                <a:lnTo>
                  <a:pt x="879856" y="763015"/>
                </a:lnTo>
                <a:lnTo>
                  <a:pt x="882650" y="760094"/>
                </a:lnTo>
                <a:lnTo>
                  <a:pt x="882650" y="756665"/>
                </a:lnTo>
                <a:lnTo>
                  <a:pt x="869950" y="756665"/>
                </a:lnTo>
                <a:lnTo>
                  <a:pt x="869950" y="750315"/>
                </a:lnTo>
                <a:close/>
              </a:path>
              <a:path w="2023745" h="795020">
                <a:moveTo>
                  <a:pt x="1947418" y="31749"/>
                </a:moveTo>
                <a:lnTo>
                  <a:pt x="872870" y="31749"/>
                </a:lnTo>
                <a:lnTo>
                  <a:pt x="869950" y="34670"/>
                </a:lnTo>
                <a:lnTo>
                  <a:pt x="869950" y="756665"/>
                </a:lnTo>
                <a:lnTo>
                  <a:pt x="876300" y="750315"/>
                </a:lnTo>
                <a:lnTo>
                  <a:pt x="882650" y="750315"/>
                </a:lnTo>
                <a:lnTo>
                  <a:pt x="882650" y="44449"/>
                </a:lnTo>
                <a:lnTo>
                  <a:pt x="876300" y="44449"/>
                </a:lnTo>
                <a:lnTo>
                  <a:pt x="882650" y="38099"/>
                </a:lnTo>
                <a:lnTo>
                  <a:pt x="1947418" y="38099"/>
                </a:lnTo>
                <a:lnTo>
                  <a:pt x="1947418" y="31749"/>
                </a:lnTo>
                <a:close/>
              </a:path>
              <a:path w="2023745" h="795020">
                <a:moveTo>
                  <a:pt x="882650" y="750315"/>
                </a:moveTo>
                <a:lnTo>
                  <a:pt x="876300" y="750315"/>
                </a:lnTo>
                <a:lnTo>
                  <a:pt x="869950" y="756665"/>
                </a:lnTo>
                <a:lnTo>
                  <a:pt x="882650" y="756665"/>
                </a:lnTo>
                <a:lnTo>
                  <a:pt x="882650" y="750315"/>
                </a:lnTo>
                <a:close/>
              </a:path>
              <a:path w="2023745" h="795020">
                <a:moveTo>
                  <a:pt x="1947418" y="0"/>
                </a:moveTo>
                <a:lnTo>
                  <a:pt x="1947418" y="76199"/>
                </a:lnTo>
                <a:lnTo>
                  <a:pt x="2010918" y="44449"/>
                </a:lnTo>
                <a:lnTo>
                  <a:pt x="1960118" y="44449"/>
                </a:lnTo>
                <a:lnTo>
                  <a:pt x="1960118" y="31749"/>
                </a:lnTo>
                <a:lnTo>
                  <a:pt x="2010918" y="31749"/>
                </a:lnTo>
                <a:lnTo>
                  <a:pt x="1947418" y="0"/>
                </a:lnTo>
                <a:close/>
              </a:path>
              <a:path w="2023745" h="795020">
                <a:moveTo>
                  <a:pt x="882650" y="38099"/>
                </a:moveTo>
                <a:lnTo>
                  <a:pt x="876300" y="44449"/>
                </a:lnTo>
                <a:lnTo>
                  <a:pt x="882650" y="44449"/>
                </a:lnTo>
                <a:lnTo>
                  <a:pt x="882650" y="38099"/>
                </a:lnTo>
                <a:close/>
              </a:path>
              <a:path w="2023745" h="795020">
                <a:moveTo>
                  <a:pt x="1947418" y="38099"/>
                </a:moveTo>
                <a:lnTo>
                  <a:pt x="882650" y="38099"/>
                </a:lnTo>
                <a:lnTo>
                  <a:pt x="882650" y="44449"/>
                </a:lnTo>
                <a:lnTo>
                  <a:pt x="1947418" y="44449"/>
                </a:lnTo>
                <a:lnTo>
                  <a:pt x="1947418" y="38099"/>
                </a:lnTo>
                <a:close/>
              </a:path>
              <a:path w="2023745" h="795020">
                <a:moveTo>
                  <a:pt x="2010918" y="31749"/>
                </a:moveTo>
                <a:lnTo>
                  <a:pt x="1960118" y="31749"/>
                </a:lnTo>
                <a:lnTo>
                  <a:pt x="1960118" y="44449"/>
                </a:lnTo>
                <a:lnTo>
                  <a:pt x="2010918" y="44449"/>
                </a:lnTo>
                <a:lnTo>
                  <a:pt x="2023618" y="38099"/>
                </a:lnTo>
                <a:lnTo>
                  <a:pt x="2010918" y="3174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93364" y="1933955"/>
            <a:ext cx="473963" cy="3189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0984" y="2650235"/>
            <a:ext cx="455675" cy="13197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34130" y="1973960"/>
            <a:ext cx="338582" cy="30548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34130" y="1973960"/>
            <a:ext cx="339090" cy="3054985"/>
          </a:xfrm>
          <a:prstGeom prst="rect">
            <a:avLst/>
          </a:prstGeom>
          <a:ln w="28575">
            <a:solidFill>
              <a:srgbClr val="0D27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 marR="61594" indent="48260" algn="just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F I R E W 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6746" y="1872360"/>
            <a:ext cx="448309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4460"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P</a:t>
            </a:r>
            <a:r>
              <a:rPr sz="700" spc="-15" dirty="0">
                <a:latin typeface="Calibri"/>
                <a:cs typeface="Calibri"/>
              </a:rPr>
              <a:t>u</a:t>
            </a:r>
            <a:r>
              <a:rPr sz="700" spc="-5" dirty="0">
                <a:latin typeface="Calibri"/>
                <a:cs typeface="Calibri"/>
              </a:rPr>
              <a:t>sh </a:t>
            </a:r>
            <a:r>
              <a:rPr sz="700" spc="-15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ti</a:t>
            </a:r>
            <a:r>
              <a:rPr sz="700" spc="-5" dirty="0">
                <a:latin typeface="Calibri"/>
                <a:cs typeface="Calibri"/>
              </a:rPr>
              <a:t>f</a:t>
            </a:r>
            <a:r>
              <a:rPr sz="700" spc="-10" dirty="0">
                <a:latin typeface="Calibri"/>
                <a:cs typeface="Calibri"/>
              </a:rPr>
              <a:t>i</a:t>
            </a:r>
            <a:r>
              <a:rPr sz="700" dirty="0">
                <a:latin typeface="Calibri"/>
                <a:cs typeface="Calibri"/>
              </a:rPr>
              <a:t>c</a:t>
            </a:r>
            <a:r>
              <a:rPr sz="700" spc="-5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ti</a:t>
            </a:r>
            <a:r>
              <a:rPr sz="700" spc="-5" dirty="0">
                <a:latin typeface="Calibri"/>
                <a:cs typeface="Calibri"/>
              </a:rPr>
              <a:t>on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77534" y="1189596"/>
            <a:ext cx="2503170" cy="61531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8605" indent="-153670">
              <a:lnSpc>
                <a:spcPct val="100000"/>
              </a:lnSpc>
              <a:buFont typeface="Calibri"/>
              <a:buAutoNum type="arabicPeriod"/>
              <a:tabLst>
                <a:tab pos="269240" algn="l"/>
              </a:tabLst>
            </a:pPr>
            <a:r>
              <a:rPr sz="1000" b="1" spc="-5" dirty="0">
                <a:latin typeface="Calibri"/>
                <a:cs typeface="Calibri"/>
              </a:rPr>
              <a:t>Gate </a:t>
            </a:r>
            <a:r>
              <a:rPr sz="1000" b="1" spc="-15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</a:t>
            </a:r>
            <a:r>
              <a:rPr sz="1000" b="1" spc="-10" dirty="0">
                <a:latin typeface="Calibri"/>
                <a:cs typeface="Calibri"/>
              </a:rPr>
              <a:t>ang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A</a:t>
            </a:r>
            <a:r>
              <a:rPr sz="1000" b="1" spc="-10" dirty="0">
                <a:latin typeface="Calibri"/>
                <a:cs typeface="Calibri"/>
              </a:rPr>
              <a:t>nnouncement</a:t>
            </a:r>
            <a:endParaRPr sz="1000">
              <a:latin typeface="Calibri"/>
              <a:cs typeface="Calibri"/>
            </a:endParaRPr>
          </a:p>
          <a:p>
            <a:pPr marL="268605" indent="-153670">
              <a:lnSpc>
                <a:spcPct val="100000"/>
              </a:lnSpc>
              <a:buFont typeface="Calibri"/>
              <a:buAutoNum type="arabicPeriod"/>
              <a:tabLst>
                <a:tab pos="268605" algn="l"/>
              </a:tabLst>
            </a:pPr>
            <a:r>
              <a:rPr sz="1000" b="1" spc="-5" dirty="0">
                <a:latin typeface="Calibri"/>
                <a:cs typeface="Calibri"/>
              </a:rPr>
              <a:t>F</a:t>
            </a:r>
            <a:r>
              <a:rPr sz="1000" b="1" spc="-15" dirty="0">
                <a:latin typeface="Calibri"/>
                <a:cs typeface="Calibri"/>
              </a:rPr>
              <a:t>lig</a:t>
            </a:r>
            <a:r>
              <a:rPr sz="1000" b="1" spc="-5" dirty="0">
                <a:latin typeface="Calibri"/>
                <a:cs typeface="Calibri"/>
              </a:rPr>
              <a:t>ht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Can</a:t>
            </a:r>
            <a:r>
              <a:rPr sz="1000" b="1" spc="-5" dirty="0">
                <a:latin typeface="Calibri"/>
                <a:cs typeface="Calibri"/>
              </a:rPr>
              <a:t>c</a:t>
            </a:r>
            <a:r>
              <a:rPr sz="1000" b="1" spc="-10" dirty="0">
                <a:latin typeface="Calibri"/>
                <a:cs typeface="Calibri"/>
              </a:rPr>
              <a:t>el</a:t>
            </a:r>
            <a:r>
              <a:rPr sz="1000" b="1" spc="-15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at</a:t>
            </a:r>
            <a:r>
              <a:rPr sz="1000" b="1" spc="-10" dirty="0">
                <a:latin typeface="Calibri"/>
                <a:cs typeface="Calibri"/>
              </a:rPr>
              <a:t>ion</a:t>
            </a:r>
            <a:endParaRPr sz="1000">
              <a:latin typeface="Calibri"/>
              <a:cs typeface="Calibri"/>
            </a:endParaRPr>
          </a:p>
          <a:p>
            <a:pPr marL="268605" indent="-153670">
              <a:lnSpc>
                <a:spcPct val="100000"/>
              </a:lnSpc>
              <a:buFont typeface="Calibri"/>
              <a:buAutoNum type="arabicPeriod"/>
              <a:tabLst>
                <a:tab pos="269240" algn="l"/>
              </a:tabLst>
            </a:pPr>
            <a:r>
              <a:rPr sz="1000" b="1" spc="-10" dirty="0">
                <a:latin typeface="Calibri"/>
                <a:cs typeface="Calibri"/>
              </a:rPr>
              <a:t>Refu</a:t>
            </a:r>
            <a:r>
              <a:rPr sz="1000" b="1" spc="-5" dirty="0">
                <a:latin typeface="Calibri"/>
                <a:cs typeface="Calibri"/>
              </a:rPr>
              <a:t>n</a:t>
            </a:r>
            <a:r>
              <a:rPr sz="1000" b="1" spc="-10" dirty="0">
                <a:latin typeface="Calibri"/>
                <a:cs typeface="Calibri"/>
              </a:rPr>
              <a:t>d </a:t>
            </a:r>
            <a:r>
              <a:rPr sz="1000" b="1" spc="-5" dirty="0">
                <a:latin typeface="Calibri"/>
                <a:cs typeface="Calibri"/>
              </a:rPr>
              <a:t>Request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P</a:t>
            </a:r>
            <a:r>
              <a:rPr sz="1000" b="1" spc="-5" dirty="0">
                <a:latin typeface="Calibri"/>
                <a:cs typeface="Calibri"/>
              </a:rPr>
              <a:t>rocess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29480" y="3285616"/>
            <a:ext cx="76835" cy="271780"/>
          </a:xfrm>
          <a:custGeom>
            <a:avLst/>
            <a:gdLst/>
            <a:ahLst/>
            <a:cxnLst/>
            <a:rect l="l" t="t" r="r" b="b"/>
            <a:pathLst>
              <a:path w="76835" h="271779">
                <a:moveTo>
                  <a:pt x="0" y="195453"/>
                </a:moveTo>
                <a:lnTo>
                  <a:pt x="37846" y="271653"/>
                </a:lnTo>
                <a:lnTo>
                  <a:pt x="69796" y="208280"/>
                </a:lnTo>
                <a:lnTo>
                  <a:pt x="44450" y="208280"/>
                </a:lnTo>
                <a:lnTo>
                  <a:pt x="31750" y="208153"/>
                </a:lnTo>
                <a:lnTo>
                  <a:pt x="31783" y="195505"/>
                </a:lnTo>
                <a:lnTo>
                  <a:pt x="0" y="195453"/>
                </a:lnTo>
                <a:close/>
              </a:path>
              <a:path w="76835" h="271779">
                <a:moveTo>
                  <a:pt x="31783" y="195505"/>
                </a:moveTo>
                <a:lnTo>
                  <a:pt x="31750" y="208153"/>
                </a:lnTo>
                <a:lnTo>
                  <a:pt x="44450" y="208280"/>
                </a:lnTo>
                <a:lnTo>
                  <a:pt x="44483" y="195527"/>
                </a:lnTo>
                <a:lnTo>
                  <a:pt x="31783" y="195505"/>
                </a:lnTo>
                <a:close/>
              </a:path>
              <a:path w="76835" h="271779">
                <a:moveTo>
                  <a:pt x="44483" y="195527"/>
                </a:moveTo>
                <a:lnTo>
                  <a:pt x="44450" y="208280"/>
                </a:lnTo>
                <a:lnTo>
                  <a:pt x="69796" y="208280"/>
                </a:lnTo>
                <a:lnTo>
                  <a:pt x="76200" y="195580"/>
                </a:lnTo>
                <a:lnTo>
                  <a:pt x="44483" y="195527"/>
                </a:lnTo>
                <a:close/>
              </a:path>
              <a:path w="76835" h="271779">
                <a:moveTo>
                  <a:pt x="32097" y="76178"/>
                </a:moveTo>
                <a:lnTo>
                  <a:pt x="31783" y="195505"/>
                </a:lnTo>
                <a:lnTo>
                  <a:pt x="44483" y="195527"/>
                </a:lnTo>
                <a:lnTo>
                  <a:pt x="44797" y="76221"/>
                </a:lnTo>
                <a:lnTo>
                  <a:pt x="32097" y="76178"/>
                </a:lnTo>
                <a:close/>
              </a:path>
              <a:path w="76835" h="271779">
                <a:moveTo>
                  <a:pt x="70199" y="63500"/>
                </a:moveTo>
                <a:lnTo>
                  <a:pt x="44831" y="63500"/>
                </a:lnTo>
                <a:lnTo>
                  <a:pt x="44797" y="76221"/>
                </a:lnTo>
                <a:lnTo>
                  <a:pt x="76581" y="76327"/>
                </a:lnTo>
                <a:lnTo>
                  <a:pt x="70199" y="63500"/>
                </a:lnTo>
                <a:close/>
              </a:path>
              <a:path w="76835" h="271779">
                <a:moveTo>
                  <a:pt x="44831" y="63500"/>
                </a:moveTo>
                <a:lnTo>
                  <a:pt x="32131" y="63500"/>
                </a:lnTo>
                <a:lnTo>
                  <a:pt x="32097" y="76178"/>
                </a:lnTo>
                <a:lnTo>
                  <a:pt x="44797" y="76221"/>
                </a:lnTo>
                <a:lnTo>
                  <a:pt x="44831" y="63500"/>
                </a:lnTo>
                <a:close/>
              </a:path>
              <a:path w="76835" h="271779">
                <a:moveTo>
                  <a:pt x="38608" y="0"/>
                </a:moveTo>
                <a:lnTo>
                  <a:pt x="381" y="76073"/>
                </a:lnTo>
                <a:lnTo>
                  <a:pt x="32097" y="76178"/>
                </a:lnTo>
                <a:lnTo>
                  <a:pt x="32131" y="63500"/>
                </a:lnTo>
                <a:lnTo>
                  <a:pt x="70199" y="63500"/>
                </a:lnTo>
                <a:lnTo>
                  <a:pt x="3860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25823" y="3528059"/>
            <a:ext cx="736091" cy="10561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4178" y="3567303"/>
            <a:ext cx="605459" cy="9241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57828" y="3560953"/>
            <a:ext cx="618490" cy="937260"/>
          </a:xfrm>
          <a:custGeom>
            <a:avLst/>
            <a:gdLst/>
            <a:ahLst/>
            <a:cxnLst/>
            <a:rect l="l" t="t" r="r" b="b"/>
            <a:pathLst>
              <a:path w="618489" h="937260">
                <a:moveTo>
                  <a:pt x="0" y="936879"/>
                </a:moveTo>
                <a:lnTo>
                  <a:pt x="618159" y="936879"/>
                </a:lnTo>
                <a:lnTo>
                  <a:pt x="618159" y="0"/>
                </a:lnTo>
                <a:lnTo>
                  <a:pt x="0" y="0"/>
                </a:lnTo>
                <a:lnTo>
                  <a:pt x="0" y="936879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99813" y="3843528"/>
            <a:ext cx="304800" cy="80010"/>
          </a:xfrm>
          <a:custGeom>
            <a:avLst/>
            <a:gdLst/>
            <a:ahLst/>
            <a:cxnLst/>
            <a:rect l="l" t="t" r="r" b="b"/>
            <a:pathLst>
              <a:path w="304800" h="80010">
                <a:moveTo>
                  <a:pt x="229108" y="3810"/>
                </a:moveTo>
                <a:lnTo>
                  <a:pt x="228367" y="35496"/>
                </a:lnTo>
                <a:lnTo>
                  <a:pt x="241046" y="35814"/>
                </a:lnTo>
                <a:lnTo>
                  <a:pt x="240791" y="48514"/>
                </a:lnTo>
                <a:lnTo>
                  <a:pt x="228063" y="48514"/>
                </a:lnTo>
                <a:lnTo>
                  <a:pt x="227329" y="79883"/>
                </a:lnTo>
                <a:lnTo>
                  <a:pt x="294140" y="48514"/>
                </a:lnTo>
                <a:lnTo>
                  <a:pt x="240791" y="48514"/>
                </a:lnTo>
                <a:lnTo>
                  <a:pt x="228070" y="48195"/>
                </a:lnTo>
                <a:lnTo>
                  <a:pt x="294818" y="48195"/>
                </a:lnTo>
                <a:lnTo>
                  <a:pt x="304419" y="43688"/>
                </a:lnTo>
                <a:lnTo>
                  <a:pt x="229108" y="3810"/>
                </a:lnTo>
                <a:close/>
              </a:path>
              <a:path w="304800" h="80010">
                <a:moveTo>
                  <a:pt x="77088" y="0"/>
                </a:moveTo>
                <a:lnTo>
                  <a:pt x="0" y="36195"/>
                </a:lnTo>
                <a:lnTo>
                  <a:pt x="75184" y="76200"/>
                </a:lnTo>
                <a:lnTo>
                  <a:pt x="75979" y="44387"/>
                </a:lnTo>
                <a:lnTo>
                  <a:pt x="63246" y="44069"/>
                </a:lnTo>
                <a:lnTo>
                  <a:pt x="63626" y="31369"/>
                </a:lnTo>
                <a:lnTo>
                  <a:pt x="76304" y="31369"/>
                </a:lnTo>
                <a:lnTo>
                  <a:pt x="77088" y="0"/>
                </a:lnTo>
                <a:close/>
              </a:path>
              <a:path w="304800" h="80010">
                <a:moveTo>
                  <a:pt x="228367" y="35496"/>
                </a:moveTo>
                <a:lnTo>
                  <a:pt x="228070" y="48195"/>
                </a:lnTo>
                <a:lnTo>
                  <a:pt x="240791" y="48514"/>
                </a:lnTo>
                <a:lnTo>
                  <a:pt x="241046" y="35814"/>
                </a:lnTo>
                <a:lnTo>
                  <a:pt x="228367" y="35496"/>
                </a:lnTo>
                <a:close/>
              </a:path>
              <a:path w="304800" h="80010">
                <a:moveTo>
                  <a:pt x="76296" y="31686"/>
                </a:moveTo>
                <a:lnTo>
                  <a:pt x="75979" y="44387"/>
                </a:lnTo>
                <a:lnTo>
                  <a:pt x="228070" y="48195"/>
                </a:lnTo>
                <a:lnTo>
                  <a:pt x="228367" y="35496"/>
                </a:lnTo>
                <a:lnTo>
                  <a:pt x="76296" y="31686"/>
                </a:lnTo>
                <a:close/>
              </a:path>
              <a:path w="304800" h="80010">
                <a:moveTo>
                  <a:pt x="63626" y="31369"/>
                </a:moveTo>
                <a:lnTo>
                  <a:pt x="63246" y="44069"/>
                </a:lnTo>
                <a:lnTo>
                  <a:pt x="75979" y="44387"/>
                </a:lnTo>
                <a:lnTo>
                  <a:pt x="76296" y="31686"/>
                </a:lnTo>
                <a:lnTo>
                  <a:pt x="63626" y="31369"/>
                </a:lnTo>
                <a:close/>
              </a:path>
              <a:path w="304800" h="80010">
                <a:moveTo>
                  <a:pt x="76304" y="31369"/>
                </a:moveTo>
                <a:lnTo>
                  <a:pt x="63626" y="31369"/>
                </a:lnTo>
                <a:lnTo>
                  <a:pt x="76296" y="31686"/>
                </a:lnTo>
                <a:lnTo>
                  <a:pt x="76304" y="31369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02098" y="4135882"/>
            <a:ext cx="304800" cy="80010"/>
          </a:xfrm>
          <a:custGeom>
            <a:avLst/>
            <a:gdLst/>
            <a:ahLst/>
            <a:cxnLst/>
            <a:rect l="l" t="t" r="r" b="b"/>
            <a:pathLst>
              <a:path w="304800" h="80010">
                <a:moveTo>
                  <a:pt x="229235" y="3810"/>
                </a:moveTo>
                <a:lnTo>
                  <a:pt x="228495" y="35505"/>
                </a:lnTo>
                <a:lnTo>
                  <a:pt x="241173" y="35814"/>
                </a:lnTo>
                <a:lnTo>
                  <a:pt x="240918" y="48514"/>
                </a:lnTo>
                <a:lnTo>
                  <a:pt x="228191" y="48514"/>
                </a:lnTo>
                <a:lnTo>
                  <a:pt x="227456" y="80010"/>
                </a:lnTo>
                <a:lnTo>
                  <a:pt x="294537" y="48514"/>
                </a:lnTo>
                <a:lnTo>
                  <a:pt x="240918" y="48514"/>
                </a:lnTo>
                <a:lnTo>
                  <a:pt x="228199" y="48204"/>
                </a:lnTo>
                <a:lnTo>
                  <a:pt x="295196" y="48204"/>
                </a:lnTo>
                <a:lnTo>
                  <a:pt x="304546" y="43815"/>
                </a:lnTo>
                <a:lnTo>
                  <a:pt x="229235" y="3810"/>
                </a:lnTo>
                <a:close/>
              </a:path>
              <a:path w="304800" h="80010">
                <a:moveTo>
                  <a:pt x="77215" y="0"/>
                </a:moveTo>
                <a:lnTo>
                  <a:pt x="0" y="36322"/>
                </a:lnTo>
                <a:lnTo>
                  <a:pt x="75311" y="76200"/>
                </a:lnTo>
                <a:lnTo>
                  <a:pt x="76103" y="44505"/>
                </a:lnTo>
                <a:lnTo>
                  <a:pt x="63373" y="44196"/>
                </a:lnTo>
                <a:lnTo>
                  <a:pt x="63626" y="31496"/>
                </a:lnTo>
                <a:lnTo>
                  <a:pt x="76428" y="31496"/>
                </a:lnTo>
                <a:lnTo>
                  <a:pt x="77215" y="0"/>
                </a:lnTo>
                <a:close/>
              </a:path>
              <a:path w="304800" h="80010">
                <a:moveTo>
                  <a:pt x="228495" y="35505"/>
                </a:moveTo>
                <a:lnTo>
                  <a:pt x="228199" y="48204"/>
                </a:lnTo>
                <a:lnTo>
                  <a:pt x="240918" y="48514"/>
                </a:lnTo>
                <a:lnTo>
                  <a:pt x="241173" y="35814"/>
                </a:lnTo>
                <a:lnTo>
                  <a:pt x="228495" y="35505"/>
                </a:lnTo>
                <a:close/>
              </a:path>
              <a:path w="304800" h="80010">
                <a:moveTo>
                  <a:pt x="76420" y="31807"/>
                </a:moveTo>
                <a:lnTo>
                  <a:pt x="76103" y="44505"/>
                </a:lnTo>
                <a:lnTo>
                  <a:pt x="228199" y="48204"/>
                </a:lnTo>
                <a:lnTo>
                  <a:pt x="228495" y="35505"/>
                </a:lnTo>
                <a:lnTo>
                  <a:pt x="76420" y="31807"/>
                </a:lnTo>
                <a:close/>
              </a:path>
              <a:path w="304800" h="80010">
                <a:moveTo>
                  <a:pt x="63626" y="31496"/>
                </a:moveTo>
                <a:lnTo>
                  <a:pt x="63373" y="44196"/>
                </a:lnTo>
                <a:lnTo>
                  <a:pt x="76103" y="44505"/>
                </a:lnTo>
                <a:lnTo>
                  <a:pt x="76420" y="31807"/>
                </a:lnTo>
                <a:lnTo>
                  <a:pt x="63626" y="31496"/>
                </a:lnTo>
                <a:close/>
              </a:path>
              <a:path w="304800" h="80010">
                <a:moveTo>
                  <a:pt x="76428" y="31496"/>
                </a:moveTo>
                <a:lnTo>
                  <a:pt x="63626" y="31496"/>
                </a:lnTo>
                <a:lnTo>
                  <a:pt x="76420" y="31807"/>
                </a:lnTo>
                <a:lnTo>
                  <a:pt x="76428" y="3149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5276" y="3611879"/>
            <a:ext cx="3811524" cy="8686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41976" y="3877055"/>
            <a:ext cx="3336035" cy="2956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23916" y="3640201"/>
            <a:ext cx="3714115" cy="770890"/>
          </a:xfrm>
          <a:custGeom>
            <a:avLst/>
            <a:gdLst/>
            <a:ahLst/>
            <a:cxnLst/>
            <a:rect l="l" t="t" r="r" b="b"/>
            <a:pathLst>
              <a:path w="3714115" h="770889">
                <a:moveTo>
                  <a:pt x="60579" y="0"/>
                </a:moveTo>
                <a:lnTo>
                  <a:pt x="84189" y="30291"/>
                </a:lnTo>
                <a:lnTo>
                  <a:pt x="96386" y="74367"/>
                </a:lnTo>
                <a:lnTo>
                  <a:pt x="103441" y="112887"/>
                </a:lnTo>
                <a:lnTo>
                  <a:pt x="109490" y="157788"/>
                </a:lnTo>
                <a:lnTo>
                  <a:pt x="114409" y="208277"/>
                </a:lnTo>
                <a:lnTo>
                  <a:pt x="118076" y="263558"/>
                </a:lnTo>
                <a:lnTo>
                  <a:pt x="120367" y="322836"/>
                </a:lnTo>
                <a:lnTo>
                  <a:pt x="121158" y="385318"/>
                </a:lnTo>
                <a:lnTo>
                  <a:pt x="120957" y="416926"/>
                </a:lnTo>
                <a:lnTo>
                  <a:pt x="119401" y="477929"/>
                </a:lnTo>
                <a:lnTo>
                  <a:pt x="116407" y="535320"/>
                </a:lnTo>
                <a:lnTo>
                  <a:pt x="112098" y="588307"/>
                </a:lnTo>
                <a:lnTo>
                  <a:pt x="106599" y="636097"/>
                </a:lnTo>
                <a:lnTo>
                  <a:pt x="100032" y="677898"/>
                </a:lnTo>
                <a:lnTo>
                  <a:pt x="88449" y="727636"/>
                </a:lnTo>
                <a:lnTo>
                  <a:pt x="70422" y="765594"/>
                </a:lnTo>
                <a:lnTo>
                  <a:pt x="60579" y="770636"/>
                </a:lnTo>
                <a:lnTo>
                  <a:pt x="55618" y="769359"/>
                </a:lnTo>
                <a:lnTo>
                  <a:pt x="50766" y="765594"/>
                </a:lnTo>
                <a:lnTo>
                  <a:pt x="32764" y="727636"/>
                </a:lnTo>
                <a:lnTo>
                  <a:pt x="21177" y="677898"/>
                </a:lnTo>
                <a:lnTo>
                  <a:pt x="14601" y="636097"/>
                </a:lnTo>
                <a:lnTo>
                  <a:pt x="9089" y="588307"/>
                </a:lnTo>
                <a:lnTo>
                  <a:pt x="4768" y="535320"/>
                </a:lnTo>
                <a:lnTo>
                  <a:pt x="1763" y="477929"/>
                </a:lnTo>
                <a:lnTo>
                  <a:pt x="201" y="416926"/>
                </a:lnTo>
                <a:lnTo>
                  <a:pt x="0" y="385318"/>
                </a:lnTo>
                <a:lnTo>
                  <a:pt x="201" y="353726"/>
                </a:lnTo>
                <a:lnTo>
                  <a:pt x="1763" y="292747"/>
                </a:lnTo>
                <a:lnTo>
                  <a:pt x="4768" y="235368"/>
                </a:lnTo>
                <a:lnTo>
                  <a:pt x="9089" y="182384"/>
                </a:lnTo>
                <a:lnTo>
                  <a:pt x="14601" y="134589"/>
                </a:lnTo>
                <a:lnTo>
                  <a:pt x="21177" y="92779"/>
                </a:lnTo>
                <a:lnTo>
                  <a:pt x="32764" y="43023"/>
                </a:lnTo>
                <a:lnTo>
                  <a:pt x="50766" y="5045"/>
                </a:lnTo>
                <a:lnTo>
                  <a:pt x="60579" y="0"/>
                </a:lnTo>
                <a:lnTo>
                  <a:pt x="3653028" y="0"/>
                </a:lnTo>
                <a:lnTo>
                  <a:pt x="3658006" y="1277"/>
                </a:lnTo>
                <a:lnTo>
                  <a:pt x="3662871" y="5045"/>
                </a:lnTo>
                <a:lnTo>
                  <a:pt x="3680898" y="43023"/>
                </a:lnTo>
                <a:lnTo>
                  <a:pt x="3692481" y="92779"/>
                </a:lnTo>
                <a:lnTo>
                  <a:pt x="3699048" y="134589"/>
                </a:lnTo>
                <a:lnTo>
                  <a:pt x="3704547" y="182384"/>
                </a:lnTo>
                <a:lnTo>
                  <a:pt x="3708856" y="235368"/>
                </a:lnTo>
                <a:lnTo>
                  <a:pt x="3711850" y="292747"/>
                </a:lnTo>
                <a:lnTo>
                  <a:pt x="3713406" y="353726"/>
                </a:lnTo>
                <a:lnTo>
                  <a:pt x="3713607" y="385318"/>
                </a:lnTo>
                <a:lnTo>
                  <a:pt x="3713406" y="416926"/>
                </a:lnTo>
                <a:lnTo>
                  <a:pt x="3711850" y="477929"/>
                </a:lnTo>
                <a:lnTo>
                  <a:pt x="3708856" y="535320"/>
                </a:lnTo>
                <a:lnTo>
                  <a:pt x="3704547" y="588307"/>
                </a:lnTo>
                <a:lnTo>
                  <a:pt x="3699048" y="636097"/>
                </a:lnTo>
                <a:lnTo>
                  <a:pt x="3692481" y="677898"/>
                </a:lnTo>
                <a:lnTo>
                  <a:pt x="3680898" y="727636"/>
                </a:lnTo>
                <a:lnTo>
                  <a:pt x="3662871" y="765594"/>
                </a:lnTo>
                <a:lnTo>
                  <a:pt x="3653028" y="770636"/>
                </a:lnTo>
                <a:lnTo>
                  <a:pt x="60579" y="770636"/>
                </a:lnTo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57291" y="3951911"/>
            <a:ext cx="31083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nterprise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ess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stem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che</a:t>
            </a:r>
            <a:r>
              <a:rPr sz="1100" spc="-5" dirty="0">
                <a:latin typeface="Arial"/>
                <a:cs typeface="Arial"/>
              </a:rPr>
              <a:t> A</a:t>
            </a:r>
            <a:r>
              <a:rPr sz="1100" dirty="0">
                <a:latin typeface="Arial"/>
                <a:cs typeface="Arial"/>
              </a:rPr>
              <a:t>ct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60847" y="2683764"/>
            <a:ext cx="810768" cy="6248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09234" y="2709545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667892" y="0"/>
                </a:moveTo>
                <a:lnTo>
                  <a:pt x="44102" y="37"/>
                </a:lnTo>
                <a:lnTo>
                  <a:pt x="8458" y="19413"/>
                </a:lnTo>
                <a:lnTo>
                  <a:pt x="0" y="46100"/>
                </a:lnTo>
                <a:lnTo>
                  <a:pt x="33" y="483226"/>
                </a:lnTo>
                <a:lnTo>
                  <a:pt x="19353" y="518949"/>
                </a:lnTo>
                <a:lnTo>
                  <a:pt x="45974" y="527430"/>
                </a:lnTo>
                <a:lnTo>
                  <a:pt x="669773" y="527393"/>
                </a:lnTo>
                <a:lnTo>
                  <a:pt x="705527" y="508046"/>
                </a:lnTo>
                <a:lnTo>
                  <a:pt x="713993" y="481456"/>
                </a:lnTo>
                <a:lnTo>
                  <a:pt x="713952" y="44118"/>
                </a:lnTo>
                <a:lnTo>
                  <a:pt x="694549" y="8444"/>
                </a:lnTo>
                <a:lnTo>
                  <a:pt x="667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09234" y="2709545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0" y="46100"/>
                </a:moveTo>
                <a:lnTo>
                  <a:pt x="17980" y="9505"/>
                </a:lnTo>
                <a:lnTo>
                  <a:pt x="45974" y="0"/>
                </a:lnTo>
                <a:lnTo>
                  <a:pt x="667892" y="0"/>
                </a:lnTo>
                <a:lnTo>
                  <a:pt x="682131" y="2226"/>
                </a:lnTo>
                <a:lnTo>
                  <a:pt x="694549" y="8444"/>
                </a:lnTo>
                <a:lnTo>
                  <a:pt x="704453" y="17960"/>
                </a:lnTo>
                <a:lnTo>
                  <a:pt x="711152" y="30083"/>
                </a:lnTo>
                <a:lnTo>
                  <a:pt x="713952" y="44118"/>
                </a:lnTo>
                <a:lnTo>
                  <a:pt x="713993" y="46100"/>
                </a:lnTo>
                <a:lnTo>
                  <a:pt x="713993" y="481456"/>
                </a:lnTo>
                <a:lnTo>
                  <a:pt x="711761" y="495653"/>
                </a:lnTo>
                <a:lnTo>
                  <a:pt x="705527" y="508046"/>
                </a:lnTo>
                <a:lnTo>
                  <a:pt x="695987" y="517934"/>
                </a:lnTo>
                <a:lnTo>
                  <a:pt x="683838" y="524617"/>
                </a:lnTo>
                <a:lnTo>
                  <a:pt x="669773" y="527393"/>
                </a:lnTo>
                <a:lnTo>
                  <a:pt x="667892" y="527430"/>
                </a:lnTo>
                <a:lnTo>
                  <a:pt x="45974" y="527430"/>
                </a:lnTo>
                <a:lnTo>
                  <a:pt x="31759" y="525193"/>
                </a:lnTo>
                <a:lnTo>
                  <a:pt x="19353" y="518949"/>
                </a:lnTo>
                <a:lnTo>
                  <a:pt x="9461" y="509404"/>
                </a:lnTo>
                <a:lnTo>
                  <a:pt x="2786" y="497262"/>
                </a:lnTo>
                <a:lnTo>
                  <a:pt x="33" y="483226"/>
                </a:lnTo>
                <a:lnTo>
                  <a:pt x="0" y="481456"/>
                </a:lnTo>
                <a:lnTo>
                  <a:pt x="0" y="46100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557265" y="2872042"/>
            <a:ext cx="23558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E</a:t>
            </a:r>
            <a:r>
              <a:rPr sz="800" spc="-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92240" y="2685288"/>
            <a:ext cx="812291" cy="6263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41643" y="2711957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667892" y="0"/>
                </a:moveTo>
                <a:lnTo>
                  <a:pt x="44220" y="37"/>
                </a:lnTo>
                <a:lnTo>
                  <a:pt x="8466" y="19384"/>
                </a:lnTo>
                <a:lnTo>
                  <a:pt x="0" y="45974"/>
                </a:lnTo>
                <a:lnTo>
                  <a:pt x="41" y="483312"/>
                </a:lnTo>
                <a:lnTo>
                  <a:pt x="19444" y="518986"/>
                </a:lnTo>
                <a:lnTo>
                  <a:pt x="46100" y="527430"/>
                </a:lnTo>
                <a:lnTo>
                  <a:pt x="669875" y="527389"/>
                </a:lnTo>
                <a:lnTo>
                  <a:pt x="705549" y="507986"/>
                </a:lnTo>
                <a:lnTo>
                  <a:pt x="713993" y="481329"/>
                </a:lnTo>
                <a:lnTo>
                  <a:pt x="713956" y="44102"/>
                </a:lnTo>
                <a:lnTo>
                  <a:pt x="694580" y="8458"/>
                </a:lnTo>
                <a:lnTo>
                  <a:pt x="667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41643" y="2711957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0" y="45974"/>
                </a:moveTo>
                <a:lnTo>
                  <a:pt x="18006" y="9496"/>
                </a:lnTo>
                <a:lnTo>
                  <a:pt x="46100" y="0"/>
                </a:lnTo>
                <a:lnTo>
                  <a:pt x="667892" y="0"/>
                </a:lnTo>
                <a:lnTo>
                  <a:pt x="682149" y="2231"/>
                </a:lnTo>
                <a:lnTo>
                  <a:pt x="694580" y="8458"/>
                </a:lnTo>
                <a:lnTo>
                  <a:pt x="704488" y="17980"/>
                </a:lnTo>
                <a:lnTo>
                  <a:pt x="711179" y="30095"/>
                </a:lnTo>
                <a:lnTo>
                  <a:pt x="713956" y="44102"/>
                </a:lnTo>
                <a:lnTo>
                  <a:pt x="713993" y="45974"/>
                </a:lnTo>
                <a:lnTo>
                  <a:pt x="713993" y="481329"/>
                </a:lnTo>
                <a:lnTo>
                  <a:pt x="711767" y="495568"/>
                </a:lnTo>
                <a:lnTo>
                  <a:pt x="705549" y="507986"/>
                </a:lnTo>
                <a:lnTo>
                  <a:pt x="696033" y="517890"/>
                </a:lnTo>
                <a:lnTo>
                  <a:pt x="683910" y="524589"/>
                </a:lnTo>
                <a:lnTo>
                  <a:pt x="669875" y="527389"/>
                </a:lnTo>
                <a:lnTo>
                  <a:pt x="667892" y="527430"/>
                </a:lnTo>
                <a:lnTo>
                  <a:pt x="46100" y="527430"/>
                </a:lnTo>
                <a:lnTo>
                  <a:pt x="31862" y="525204"/>
                </a:lnTo>
                <a:lnTo>
                  <a:pt x="19444" y="518986"/>
                </a:lnTo>
                <a:lnTo>
                  <a:pt x="9540" y="509470"/>
                </a:lnTo>
                <a:lnTo>
                  <a:pt x="2841" y="497347"/>
                </a:lnTo>
                <a:lnTo>
                  <a:pt x="41" y="483312"/>
                </a:lnTo>
                <a:lnTo>
                  <a:pt x="0" y="481329"/>
                </a:lnTo>
                <a:lnTo>
                  <a:pt x="0" y="45974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722744" y="2874201"/>
            <a:ext cx="36703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Re</a:t>
            </a:r>
            <a:r>
              <a:rPr sz="800" dirty="0">
                <a:latin typeface="Arial"/>
                <a:cs typeface="Arial"/>
              </a:rPr>
              <a:t>f</a:t>
            </a:r>
            <a:r>
              <a:rPr sz="800" spc="-5" dirty="0">
                <a:latin typeface="Arial"/>
                <a:cs typeface="Arial"/>
              </a:rPr>
              <a:t>un</a:t>
            </a:r>
            <a:r>
              <a:rPr sz="80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y</a:t>
            </a:r>
            <a:r>
              <a:rPr sz="800" dirty="0">
                <a:latin typeface="Arial"/>
                <a:cs typeface="Arial"/>
              </a:rPr>
              <a:t>st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685531" y="2677667"/>
            <a:ext cx="812292" cy="6263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34045" y="2704338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668020" y="0"/>
                </a:moveTo>
                <a:lnTo>
                  <a:pt x="44127" y="41"/>
                </a:lnTo>
                <a:lnTo>
                  <a:pt x="8479" y="19444"/>
                </a:lnTo>
                <a:lnTo>
                  <a:pt x="0" y="46100"/>
                </a:lnTo>
                <a:lnTo>
                  <a:pt x="41" y="483312"/>
                </a:lnTo>
                <a:lnTo>
                  <a:pt x="19500" y="518986"/>
                </a:lnTo>
                <a:lnTo>
                  <a:pt x="46100" y="527431"/>
                </a:lnTo>
                <a:lnTo>
                  <a:pt x="669891" y="527393"/>
                </a:lnTo>
                <a:lnTo>
                  <a:pt x="705535" y="508017"/>
                </a:lnTo>
                <a:lnTo>
                  <a:pt x="713994" y="481329"/>
                </a:lnTo>
                <a:lnTo>
                  <a:pt x="713956" y="44220"/>
                </a:lnTo>
                <a:lnTo>
                  <a:pt x="694609" y="8466"/>
                </a:lnTo>
                <a:lnTo>
                  <a:pt x="668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4045" y="2704338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0" y="46100"/>
                </a:moveTo>
                <a:lnTo>
                  <a:pt x="18015" y="9540"/>
                </a:lnTo>
                <a:lnTo>
                  <a:pt x="46100" y="0"/>
                </a:lnTo>
                <a:lnTo>
                  <a:pt x="668020" y="0"/>
                </a:lnTo>
                <a:lnTo>
                  <a:pt x="682216" y="2232"/>
                </a:lnTo>
                <a:lnTo>
                  <a:pt x="694609" y="8466"/>
                </a:lnTo>
                <a:lnTo>
                  <a:pt x="704497" y="18006"/>
                </a:lnTo>
                <a:lnTo>
                  <a:pt x="711180" y="30155"/>
                </a:lnTo>
                <a:lnTo>
                  <a:pt x="713956" y="44220"/>
                </a:lnTo>
                <a:lnTo>
                  <a:pt x="713994" y="46100"/>
                </a:lnTo>
                <a:lnTo>
                  <a:pt x="713994" y="481329"/>
                </a:lnTo>
                <a:lnTo>
                  <a:pt x="711762" y="495586"/>
                </a:lnTo>
                <a:lnTo>
                  <a:pt x="705535" y="508017"/>
                </a:lnTo>
                <a:lnTo>
                  <a:pt x="696013" y="517925"/>
                </a:lnTo>
                <a:lnTo>
                  <a:pt x="683898" y="524616"/>
                </a:lnTo>
                <a:lnTo>
                  <a:pt x="669891" y="527393"/>
                </a:lnTo>
                <a:lnTo>
                  <a:pt x="668020" y="527431"/>
                </a:lnTo>
                <a:lnTo>
                  <a:pt x="46100" y="527431"/>
                </a:lnTo>
                <a:lnTo>
                  <a:pt x="31910" y="525204"/>
                </a:lnTo>
                <a:lnTo>
                  <a:pt x="19500" y="518986"/>
                </a:lnTo>
                <a:lnTo>
                  <a:pt x="9578" y="509470"/>
                </a:lnTo>
                <a:lnTo>
                  <a:pt x="2855" y="497347"/>
                </a:lnTo>
                <a:lnTo>
                  <a:pt x="41" y="483312"/>
                </a:lnTo>
                <a:lnTo>
                  <a:pt x="0" y="481329"/>
                </a:lnTo>
                <a:lnTo>
                  <a:pt x="0" y="46100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971790" y="2866715"/>
            <a:ext cx="25654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Arial"/>
                <a:cs typeface="Arial"/>
              </a:rPr>
              <a:t>CRM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17664" y="4730496"/>
            <a:ext cx="812292" cy="6263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66431" y="4756911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668020" y="0"/>
                </a:moveTo>
                <a:lnTo>
                  <a:pt x="44229" y="37"/>
                </a:lnTo>
                <a:lnTo>
                  <a:pt x="8501" y="19384"/>
                </a:lnTo>
                <a:lnTo>
                  <a:pt x="0" y="45974"/>
                </a:lnTo>
                <a:lnTo>
                  <a:pt x="41" y="483303"/>
                </a:lnTo>
                <a:lnTo>
                  <a:pt x="19500" y="518951"/>
                </a:lnTo>
                <a:lnTo>
                  <a:pt x="46100" y="527431"/>
                </a:lnTo>
                <a:lnTo>
                  <a:pt x="669891" y="527393"/>
                </a:lnTo>
                <a:lnTo>
                  <a:pt x="705535" y="507962"/>
                </a:lnTo>
                <a:lnTo>
                  <a:pt x="713994" y="481329"/>
                </a:lnTo>
                <a:lnTo>
                  <a:pt x="713960" y="44204"/>
                </a:lnTo>
                <a:lnTo>
                  <a:pt x="694640" y="8481"/>
                </a:lnTo>
                <a:lnTo>
                  <a:pt x="668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66431" y="4756911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0" y="45974"/>
                </a:moveTo>
                <a:lnTo>
                  <a:pt x="18060" y="9496"/>
                </a:lnTo>
                <a:lnTo>
                  <a:pt x="46100" y="0"/>
                </a:lnTo>
                <a:lnTo>
                  <a:pt x="668020" y="0"/>
                </a:lnTo>
                <a:lnTo>
                  <a:pt x="682234" y="2237"/>
                </a:lnTo>
                <a:lnTo>
                  <a:pt x="694640" y="8481"/>
                </a:lnTo>
                <a:lnTo>
                  <a:pt x="704532" y="18026"/>
                </a:lnTo>
                <a:lnTo>
                  <a:pt x="711207" y="30168"/>
                </a:lnTo>
                <a:lnTo>
                  <a:pt x="713960" y="44204"/>
                </a:lnTo>
                <a:lnTo>
                  <a:pt x="713994" y="45974"/>
                </a:lnTo>
                <a:lnTo>
                  <a:pt x="713994" y="481329"/>
                </a:lnTo>
                <a:lnTo>
                  <a:pt x="711762" y="495538"/>
                </a:lnTo>
                <a:lnTo>
                  <a:pt x="705535" y="507962"/>
                </a:lnTo>
                <a:lnTo>
                  <a:pt x="696013" y="517887"/>
                </a:lnTo>
                <a:lnTo>
                  <a:pt x="683898" y="524601"/>
                </a:lnTo>
                <a:lnTo>
                  <a:pt x="669891" y="527393"/>
                </a:lnTo>
                <a:lnTo>
                  <a:pt x="668020" y="527431"/>
                </a:lnTo>
                <a:lnTo>
                  <a:pt x="46100" y="527431"/>
                </a:lnTo>
                <a:lnTo>
                  <a:pt x="31910" y="525192"/>
                </a:lnTo>
                <a:lnTo>
                  <a:pt x="19500" y="518951"/>
                </a:lnTo>
                <a:lnTo>
                  <a:pt x="9578" y="509415"/>
                </a:lnTo>
                <a:lnTo>
                  <a:pt x="2855" y="497296"/>
                </a:lnTo>
                <a:lnTo>
                  <a:pt x="41" y="483303"/>
                </a:lnTo>
                <a:lnTo>
                  <a:pt x="0" y="481329"/>
                </a:lnTo>
                <a:lnTo>
                  <a:pt x="0" y="45974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438390" y="4919790"/>
            <a:ext cx="38862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Fin</a:t>
            </a:r>
            <a:r>
              <a:rPr sz="800" spc="-5" dirty="0">
                <a:latin typeface="Arial"/>
                <a:cs typeface="Arial"/>
              </a:rPr>
              <a:t>an</a:t>
            </a:r>
            <a:r>
              <a:rPr sz="800" dirty="0">
                <a:latin typeface="Arial"/>
                <a:cs typeface="Arial"/>
              </a:rPr>
              <a:t>ce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879591" y="4733544"/>
            <a:ext cx="812291" cy="6248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28867" y="4759197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667892" y="0"/>
                </a:moveTo>
                <a:lnTo>
                  <a:pt x="44102" y="37"/>
                </a:lnTo>
                <a:lnTo>
                  <a:pt x="8458" y="19468"/>
                </a:lnTo>
                <a:lnTo>
                  <a:pt x="0" y="46100"/>
                </a:lnTo>
                <a:lnTo>
                  <a:pt x="33" y="483226"/>
                </a:lnTo>
                <a:lnTo>
                  <a:pt x="19353" y="518949"/>
                </a:lnTo>
                <a:lnTo>
                  <a:pt x="45974" y="527430"/>
                </a:lnTo>
                <a:lnTo>
                  <a:pt x="669764" y="527393"/>
                </a:lnTo>
                <a:lnTo>
                  <a:pt x="705492" y="508046"/>
                </a:lnTo>
                <a:lnTo>
                  <a:pt x="713993" y="481456"/>
                </a:lnTo>
                <a:lnTo>
                  <a:pt x="713952" y="44127"/>
                </a:lnTo>
                <a:lnTo>
                  <a:pt x="694493" y="8479"/>
                </a:lnTo>
                <a:lnTo>
                  <a:pt x="667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867" y="4759197"/>
            <a:ext cx="714375" cy="527685"/>
          </a:xfrm>
          <a:custGeom>
            <a:avLst/>
            <a:gdLst/>
            <a:ahLst/>
            <a:cxnLst/>
            <a:rect l="l" t="t" r="r" b="b"/>
            <a:pathLst>
              <a:path w="714375" h="527685">
                <a:moveTo>
                  <a:pt x="0" y="46100"/>
                </a:moveTo>
                <a:lnTo>
                  <a:pt x="17980" y="9543"/>
                </a:lnTo>
                <a:lnTo>
                  <a:pt x="45974" y="0"/>
                </a:lnTo>
                <a:lnTo>
                  <a:pt x="667892" y="0"/>
                </a:lnTo>
                <a:lnTo>
                  <a:pt x="682083" y="2238"/>
                </a:lnTo>
                <a:lnTo>
                  <a:pt x="694493" y="8479"/>
                </a:lnTo>
                <a:lnTo>
                  <a:pt x="704415" y="18015"/>
                </a:lnTo>
                <a:lnTo>
                  <a:pt x="711138" y="30134"/>
                </a:lnTo>
                <a:lnTo>
                  <a:pt x="713952" y="44127"/>
                </a:lnTo>
                <a:lnTo>
                  <a:pt x="713993" y="46100"/>
                </a:lnTo>
                <a:lnTo>
                  <a:pt x="713993" y="481456"/>
                </a:lnTo>
                <a:lnTo>
                  <a:pt x="711749" y="495653"/>
                </a:lnTo>
                <a:lnTo>
                  <a:pt x="705492" y="508046"/>
                </a:lnTo>
                <a:lnTo>
                  <a:pt x="695933" y="517934"/>
                </a:lnTo>
                <a:lnTo>
                  <a:pt x="683787" y="524617"/>
                </a:lnTo>
                <a:lnTo>
                  <a:pt x="669764" y="527393"/>
                </a:lnTo>
                <a:lnTo>
                  <a:pt x="667892" y="527430"/>
                </a:lnTo>
                <a:lnTo>
                  <a:pt x="45974" y="527430"/>
                </a:lnTo>
                <a:lnTo>
                  <a:pt x="31759" y="525193"/>
                </a:lnTo>
                <a:lnTo>
                  <a:pt x="19353" y="518949"/>
                </a:lnTo>
                <a:lnTo>
                  <a:pt x="9461" y="509404"/>
                </a:lnTo>
                <a:lnTo>
                  <a:pt x="2786" y="497262"/>
                </a:lnTo>
                <a:lnTo>
                  <a:pt x="33" y="483226"/>
                </a:lnTo>
                <a:lnTo>
                  <a:pt x="0" y="481456"/>
                </a:lnTo>
                <a:lnTo>
                  <a:pt x="0" y="46100"/>
                </a:lnTo>
                <a:close/>
              </a:path>
            </a:pathLst>
          </a:custGeom>
          <a:ln w="12699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980303" y="4922203"/>
            <a:ext cx="62865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Fli</a:t>
            </a:r>
            <a:r>
              <a:rPr sz="800" spc="-5" dirty="0">
                <a:latin typeface="Arial"/>
                <a:cs typeface="Arial"/>
              </a:rPr>
              <a:t>gh</a:t>
            </a:r>
            <a:r>
              <a:rPr sz="800" dirty="0">
                <a:latin typeface="Arial"/>
                <a:cs typeface="Arial"/>
              </a:rPr>
              <a:t>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Con</a:t>
            </a:r>
            <a:r>
              <a:rPr sz="800" dirty="0">
                <a:latin typeface="Arial"/>
                <a:cs typeface="Arial"/>
              </a:rPr>
              <a:t>t</a:t>
            </a:r>
            <a:r>
              <a:rPr sz="800" spc="-5" dirty="0">
                <a:latin typeface="Arial"/>
                <a:cs typeface="Arial"/>
              </a:rPr>
              <a:t>ro</a:t>
            </a:r>
            <a:r>
              <a:rPr sz="800" dirty="0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9842" y="5044123"/>
            <a:ext cx="366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S</a:t>
            </a:r>
            <a:r>
              <a:rPr sz="800" spc="-10" dirty="0">
                <a:latin typeface="Arial"/>
                <a:cs typeface="Arial"/>
              </a:rPr>
              <a:t>y</a:t>
            </a:r>
            <a:r>
              <a:rPr sz="800" dirty="0">
                <a:latin typeface="Arial"/>
                <a:cs typeface="Arial"/>
              </a:rPr>
              <a:t>st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31941" y="3297935"/>
            <a:ext cx="76835" cy="271780"/>
          </a:xfrm>
          <a:custGeom>
            <a:avLst/>
            <a:gdLst/>
            <a:ahLst/>
            <a:cxnLst/>
            <a:rect l="l" t="t" r="r" b="b"/>
            <a:pathLst>
              <a:path w="76835" h="271779">
                <a:moveTo>
                  <a:pt x="0" y="195452"/>
                </a:moveTo>
                <a:lnTo>
                  <a:pt x="37846" y="271779"/>
                </a:lnTo>
                <a:lnTo>
                  <a:pt x="69861" y="208279"/>
                </a:lnTo>
                <a:lnTo>
                  <a:pt x="31623" y="208279"/>
                </a:lnTo>
                <a:lnTo>
                  <a:pt x="31667" y="195558"/>
                </a:lnTo>
                <a:lnTo>
                  <a:pt x="0" y="195452"/>
                </a:lnTo>
                <a:close/>
              </a:path>
              <a:path w="76835" h="271779">
                <a:moveTo>
                  <a:pt x="31667" y="195558"/>
                </a:moveTo>
                <a:lnTo>
                  <a:pt x="31623" y="208279"/>
                </a:lnTo>
                <a:lnTo>
                  <a:pt x="44323" y="208279"/>
                </a:lnTo>
                <a:lnTo>
                  <a:pt x="44367" y="195600"/>
                </a:lnTo>
                <a:lnTo>
                  <a:pt x="31667" y="195558"/>
                </a:lnTo>
                <a:close/>
              </a:path>
              <a:path w="76835" h="271779">
                <a:moveTo>
                  <a:pt x="44367" y="195600"/>
                </a:moveTo>
                <a:lnTo>
                  <a:pt x="44323" y="208279"/>
                </a:lnTo>
                <a:lnTo>
                  <a:pt x="69861" y="208279"/>
                </a:lnTo>
                <a:lnTo>
                  <a:pt x="76200" y="195706"/>
                </a:lnTo>
                <a:lnTo>
                  <a:pt x="44367" y="195600"/>
                </a:lnTo>
                <a:close/>
              </a:path>
              <a:path w="76835" h="271779">
                <a:moveTo>
                  <a:pt x="32086" y="76253"/>
                </a:moveTo>
                <a:lnTo>
                  <a:pt x="31667" y="195558"/>
                </a:lnTo>
                <a:lnTo>
                  <a:pt x="44367" y="195600"/>
                </a:lnTo>
                <a:lnTo>
                  <a:pt x="44786" y="76274"/>
                </a:lnTo>
                <a:lnTo>
                  <a:pt x="32086" y="76253"/>
                </a:lnTo>
                <a:close/>
              </a:path>
              <a:path w="76835" h="271779">
                <a:moveTo>
                  <a:pt x="70093" y="63500"/>
                </a:moveTo>
                <a:lnTo>
                  <a:pt x="32131" y="63500"/>
                </a:lnTo>
                <a:lnTo>
                  <a:pt x="44831" y="63626"/>
                </a:lnTo>
                <a:lnTo>
                  <a:pt x="44786" y="76274"/>
                </a:lnTo>
                <a:lnTo>
                  <a:pt x="76454" y="76326"/>
                </a:lnTo>
                <a:lnTo>
                  <a:pt x="70093" y="63500"/>
                </a:lnTo>
                <a:close/>
              </a:path>
              <a:path w="76835" h="271779">
                <a:moveTo>
                  <a:pt x="32131" y="63500"/>
                </a:moveTo>
                <a:lnTo>
                  <a:pt x="32086" y="76253"/>
                </a:lnTo>
                <a:lnTo>
                  <a:pt x="44786" y="76274"/>
                </a:lnTo>
                <a:lnTo>
                  <a:pt x="44831" y="63626"/>
                </a:lnTo>
                <a:lnTo>
                  <a:pt x="32131" y="63500"/>
                </a:lnTo>
                <a:close/>
              </a:path>
              <a:path w="76835" h="271779">
                <a:moveTo>
                  <a:pt x="38608" y="0"/>
                </a:moveTo>
                <a:lnTo>
                  <a:pt x="254" y="76200"/>
                </a:lnTo>
                <a:lnTo>
                  <a:pt x="32086" y="76253"/>
                </a:lnTo>
                <a:lnTo>
                  <a:pt x="32131" y="63500"/>
                </a:lnTo>
                <a:lnTo>
                  <a:pt x="70093" y="63500"/>
                </a:lnTo>
                <a:lnTo>
                  <a:pt x="38608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51904" y="3318002"/>
            <a:ext cx="76835" cy="271780"/>
          </a:xfrm>
          <a:custGeom>
            <a:avLst/>
            <a:gdLst/>
            <a:ahLst/>
            <a:cxnLst/>
            <a:rect l="l" t="t" r="r" b="b"/>
            <a:pathLst>
              <a:path w="76834" h="271779">
                <a:moveTo>
                  <a:pt x="0" y="195452"/>
                </a:moveTo>
                <a:lnTo>
                  <a:pt x="37846" y="271652"/>
                </a:lnTo>
                <a:lnTo>
                  <a:pt x="69796" y="208280"/>
                </a:lnTo>
                <a:lnTo>
                  <a:pt x="44450" y="208280"/>
                </a:lnTo>
                <a:lnTo>
                  <a:pt x="31750" y="208152"/>
                </a:lnTo>
                <a:lnTo>
                  <a:pt x="31783" y="195505"/>
                </a:lnTo>
                <a:lnTo>
                  <a:pt x="0" y="195452"/>
                </a:lnTo>
                <a:close/>
              </a:path>
              <a:path w="76834" h="271779">
                <a:moveTo>
                  <a:pt x="31783" y="195505"/>
                </a:moveTo>
                <a:lnTo>
                  <a:pt x="31750" y="208152"/>
                </a:lnTo>
                <a:lnTo>
                  <a:pt x="44450" y="208280"/>
                </a:lnTo>
                <a:lnTo>
                  <a:pt x="44483" y="195527"/>
                </a:lnTo>
                <a:lnTo>
                  <a:pt x="31783" y="195505"/>
                </a:lnTo>
                <a:close/>
              </a:path>
              <a:path w="76834" h="271779">
                <a:moveTo>
                  <a:pt x="44483" y="195527"/>
                </a:moveTo>
                <a:lnTo>
                  <a:pt x="44450" y="208280"/>
                </a:lnTo>
                <a:lnTo>
                  <a:pt x="69796" y="208280"/>
                </a:lnTo>
                <a:lnTo>
                  <a:pt x="76200" y="195580"/>
                </a:lnTo>
                <a:lnTo>
                  <a:pt x="44483" y="195527"/>
                </a:lnTo>
                <a:close/>
              </a:path>
              <a:path w="76834" h="271779">
                <a:moveTo>
                  <a:pt x="32097" y="76178"/>
                </a:moveTo>
                <a:lnTo>
                  <a:pt x="31783" y="195505"/>
                </a:lnTo>
                <a:lnTo>
                  <a:pt x="44483" y="195527"/>
                </a:lnTo>
                <a:lnTo>
                  <a:pt x="44797" y="76221"/>
                </a:lnTo>
                <a:lnTo>
                  <a:pt x="32097" y="76178"/>
                </a:lnTo>
                <a:close/>
              </a:path>
              <a:path w="76834" h="271779">
                <a:moveTo>
                  <a:pt x="70220" y="63500"/>
                </a:moveTo>
                <a:lnTo>
                  <a:pt x="44830" y="63500"/>
                </a:lnTo>
                <a:lnTo>
                  <a:pt x="44797" y="76221"/>
                </a:lnTo>
                <a:lnTo>
                  <a:pt x="76580" y="76326"/>
                </a:lnTo>
                <a:lnTo>
                  <a:pt x="70220" y="63500"/>
                </a:lnTo>
                <a:close/>
              </a:path>
              <a:path w="76834" h="271779">
                <a:moveTo>
                  <a:pt x="44830" y="63500"/>
                </a:moveTo>
                <a:lnTo>
                  <a:pt x="32130" y="63500"/>
                </a:lnTo>
                <a:lnTo>
                  <a:pt x="32097" y="76178"/>
                </a:lnTo>
                <a:lnTo>
                  <a:pt x="44797" y="76221"/>
                </a:lnTo>
                <a:lnTo>
                  <a:pt x="44830" y="63500"/>
                </a:lnTo>
                <a:close/>
              </a:path>
              <a:path w="76834" h="271779">
                <a:moveTo>
                  <a:pt x="38735" y="0"/>
                </a:moveTo>
                <a:lnTo>
                  <a:pt x="380" y="76073"/>
                </a:lnTo>
                <a:lnTo>
                  <a:pt x="32097" y="76178"/>
                </a:lnTo>
                <a:lnTo>
                  <a:pt x="32130" y="63500"/>
                </a:lnTo>
                <a:lnTo>
                  <a:pt x="70220" y="63500"/>
                </a:lnTo>
                <a:lnTo>
                  <a:pt x="38735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51927" y="3318002"/>
            <a:ext cx="76835" cy="271780"/>
          </a:xfrm>
          <a:custGeom>
            <a:avLst/>
            <a:gdLst/>
            <a:ahLst/>
            <a:cxnLst/>
            <a:rect l="l" t="t" r="r" b="b"/>
            <a:pathLst>
              <a:path w="76834" h="271779">
                <a:moveTo>
                  <a:pt x="0" y="195452"/>
                </a:moveTo>
                <a:lnTo>
                  <a:pt x="37973" y="271652"/>
                </a:lnTo>
                <a:lnTo>
                  <a:pt x="69818" y="208280"/>
                </a:lnTo>
                <a:lnTo>
                  <a:pt x="44450" y="208280"/>
                </a:lnTo>
                <a:lnTo>
                  <a:pt x="31750" y="208152"/>
                </a:lnTo>
                <a:lnTo>
                  <a:pt x="31783" y="195505"/>
                </a:lnTo>
                <a:lnTo>
                  <a:pt x="0" y="195452"/>
                </a:lnTo>
                <a:close/>
              </a:path>
              <a:path w="76834" h="271779">
                <a:moveTo>
                  <a:pt x="31783" y="195505"/>
                </a:moveTo>
                <a:lnTo>
                  <a:pt x="31750" y="208152"/>
                </a:lnTo>
                <a:lnTo>
                  <a:pt x="44450" y="208280"/>
                </a:lnTo>
                <a:lnTo>
                  <a:pt x="44483" y="195527"/>
                </a:lnTo>
                <a:lnTo>
                  <a:pt x="31783" y="195505"/>
                </a:lnTo>
                <a:close/>
              </a:path>
              <a:path w="76834" h="271779">
                <a:moveTo>
                  <a:pt x="44483" y="195527"/>
                </a:moveTo>
                <a:lnTo>
                  <a:pt x="44450" y="208280"/>
                </a:lnTo>
                <a:lnTo>
                  <a:pt x="69818" y="208280"/>
                </a:lnTo>
                <a:lnTo>
                  <a:pt x="76200" y="195580"/>
                </a:lnTo>
                <a:lnTo>
                  <a:pt x="44483" y="195527"/>
                </a:lnTo>
                <a:close/>
              </a:path>
              <a:path w="76834" h="271779">
                <a:moveTo>
                  <a:pt x="32097" y="76178"/>
                </a:moveTo>
                <a:lnTo>
                  <a:pt x="31783" y="195505"/>
                </a:lnTo>
                <a:lnTo>
                  <a:pt x="44483" y="195527"/>
                </a:lnTo>
                <a:lnTo>
                  <a:pt x="44797" y="76221"/>
                </a:lnTo>
                <a:lnTo>
                  <a:pt x="32097" y="76178"/>
                </a:lnTo>
                <a:close/>
              </a:path>
              <a:path w="76834" h="271779">
                <a:moveTo>
                  <a:pt x="70220" y="63500"/>
                </a:moveTo>
                <a:lnTo>
                  <a:pt x="44830" y="63500"/>
                </a:lnTo>
                <a:lnTo>
                  <a:pt x="44797" y="76221"/>
                </a:lnTo>
                <a:lnTo>
                  <a:pt x="76580" y="76326"/>
                </a:lnTo>
                <a:lnTo>
                  <a:pt x="70220" y="63500"/>
                </a:lnTo>
                <a:close/>
              </a:path>
              <a:path w="76834" h="271779">
                <a:moveTo>
                  <a:pt x="44830" y="63500"/>
                </a:moveTo>
                <a:lnTo>
                  <a:pt x="32130" y="63500"/>
                </a:lnTo>
                <a:lnTo>
                  <a:pt x="32097" y="76178"/>
                </a:lnTo>
                <a:lnTo>
                  <a:pt x="44797" y="76221"/>
                </a:lnTo>
                <a:lnTo>
                  <a:pt x="44830" y="63500"/>
                </a:lnTo>
                <a:close/>
              </a:path>
              <a:path w="76834" h="271779">
                <a:moveTo>
                  <a:pt x="38734" y="0"/>
                </a:moveTo>
                <a:lnTo>
                  <a:pt x="380" y="76073"/>
                </a:lnTo>
                <a:lnTo>
                  <a:pt x="32097" y="76178"/>
                </a:lnTo>
                <a:lnTo>
                  <a:pt x="32130" y="63500"/>
                </a:lnTo>
                <a:lnTo>
                  <a:pt x="70220" y="63500"/>
                </a:lnTo>
                <a:lnTo>
                  <a:pt x="38734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955" y="4448047"/>
            <a:ext cx="76835" cy="271780"/>
          </a:xfrm>
          <a:custGeom>
            <a:avLst/>
            <a:gdLst/>
            <a:ahLst/>
            <a:cxnLst/>
            <a:rect l="l" t="t" r="r" b="b"/>
            <a:pathLst>
              <a:path w="76835" h="271779">
                <a:moveTo>
                  <a:pt x="0" y="195452"/>
                </a:moveTo>
                <a:lnTo>
                  <a:pt x="37846" y="271779"/>
                </a:lnTo>
                <a:lnTo>
                  <a:pt x="69861" y="208279"/>
                </a:lnTo>
                <a:lnTo>
                  <a:pt x="31623" y="208279"/>
                </a:lnTo>
                <a:lnTo>
                  <a:pt x="31667" y="195558"/>
                </a:lnTo>
                <a:lnTo>
                  <a:pt x="0" y="195452"/>
                </a:lnTo>
                <a:close/>
              </a:path>
              <a:path w="76835" h="271779">
                <a:moveTo>
                  <a:pt x="31667" y="195558"/>
                </a:moveTo>
                <a:lnTo>
                  <a:pt x="31623" y="208279"/>
                </a:lnTo>
                <a:lnTo>
                  <a:pt x="44323" y="208279"/>
                </a:lnTo>
                <a:lnTo>
                  <a:pt x="44367" y="195600"/>
                </a:lnTo>
                <a:lnTo>
                  <a:pt x="31667" y="195558"/>
                </a:lnTo>
                <a:close/>
              </a:path>
              <a:path w="76835" h="271779">
                <a:moveTo>
                  <a:pt x="44367" y="195600"/>
                </a:moveTo>
                <a:lnTo>
                  <a:pt x="44323" y="208279"/>
                </a:lnTo>
                <a:lnTo>
                  <a:pt x="69861" y="208279"/>
                </a:lnTo>
                <a:lnTo>
                  <a:pt x="76200" y="195706"/>
                </a:lnTo>
                <a:lnTo>
                  <a:pt x="44367" y="195600"/>
                </a:lnTo>
                <a:close/>
              </a:path>
              <a:path w="76835" h="271779">
                <a:moveTo>
                  <a:pt x="32086" y="76179"/>
                </a:moveTo>
                <a:lnTo>
                  <a:pt x="31667" y="195558"/>
                </a:lnTo>
                <a:lnTo>
                  <a:pt x="44367" y="195600"/>
                </a:lnTo>
                <a:lnTo>
                  <a:pt x="44786" y="76221"/>
                </a:lnTo>
                <a:lnTo>
                  <a:pt x="32086" y="76179"/>
                </a:lnTo>
                <a:close/>
              </a:path>
              <a:path w="76835" h="271779">
                <a:moveTo>
                  <a:pt x="70093" y="63500"/>
                </a:moveTo>
                <a:lnTo>
                  <a:pt x="44831" y="63500"/>
                </a:lnTo>
                <a:lnTo>
                  <a:pt x="44786" y="76221"/>
                </a:lnTo>
                <a:lnTo>
                  <a:pt x="76454" y="76326"/>
                </a:lnTo>
                <a:lnTo>
                  <a:pt x="70093" y="63500"/>
                </a:lnTo>
                <a:close/>
              </a:path>
              <a:path w="76835" h="271779">
                <a:moveTo>
                  <a:pt x="44831" y="63500"/>
                </a:moveTo>
                <a:lnTo>
                  <a:pt x="32131" y="63500"/>
                </a:lnTo>
                <a:lnTo>
                  <a:pt x="32086" y="76179"/>
                </a:lnTo>
                <a:lnTo>
                  <a:pt x="44786" y="76221"/>
                </a:lnTo>
                <a:lnTo>
                  <a:pt x="44831" y="63500"/>
                </a:lnTo>
                <a:close/>
              </a:path>
              <a:path w="76835" h="271779">
                <a:moveTo>
                  <a:pt x="38608" y="0"/>
                </a:moveTo>
                <a:lnTo>
                  <a:pt x="254" y="76072"/>
                </a:lnTo>
                <a:lnTo>
                  <a:pt x="32086" y="76179"/>
                </a:lnTo>
                <a:lnTo>
                  <a:pt x="32131" y="63500"/>
                </a:lnTo>
                <a:lnTo>
                  <a:pt x="70093" y="63500"/>
                </a:lnTo>
                <a:lnTo>
                  <a:pt x="38608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81900" y="4448047"/>
            <a:ext cx="76835" cy="271780"/>
          </a:xfrm>
          <a:custGeom>
            <a:avLst/>
            <a:gdLst/>
            <a:ahLst/>
            <a:cxnLst/>
            <a:rect l="l" t="t" r="r" b="b"/>
            <a:pathLst>
              <a:path w="76834" h="271779">
                <a:moveTo>
                  <a:pt x="0" y="195452"/>
                </a:moveTo>
                <a:lnTo>
                  <a:pt x="37973" y="271779"/>
                </a:lnTo>
                <a:lnTo>
                  <a:pt x="69882" y="208279"/>
                </a:lnTo>
                <a:lnTo>
                  <a:pt x="31750" y="208279"/>
                </a:lnTo>
                <a:lnTo>
                  <a:pt x="31783" y="195558"/>
                </a:lnTo>
                <a:lnTo>
                  <a:pt x="0" y="195452"/>
                </a:lnTo>
                <a:close/>
              </a:path>
              <a:path w="76834" h="271779">
                <a:moveTo>
                  <a:pt x="31783" y="195558"/>
                </a:moveTo>
                <a:lnTo>
                  <a:pt x="31750" y="208279"/>
                </a:lnTo>
                <a:lnTo>
                  <a:pt x="44450" y="208279"/>
                </a:lnTo>
                <a:lnTo>
                  <a:pt x="44483" y="195601"/>
                </a:lnTo>
                <a:lnTo>
                  <a:pt x="31783" y="195558"/>
                </a:lnTo>
                <a:close/>
              </a:path>
              <a:path w="76834" h="271779">
                <a:moveTo>
                  <a:pt x="44483" y="195601"/>
                </a:moveTo>
                <a:lnTo>
                  <a:pt x="44450" y="208279"/>
                </a:lnTo>
                <a:lnTo>
                  <a:pt x="69882" y="208279"/>
                </a:lnTo>
                <a:lnTo>
                  <a:pt x="76200" y="195706"/>
                </a:lnTo>
                <a:lnTo>
                  <a:pt x="44483" y="195601"/>
                </a:lnTo>
                <a:close/>
              </a:path>
              <a:path w="76834" h="271779">
                <a:moveTo>
                  <a:pt x="32097" y="76178"/>
                </a:moveTo>
                <a:lnTo>
                  <a:pt x="31783" y="195558"/>
                </a:lnTo>
                <a:lnTo>
                  <a:pt x="44483" y="195601"/>
                </a:lnTo>
                <a:lnTo>
                  <a:pt x="44797" y="76221"/>
                </a:lnTo>
                <a:lnTo>
                  <a:pt x="32097" y="76178"/>
                </a:lnTo>
                <a:close/>
              </a:path>
              <a:path w="76834" h="271779">
                <a:moveTo>
                  <a:pt x="70220" y="63500"/>
                </a:moveTo>
                <a:lnTo>
                  <a:pt x="44830" y="63500"/>
                </a:lnTo>
                <a:lnTo>
                  <a:pt x="44797" y="76221"/>
                </a:lnTo>
                <a:lnTo>
                  <a:pt x="76580" y="76326"/>
                </a:lnTo>
                <a:lnTo>
                  <a:pt x="70220" y="63500"/>
                </a:lnTo>
                <a:close/>
              </a:path>
              <a:path w="76834" h="271779">
                <a:moveTo>
                  <a:pt x="44830" y="63500"/>
                </a:moveTo>
                <a:lnTo>
                  <a:pt x="32130" y="63500"/>
                </a:lnTo>
                <a:lnTo>
                  <a:pt x="32097" y="76178"/>
                </a:lnTo>
                <a:lnTo>
                  <a:pt x="44797" y="76221"/>
                </a:lnTo>
                <a:lnTo>
                  <a:pt x="44830" y="63500"/>
                </a:lnTo>
                <a:close/>
              </a:path>
              <a:path w="76834" h="271779">
                <a:moveTo>
                  <a:pt x="38734" y="0"/>
                </a:moveTo>
                <a:lnTo>
                  <a:pt x="380" y="76072"/>
                </a:lnTo>
                <a:lnTo>
                  <a:pt x="32097" y="76178"/>
                </a:lnTo>
                <a:lnTo>
                  <a:pt x="32130" y="63500"/>
                </a:lnTo>
                <a:lnTo>
                  <a:pt x="70220" y="63500"/>
                </a:lnTo>
                <a:lnTo>
                  <a:pt x="38734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88949" y="3832162"/>
            <a:ext cx="108331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 marR="5080" indent="-75565">
              <a:lnSpc>
                <a:spcPct val="100000"/>
              </a:lnSpc>
            </a:pPr>
            <a:r>
              <a:rPr sz="800" b="1" dirty="0">
                <a:latin typeface="Arial"/>
                <a:cs typeface="Arial"/>
              </a:rPr>
              <a:t>iO</a:t>
            </a:r>
            <a:r>
              <a:rPr sz="800" b="1" spc="5" dirty="0">
                <a:latin typeface="Arial"/>
                <a:cs typeface="Arial"/>
              </a:rPr>
              <a:t>S</a:t>
            </a:r>
            <a:r>
              <a:rPr sz="800" b="1" dirty="0">
                <a:latin typeface="Arial"/>
                <a:cs typeface="Arial"/>
              </a:rPr>
              <a:t>/</a:t>
            </a:r>
            <a:r>
              <a:rPr sz="800" b="1" spc="-45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ndroid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Nat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-5" dirty="0">
                <a:latin typeface="Arial"/>
                <a:cs typeface="Arial"/>
              </a:rPr>
              <a:t>v</a:t>
            </a:r>
            <a:r>
              <a:rPr sz="800" b="1" dirty="0">
                <a:latin typeface="Arial"/>
                <a:cs typeface="Arial"/>
              </a:rPr>
              <a:t>e</a:t>
            </a:r>
            <a:r>
              <a:rPr sz="800" b="1" spc="1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or </a:t>
            </a:r>
            <a:r>
              <a:rPr sz="800" b="1" spc="-5" dirty="0">
                <a:latin typeface="Arial"/>
                <a:cs typeface="Arial"/>
              </a:rPr>
              <a:t>H</a:t>
            </a:r>
            <a:r>
              <a:rPr sz="800" b="1" spc="-15" dirty="0">
                <a:latin typeface="Arial"/>
                <a:cs typeface="Arial"/>
              </a:rPr>
              <a:t>T</a:t>
            </a:r>
            <a:r>
              <a:rPr sz="800" b="1" spc="10" dirty="0">
                <a:latin typeface="Arial"/>
                <a:cs typeface="Arial"/>
              </a:rPr>
              <a:t>M</a:t>
            </a:r>
            <a:r>
              <a:rPr sz="800" b="1" dirty="0">
                <a:latin typeface="Arial"/>
                <a:cs typeface="Arial"/>
              </a:rPr>
              <a:t>L5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H</a:t>
            </a:r>
            <a:r>
              <a:rPr sz="800" b="1" spc="-40" dirty="0">
                <a:latin typeface="Arial"/>
                <a:cs typeface="Arial"/>
              </a:rPr>
              <a:t>y</a:t>
            </a:r>
            <a:r>
              <a:rPr sz="800" b="1" dirty="0">
                <a:latin typeface="Arial"/>
                <a:cs typeface="Arial"/>
              </a:rPr>
              <a:t>brid</a:t>
            </a:r>
            <a:r>
              <a:rPr sz="800" b="1" spc="25" dirty="0">
                <a:latin typeface="Arial"/>
                <a:cs typeface="Arial"/>
              </a:rPr>
              <a:t> </a:t>
            </a:r>
            <a:r>
              <a:rPr sz="800" b="1" spc="-45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pp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52995" y="3316846"/>
            <a:ext cx="593572" cy="4649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28115" y="3389972"/>
            <a:ext cx="469976" cy="2986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785366" y="3429000"/>
            <a:ext cx="70993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TML</a:t>
            </a:r>
            <a:r>
              <a:rPr sz="700" spc="-5" dirty="0">
                <a:latin typeface="Calibri"/>
                <a:cs typeface="Calibri"/>
              </a:rPr>
              <a:t>5</a:t>
            </a:r>
            <a:r>
              <a:rPr sz="700" spc="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We</a:t>
            </a:r>
            <a:r>
              <a:rPr sz="700" spc="-10" dirty="0">
                <a:latin typeface="Calibri"/>
                <a:cs typeface="Calibri"/>
              </a:rPr>
              <a:t>b</a:t>
            </a:r>
            <a:r>
              <a:rPr sz="700" spc="-5" dirty="0">
                <a:latin typeface="Calibri"/>
                <a:cs typeface="Calibri"/>
              </a:rPr>
              <a:t>So</a:t>
            </a:r>
            <a:r>
              <a:rPr sz="700" dirty="0">
                <a:latin typeface="Calibri"/>
                <a:cs typeface="Calibri"/>
              </a:rPr>
              <a:t>c</a:t>
            </a:r>
            <a:r>
              <a:rPr sz="700" spc="-10" dirty="0">
                <a:latin typeface="Calibri"/>
                <a:cs typeface="Calibri"/>
              </a:rPr>
              <a:t>k</a:t>
            </a:r>
            <a:r>
              <a:rPr sz="700" spc="-5" dirty="0">
                <a:latin typeface="Calibri"/>
                <a:cs typeface="Calibri"/>
              </a:rPr>
              <a:t>et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972055" y="1880616"/>
            <a:ext cx="484631" cy="6187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13457" y="1921891"/>
            <a:ext cx="347980" cy="482600"/>
          </a:xfrm>
          <a:custGeom>
            <a:avLst/>
            <a:gdLst/>
            <a:ahLst/>
            <a:cxnLst/>
            <a:rect l="l" t="t" r="r" b="b"/>
            <a:pathLst>
              <a:path w="347980" h="482600">
                <a:moveTo>
                  <a:pt x="317500" y="0"/>
                </a:moveTo>
                <a:lnTo>
                  <a:pt x="30353" y="0"/>
                </a:lnTo>
                <a:lnTo>
                  <a:pt x="24834" y="500"/>
                </a:lnTo>
                <a:lnTo>
                  <a:pt x="12116" y="6086"/>
                </a:lnTo>
                <a:lnTo>
                  <a:pt x="3298" y="16577"/>
                </a:lnTo>
                <a:lnTo>
                  <a:pt x="0" y="30353"/>
                </a:lnTo>
                <a:lnTo>
                  <a:pt x="0" y="452120"/>
                </a:lnTo>
                <a:lnTo>
                  <a:pt x="516" y="457731"/>
                </a:lnTo>
                <a:lnTo>
                  <a:pt x="6121" y="470449"/>
                </a:lnTo>
                <a:lnTo>
                  <a:pt x="16602" y="479287"/>
                </a:lnTo>
                <a:lnTo>
                  <a:pt x="30353" y="482600"/>
                </a:lnTo>
                <a:lnTo>
                  <a:pt x="317500" y="482600"/>
                </a:lnTo>
                <a:lnTo>
                  <a:pt x="323199" y="482061"/>
                </a:lnTo>
                <a:lnTo>
                  <a:pt x="335875" y="476397"/>
                </a:lnTo>
                <a:lnTo>
                  <a:pt x="344680" y="465870"/>
                </a:lnTo>
                <a:lnTo>
                  <a:pt x="347980" y="452120"/>
                </a:lnTo>
                <a:lnTo>
                  <a:pt x="347980" y="30353"/>
                </a:lnTo>
                <a:lnTo>
                  <a:pt x="347458" y="24745"/>
                </a:lnTo>
                <a:lnTo>
                  <a:pt x="341812" y="12070"/>
                </a:lnTo>
                <a:lnTo>
                  <a:pt x="331276" y="3285"/>
                </a:lnTo>
                <a:lnTo>
                  <a:pt x="317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13457" y="1921891"/>
            <a:ext cx="347980" cy="482600"/>
          </a:xfrm>
          <a:custGeom>
            <a:avLst/>
            <a:gdLst/>
            <a:ahLst/>
            <a:cxnLst/>
            <a:rect l="l" t="t" r="r" b="b"/>
            <a:pathLst>
              <a:path w="347980" h="482600">
                <a:moveTo>
                  <a:pt x="0" y="30353"/>
                </a:moveTo>
                <a:lnTo>
                  <a:pt x="3298" y="16577"/>
                </a:lnTo>
                <a:lnTo>
                  <a:pt x="12116" y="6086"/>
                </a:lnTo>
                <a:lnTo>
                  <a:pt x="24834" y="500"/>
                </a:lnTo>
                <a:lnTo>
                  <a:pt x="30353" y="0"/>
                </a:lnTo>
                <a:lnTo>
                  <a:pt x="317500" y="0"/>
                </a:lnTo>
                <a:lnTo>
                  <a:pt x="331276" y="3285"/>
                </a:lnTo>
                <a:lnTo>
                  <a:pt x="341812" y="12070"/>
                </a:lnTo>
                <a:lnTo>
                  <a:pt x="347458" y="24745"/>
                </a:lnTo>
                <a:lnTo>
                  <a:pt x="347980" y="30353"/>
                </a:lnTo>
                <a:lnTo>
                  <a:pt x="347980" y="452120"/>
                </a:lnTo>
                <a:lnTo>
                  <a:pt x="344680" y="465870"/>
                </a:lnTo>
                <a:lnTo>
                  <a:pt x="335875" y="476397"/>
                </a:lnTo>
                <a:lnTo>
                  <a:pt x="323199" y="482061"/>
                </a:lnTo>
                <a:lnTo>
                  <a:pt x="317500" y="482600"/>
                </a:lnTo>
                <a:lnTo>
                  <a:pt x="30353" y="482600"/>
                </a:lnTo>
                <a:lnTo>
                  <a:pt x="16602" y="479287"/>
                </a:lnTo>
                <a:lnTo>
                  <a:pt x="6121" y="470449"/>
                </a:lnTo>
                <a:lnTo>
                  <a:pt x="516" y="457731"/>
                </a:lnTo>
                <a:lnTo>
                  <a:pt x="0" y="452120"/>
                </a:lnTo>
                <a:lnTo>
                  <a:pt x="0" y="30353"/>
                </a:lnTo>
                <a:close/>
              </a:path>
            </a:pathLst>
          </a:custGeom>
          <a:ln w="28575">
            <a:solidFill>
              <a:srgbClr val="0D2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059939" y="2140407"/>
            <a:ext cx="26098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C</a:t>
            </a:r>
            <a:r>
              <a:rPr sz="500" spc="5" dirty="0">
                <a:latin typeface="Arial"/>
                <a:cs typeface="Arial"/>
              </a:rPr>
              <a:t>l</a:t>
            </a:r>
            <a:r>
              <a:rPr sz="500" spc="-5" dirty="0">
                <a:latin typeface="Arial"/>
                <a:cs typeface="Arial"/>
              </a:rPr>
              <a:t>ou</a:t>
            </a:r>
            <a:r>
              <a:rPr sz="500" dirty="0">
                <a:latin typeface="Arial"/>
                <a:cs typeface="Arial"/>
              </a:rPr>
              <a:t>d</a:t>
            </a:r>
            <a:r>
              <a:rPr sz="500" spc="-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to </a:t>
            </a:r>
            <a:r>
              <a:rPr sz="500" spc="-5" dirty="0">
                <a:latin typeface="Arial"/>
                <a:cs typeface="Arial"/>
              </a:rPr>
              <a:t>De</a:t>
            </a:r>
            <a:r>
              <a:rPr sz="500" spc="20" dirty="0">
                <a:latin typeface="Arial"/>
                <a:cs typeface="Arial"/>
              </a:rPr>
              <a:t>v</a:t>
            </a:r>
            <a:r>
              <a:rPr sz="500" spc="5" dirty="0">
                <a:latin typeface="Arial"/>
                <a:cs typeface="Arial"/>
              </a:rPr>
              <a:t>i</a:t>
            </a:r>
            <a:r>
              <a:rPr sz="500" dirty="0">
                <a:latin typeface="Arial"/>
                <a:cs typeface="Arial"/>
              </a:rPr>
              <a:t>ce M</a:t>
            </a:r>
            <a:r>
              <a:rPr sz="500" spc="-15" dirty="0">
                <a:latin typeface="Arial"/>
                <a:cs typeface="Arial"/>
              </a:rPr>
              <a:t>s</a:t>
            </a:r>
            <a:r>
              <a:rPr sz="500" dirty="0">
                <a:latin typeface="Arial"/>
                <a:cs typeface="Arial"/>
              </a:rPr>
              <a:t>g</a:t>
            </a:r>
            <a:endParaRPr sz="5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99817" y="1959698"/>
            <a:ext cx="178968" cy="1841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63994" y="6101041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98475" y="28930"/>
                </a:moveTo>
                <a:lnTo>
                  <a:pt x="447675" y="28930"/>
                </a:lnTo>
                <a:lnTo>
                  <a:pt x="447675" y="41630"/>
                </a:lnTo>
                <a:lnTo>
                  <a:pt x="498475" y="41630"/>
                </a:lnTo>
                <a:lnTo>
                  <a:pt x="498475" y="28930"/>
                </a:lnTo>
                <a:close/>
              </a:path>
              <a:path w="498475" h="76200">
                <a:moveTo>
                  <a:pt x="409575" y="28930"/>
                </a:moveTo>
                <a:lnTo>
                  <a:pt x="358775" y="28930"/>
                </a:lnTo>
                <a:lnTo>
                  <a:pt x="358775" y="41630"/>
                </a:lnTo>
                <a:lnTo>
                  <a:pt x="409575" y="41630"/>
                </a:lnTo>
                <a:lnTo>
                  <a:pt x="409575" y="28930"/>
                </a:lnTo>
                <a:close/>
              </a:path>
              <a:path w="498475" h="76200">
                <a:moveTo>
                  <a:pt x="320675" y="28930"/>
                </a:moveTo>
                <a:lnTo>
                  <a:pt x="269875" y="28930"/>
                </a:lnTo>
                <a:lnTo>
                  <a:pt x="269875" y="41630"/>
                </a:lnTo>
                <a:lnTo>
                  <a:pt x="320675" y="41630"/>
                </a:lnTo>
                <a:lnTo>
                  <a:pt x="320675" y="28930"/>
                </a:lnTo>
                <a:close/>
              </a:path>
              <a:path w="498475" h="76200">
                <a:moveTo>
                  <a:pt x="234696" y="31750"/>
                </a:moveTo>
                <a:lnTo>
                  <a:pt x="183896" y="31750"/>
                </a:lnTo>
                <a:lnTo>
                  <a:pt x="183896" y="44450"/>
                </a:lnTo>
                <a:lnTo>
                  <a:pt x="234696" y="44450"/>
                </a:lnTo>
                <a:lnTo>
                  <a:pt x="234696" y="31750"/>
                </a:lnTo>
                <a:close/>
              </a:path>
              <a:path w="498475" h="76200">
                <a:moveTo>
                  <a:pt x="145796" y="31750"/>
                </a:moveTo>
                <a:lnTo>
                  <a:pt x="94996" y="31750"/>
                </a:lnTo>
                <a:lnTo>
                  <a:pt x="94996" y="44450"/>
                </a:lnTo>
                <a:lnTo>
                  <a:pt x="145796" y="44450"/>
                </a:lnTo>
                <a:lnTo>
                  <a:pt x="145796" y="31750"/>
                </a:lnTo>
                <a:close/>
              </a:path>
              <a:path w="4984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73519" y="6259233"/>
            <a:ext cx="485140" cy="77470"/>
          </a:xfrm>
          <a:custGeom>
            <a:avLst/>
            <a:gdLst/>
            <a:ahLst/>
            <a:cxnLst/>
            <a:rect l="l" t="t" r="r" b="b"/>
            <a:pathLst>
              <a:path w="485140" h="77470">
                <a:moveTo>
                  <a:pt x="408812" y="761"/>
                </a:moveTo>
                <a:lnTo>
                  <a:pt x="408812" y="76961"/>
                </a:lnTo>
                <a:lnTo>
                  <a:pt x="472312" y="45211"/>
                </a:lnTo>
                <a:lnTo>
                  <a:pt x="421512" y="45211"/>
                </a:lnTo>
                <a:lnTo>
                  <a:pt x="421512" y="32511"/>
                </a:lnTo>
                <a:lnTo>
                  <a:pt x="472312" y="32511"/>
                </a:lnTo>
                <a:lnTo>
                  <a:pt x="408812" y="761"/>
                </a:lnTo>
                <a:close/>
              </a:path>
              <a:path w="485140" h="7747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485140" h="77470">
                <a:moveTo>
                  <a:pt x="236093" y="38099"/>
                </a:moveTo>
                <a:lnTo>
                  <a:pt x="236093" y="42367"/>
                </a:lnTo>
                <a:lnTo>
                  <a:pt x="239013" y="45211"/>
                </a:lnTo>
                <a:lnTo>
                  <a:pt x="408812" y="45211"/>
                </a:lnTo>
                <a:lnTo>
                  <a:pt x="408812" y="44449"/>
                </a:lnTo>
                <a:lnTo>
                  <a:pt x="242443" y="44449"/>
                </a:lnTo>
                <a:lnTo>
                  <a:pt x="236093" y="38099"/>
                </a:lnTo>
                <a:close/>
              </a:path>
              <a:path w="485140" h="77470">
                <a:moveTo>
                  <a:pt x="472312" y="32511"/>
                </a:moveTo>
                <a:lnTo>
                  <a:pt x="421512" y="32511"/>
                </a:lnTo>
                <a:lnTo>
                  <a:pt x="421512" y="45211"/>
                </a:lnTo>
                <a:lnTo>
                  <a:pt x="472312" y="45211"/>
                </a:lnTo>
                <a:lnTo>
                  <a:pt x="485012" y="38861"/>
                </a:lnTo>
                <a:lnTo>
                  <a:pt x="472312" y="32511"/>
                </a:lnTo>
                <a:close/>
              </a:path>
              <a:path w="485140" h="7747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485140" h="77470">
                <a:moveTo>
                  <a:pt x="245999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238231" y="44449"/>
                </a:lnTo>
                <a:lnTo>
                  <a:pt x="236093" y="42367"/>
                </a:lnTo>
                <a:lnTo>
                  <a:pt x="236093" y="38099"/>
                </a:lnTo>
                <a:lnTo>
                  <a:pt x="248031" y="38099"/>
                </a:lnTo>
                <a:lnTo>
                  <a:pt x="242443" y="32511"/>
                </a:lnTo>
                <a:lnTo>
                  <a:pt x="246747" y="32511"/>
                </a:lnTo>
                <a:lnTo>
                  <a:pt x="245999" y="31749"/>
                </a:lnTo>
                <a:close/>
              </a:path>
              <a:path w="485140" h="77470">
                <a:moveTo>
                  <a:pt x="248031" y="38099"/>
                </a:moveTo>
                <a:lnTo>
                  <a:pt x="236093" y="38099"/>
                </a:lnTo>
                <a:lnTo>
                  <a:pt x="242443" y="44449"/>
                </a:lnTo>
                <a:lnTo>
                  <a:pt x="408812" y="44449"/>
                </a:lnTo>
                <a:lnTo>
                  <a:pt x="408812" y="38861"/>
                </a:lnTo>
                <a:lnTo>
                  <a:pt x="248793" y="38861"/>
                </a:lnTo>
                <a:lnTo>
                  <a:pt x="248031" y="38099"/>
                </a:lnTo>
                <a:close/>
              </a:path>
              <a:path w="485140" h="77470">
                <a:moveTo>
                  <a:pt x="246747" y="32511"/>
                </a:moveTo>
                <a:lnTo>
                  <a:pt x="242443" y="32511"/>
                </a:lnTo>
                <a:lnTo>
                  <a:pt x="248793" y="38861"/>
                </a:lnTo>
                <a:lnTo>
                  <a:pt x="248793" y="34594"/>
                </a:lnTo>
                <a:lnTo>
                  <a:pt x="246747" y="32511"/>
                </a:lnTo>
                <a:close/>
              </a:path>
              <a:path w="485140" h="77470">
                <a:moveTo>
                  <a:pt x="408812" y="32511"/>
                </a:moveTo>
                <a:lnTo>
                  <a:pt x="246747" y="32511"/>
                </a:lnTo>
                <a:lnTo>
                  <a:pt x="248793" y="34594"/>
                </a:lnTo>
                <a:lnTo>
                  <a:pt x="248793" y="38861"/>
                </a:lnTo>
                <a:lnTo>
                  <a:pt x="408812" y="38861"/>
                </a:lnTo>
                <a:lnTo>
                  <a:pt x="408812" y="32511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347459" y="5960681"/>
            <a:ext cx="2173605" cy="6343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5180" indent="-4445">
              <a:lnSpc>
                <a:spcPct val="100000"/>
              </a:lnSpc>
            </a:pPr>
            <a:r>
              <a:rPr sz="800" b="1" dirty="0">
                <a:latin typeface="Calibri"/>
                <a:cs typeface="Calibri"/>
              </a:rPr>
              <a:t>Bac</a:t>
            </a:r>
            <a:r>
              <a:rPr sz="800" b="1" spc="-5" dirty="0">
                <a:latin typeface="Calibri"/>
                <a:cs typeface="Calibri"/>
              </a:rPr>
              <a:t>k</a:t>
            </a:r>
            <a:r>
              <a:rPr sz="800" b="1" dirty="0">
                <a:latin typeface="Calibri"/>
                <a:cs typeface="Calibri"/>
              </a:rPr>
              <a:t>ground</a:t>
            </a:r>
            <a:r>
              <a:rPr sz="800" b="1" spc="-5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/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Un</a:t>
            </a:r>
            <a:r>
              <a:rPr sz="800" b="1" spc="-10" dirty="0">
                <a:latin typeface="Calibri"/>
                <a:cs typeface="Calibri"/>
              </a:rPr>
              <a:t>i</a:t>
            </a:r>
            <a:r>
              <a:rPr sz="800" b="1" dirty="0">
                <a:latin typeface="Calibri"/>
                <a:cs typeface="Calibri"/>
              </a:rPr>
              <a:t>d</a:t>
            </a:r>
            <a:r>
              <a:rPr sz="800" b="1" spc="-10" dirty="0">
                <a:latin typeface="Calibri"/>
                <a:cs typeface="Calibri"/>
              </a:rPr>
              <a:t>i</a:t>
            </a:r>
            <a:r>
              <a:rPr sz="800" b="1" dirty="0">
                <a:latin typeface="Calibri"/>
                <a:cs typeface="Calibri"/>
              </a:rPr>
              <a:t>re</a:t>
            </a:r>
            <a:r>
              <a:rPr sz="800" b="1" spc="-5" dirty="0">
                <a:latin typeface="Calibri"/>
                <a:cs typeface="Calibri"/>
              </a:rPr>
              <a:t>ct</a:t>
            </a:r>
            <a:r>
              <a:rPr sz="800" b="1" spc="-10" dirty="0">
                <a:latin typeface="Calibri"/>
                <a:cs typeface="Calibri"/>
              </a:rPr>
              <a:t>i</a:t>
            </a:r>
            <a:r>
              <a:rPr sz="800" b="1" dirty="0">
                <a:latin typeface="Calibri"/>
                <a:cs typeface="Calibri"/>
              </a:rPr>
              <a:t>onal</a:t>
            </a:r>
            <a:endParaRPr sz="800">
              <a:latin typeface="Calibri"/>
              <a:cs typeface="Calibri"/>
            </a:endParaRPr>
          </a:p>
          <a:p>
            <a:pPr marL="805180" marR="178435">
              <a:lnSpc>
                <a:spcPct val="100000"/>
              </a:lnSpc>
              <a:spcBef>
                <a:spcPts val="195"/>
              </a:spcBef>
            </a:pPr>
            <a:r>
              <a:rPr sz="800" b="1" dirty="0">
                <a:latin typeface="Calibri"/>
                <a:cs typeface="Calibri"/>
              </a:rPr>
              <a:t>Foregro</a:t>
            </a:r>
            <a:r>
              <a:rPr sz="800" b="1" spc="-15" dirty="0">
                <a:latin typeface="Calibri"/>
                <a:cs typeface="Calibri"/>
              </a:rPr>
              <a:t>un</a:t>
            </a:r>
            <a:r>
              <a:rPr sz="800" b="1" dirty="0">
                <a:latin typeface="Calibri"/>
                <a:cs typeface="Calibri"/>
              </a:rPr>
              <a:t>d</a:t>
            </a:r>
            <a:r>
              <a:rPr sz="800" b="1" spc="-6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/ </a:t>
            </a:r>
            <a:r>
              <a:rPr sz="800" b="1" spc="5" dirty="0">
                <a:latin typeface="Calibri"/>
                <a:cs typeface="Calibri"/>
              </a:rPr>
              <a:t>B</a:t>
            </a:r>
            <a:r>
              <a:rPr sz="800" b="1" spc="-5" dirty="0">
                <a:latin typeface="Calibri"/>
                <a:cs typeface="Calibri"/>
              </a:rPr>
              <a:t>i</a:t>
            </a:r>
            <a:r>
              <a:rPr sz="800" b="1" spc="5" dirty="0">
                <a:latin typeface="Calibri"/>
                <a:cs typeface="Calibri"/>
              </a:rPr>
              <a:t>-</a:t>
            </a:r>
            <a:r>
              <a:rPr sz="800" b="1" dirty="0">
                <a:latin typeface="Calibri"/>
                <a:cs typeface="Calibri"/>
              </a:rPr>
              <a:t>d</a:t>
            </a:r>
            <a:r>
              <a:rPr sz="800" b="1" spc="-10" dirty="0">
                <a:latin typeface="Calibri"/>
                <a:cs typeface="Calibri"/>
              </a:rPr>
              <a:t>i</a:t>
            </a:r>
            <a:r>
              <a:rPr sz="800" b="1" dirty="0">
                <a:latin typeface="Calibri"/>
                <a:cs typeface="Calibri"/>
              </a:rPr>
              <a:t>re</a:t>
            </a:r>
            <a:r>
              <a:rPr sz="800" b="1" spc="-5" dirty="0">
                <a:latin typeface="Calibri"/>
                <a:cs typeface="Calibri"/>
              </a:rPr>
              <a:t>ct</a:t>
            </a:r>
            <a:r>
              <a:rPr sz="800" b="1" spc="-10" dirty="0">
                <a:latin typeface="Calibri"/>
                <a:cs typeface="Calibri"/>
              </a:rPr>
              <a:t>i</a:t>
            </a:r>
            <a:r>
              <a:rPr sz="800" b="1" dirty="0">
                <a:latin typeface="Calibri"/>
                <a:cs typeface="Calibri"/>
              </a:rPr>
              <a:t>ona</a:t>
            </a:r>
            <a:r>
              <a:rPr sz="800" b="1" spc="-10" dirty="0">
                <a:latin typeface="Calibri"/>
                <a:cs typeface="Calibri"/>
              </a:rPr>
              <a:t>l</a:t>
            </a:r>
            <a:r>
              <a:rPr sz="800" b="1" dirty="0">
                <a:latin typeface="Calibri"/>
                <a:cs typeface="Calibri"/>
              </a:rPr>
              <a:t>, </a:t>
            </a:r>
            <a:r>
              <a:rPr sz="800" b="1" spc="-5" dirty="0">
                <a:latin typeface="Calibri"/>
                <a:cs typeface="Calibri"/>
              </a:rPr>
              <a:t>L</a:t>
            </a:r>
            <a:r>
              <a:rPr sz="800" b="1" dirty="0">
                <a:latin typeface="Calibri"/>
                <a:cs typeface="Calibri"/>
              </a:rPr>
              <a:t>ow</a:t>
            </a:r>
            <a:r>
              <a:rPr sz="800" b="1" spc="-25" dirty="0">
                <a:latin typeface="Calibri"/>
                <a:cs typeface="Calibri"/>
              </a:rPr>
              <a:t> </a:t>
            </a:r>
            <a:r>
              <a:rPr sz="800" b="1" spc="-5" dirty="0">
                <a:latin typeface="Calibri"/>
                <a:cs typeface="Calibri"/>
              </a:rPr>
              <a:t>L</a:t>
            </a:r>
            <a:r>
              <a:rPr sz="800" b="1" dirty="0">
                <a:latin typeface="Calibri"/>
                <a:cs typeface="Calibri"/>
              </a:rPr>
              <a:t>a</a:t>
            </a:r>
            <a:r>
              <a:rPr sz="800" b="1" spc="-5" dirty="0">
                <a:latin typeface="Calibri"/>
                <a:cs typeface="Calibri"/>
              </a:rPr>
              <a:t>t</a:t>
            </a:r>
            <a:r>
              <a:rPr sz="800" b="1" dirty="0">
                <a:latin typeface="Calibri"/>
                <a:cs typeface="Calibri"/>
              </a:rPr>
              <a:t>ency,</a:t>
            </a:r>
            <a:r>
              <a:rPr sz="800" b="1" spc="-2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Guaranteed </a:t>
            </a:r>
            <a:r>
              <a:rPr sz="800" b="1" spc="-5" dirty="0">
                <a:latin typeface="Calibri"/>
                <a:cs typeface="Calibri"/>
              </a:rPr>
              <a:t>D</a:t>
            </a:r>
            <a:r>
              <a:rPr sz="800" b="1" dirty="0">
                <a:latin typeface="Calibri"/>
                <a:cs typeface="Calibri"/>
              </a:rPr>
              <a:t>e</a:t>
            </a:r>
            <a:r>
              <a:rPr sz="800" b="1" spc="-10" dirty="0">
                <a:latin typeface="Calibri"/>
                <a:cs typeface="Calibri"/>
              </a:rPr>
              <a:t>li</a:t>
            </a:r>
            <a:r>
              <a:rPr sz="800" b="1" dirty="0">
                <a:latin typeface="Calibri"/>
                <a:cs typeface="Calibri"/>
              </a:rPr>
              <a:t>very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98691" y="5934455"/>
            <a:ext cx="2270760" cy="7315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91400" y="6257544"/>
            <a:ext cx="85344" cy="853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404609" y="5803188"/>
            <a:ext cx="33020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latin typeface="Calibri"/>
                <a:cs typeface="Calibri"/>
              </a:rPr>
              <a:t>Le</a:t>
            </a:r>
            <a:r>
              <a:rPr sz="800" b="1" dirty="0">
                <a:latin typeface="Calibri"/>
                <a:cs typeface="Calibri"/>
              </a:rPr>
              <a:t>g</a:t>
            </a:r>
            <a:r>
              <a:rPr sz="800" b="1" spc="-5" dirty="0">
                <a:latin typeface="Calibri"/>
                <a:cs typeface="Calibri"/>
              </a:rPr>
              <a:t>end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128003" y="1164336"/>
            <a:ext cx="2601468" cy="7117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86828" y="1476755"/>
            <a:ext cx="85344" cy="853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172580" y="970305"/>
            <a:ext cx="182054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Not</a:t>
            </a:r>
            <a:r>
              <a:rPr sz="1200" b="1" spc="5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fi</a:t>
            </a:r>
            <a:r>
              <a:rPr sz="1200" b="1" spc="-15" dirty="0">
                <a:latin typeface="Calibri"/>
                <a:cs typeface="Calibri"/>
              </a:rPr>
              <a:t>c</a:t>
            </a:r>
            <a:r>
              <a:rPr sz="1200" b="1" spc="-20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t</a:t>
            </a:r>
            <a:r>
              <a:rPr sz="1200" b="1" spc="5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on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</a:t>
            </a:r>
            <a:r>
              <a:rPr sz="1200" b="1" spc="-10" dirty="0">
                <a:latin typeface="Calibri"/>
                <a:cs typeface="Calibri"/>
              </a:rPr>
              <a:t>em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</a:t>
            </a:r>
            <a:r>
              <a:rPr sz="1200" b="1" spc="-25" dirty="0">
                <a:latin typeface="Calibri"/>
                <a:cs typeface="Calibri"/>
              </a:rPr>
              <a:t>x</a:t>
            </a:r>
            <a:r>
              <a:rPr sz="1200" b="1" spc="-10" dirty="0">
                <a:latin typeface="Calibri"/>
                <a:cs typeface="Calibri"/>
              </a:rPr>
              <a:t>am</a:t>
            </a:r>
            <a:r>
              <a:rPr sz="1200" b="1" dirty="0">
                <a:latin typeface="Calibri"/>
                <a:cs typeface="Calibri"/>
              </a:rPr>
              <a:t>p</a:t>
            </a:r>
            <a:r>
              <a:rPr sz="1200" b="1" spc="5" dirty="0">
                <a:latin typeface="Calibri"/>
                <a:cs typeface="Calibri"/>
              </a:rPr>
              <a:t>l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670550" y="5028907"/>
            <a:ext cx="443776" cy="4505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90108" y="4036910"/>
            <a:ext cx="443776" cy="4505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08347" y="3986364"/>
            <a:ext cx="443776" cy="4505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015" y="189890"/>
            <a:ext cx="28994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Limi</a:t>
            </a:r>
            <a:r>
              <a:rPr sz="2800" b="1" spc="-40" dirty="0">
                <a:solidFill>
                  <a:srgbClr val="EF6D2C"/>
                </a:solidFill>
                <a:latin typeface="Calibri"/>
                <a:cs typeface="Calibri"/>
              </a:rPr>
              <a:t>ta</a:t>
            </a:r>
            <a:r>
              <a:rPr sz="2800" b="1" spc="-10" dirty="0">
                <a:solidFill>
                  <a:srgbClr val="EF6D2C"/>
                </a:solidFill>
                <a:latin typeface="Calibri"/>
                <a:cs typeface="Calibri"/>
              </a:rPr>
              <a:t>ti</a:t>
            </a:r>
            <a:r>
              <a:rPr sz="2800" b="1" spc="-25" dirty="0">
                <a:solidFill>
                  <a:srgbClr val="EF6D2C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ns</a:t>
            </a:r>
            <a:r>
              <a:rPr sz="2800" b="1" spc="-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F6D2C"/>
                </a:solidFill>
                <a:latin typeface="Calibri"/>
                <a:cs typeface="Calibri"/>
              </a:rPr>
              <a:t>of</a:t>
            </a:r>
            <a:r>
              <a:rPr sz="2800" b="1" spc="-5" dirty="0">
                <a:solidFill>
                  <a:srgbClr val="EF6D2C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H</a:t>
            </a:r>
            <a:r>
              <a:rPr sz="2800" b="1" spc="10" dirty="0">
                <a:solidFill>
                  <a:srgbClr val="EF6D2C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EF6D2C"/>
                </a:solidFill>
                <a:latin typeface="Calibri"/>
                <a:cs typeface="Calibri"/>
              </a:rPr>
              <a:t>TP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505864"/>
            <a:ext cx="6898640" cy="450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De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igned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7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r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doc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me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 t</a:t>
            </a:r>
            <a:r>
              <a:rPr sz="3200" spc="-7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an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-9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800" spc="-6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equ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t-</a:t>
            </a:r>
            <a:r>
              <a:rPr sz="2800" spc="-5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esponse</a:t>
            </a:r>
            <a:r>
              <a:rPr sz="2800" spc="4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750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Bi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-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di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ectional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bu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 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ll</a:t>
            </a:r>
            <a:r>
              <a:rPr sz="3200" spc="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hal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f-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dup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200" spc="-5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800" spc="-18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7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fic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fl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4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8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onl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on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di</a:t>
            </a:r>
            <a:r>
              <a:rPr sz="2800" spc="-5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ection</a:t>
            </a:r>
            <a:r>
              <a:rPr sz="28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t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ti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750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eless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Heade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erh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-6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orm</a:t>
            </a:r>
            <a:r>
              <a:rPr sz="2800" spc="-4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469900" marR="3303270">
              <a:lnSpc>
                <a:spcPct val="100000"/>
              </a:lnSpc>
            </a:pP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se</a:t>
            </a:r>
            <a:r>
              <a:rPr sz="2800" spc="-5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each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H</a:t>
            </a:r>
            <a:r>
              <a:rPr sz="2800" spc="2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TP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equ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esponse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41290" y="3661841"/>
            <a:ext cx="4122039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</a:t>
            </a:r>
            <a:r>
              <a:rPr spc="-20" dirty="0"/>
              <a:t>m</a:t>
            </a:r>
            <a:r>
              <a:rPr spc="-15" dirty="0"/>
              <a:t>ul</a:t>
            </a:r>
            <a:r>
              <a:rPr spc="-45" dirty="0"/>
              <a:t>a</a:t>
            </a:r>
            <a:r>
              <a:rPr spc="-15" dirty="0"/>
              <a:t>ting</a:t>
            </a:r>
            <a:r>
              <a:rPr spc="-10" dirty="0"/>
              <a:t> </a:t>
            </a:r>
            <a:r>
              <a:rPr spc="-15" dirty="0"/>
              <a:t>full-dupl</a:t>
            </a:r>
            <a:r>
              <a:rPr spc="-75" dirty="0"/>
              <a:t>e</a:t>
            </a:r>
            <a:r>
              <a:rPr spc="-15" dirty="0"/>
              <a:t>x</a:t>
            </a:r>
            <a:r>
              <a:rPr spc="40" dirty="0"/>
              <a:t> </a:t>
            </a:r>
            <a:r>
              <a:rPr spc="-20" dirty="0"/>
              <a:t>H</a:t>
            </a:r>
            <a:r>
              <a:rPr spc="10" dirty="0"/>
              <a:t>T</a:t>
            </a:r>
            <a:r>
              <a:rPr spc="-20" dirty="0"/>
              <a:t>TP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1480692"/>
            <a:ext cx="6621780" cy="40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spc="2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336699"/>
                </a:solidFill>
                <a:latin typeface="Calibri"/>
                <a:cs typeface="Calibri"/>
              </a:rPr>
              <a:t>J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AX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 (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ynch</a:t>
            </a:r>
            <a:r>
              <a:rPr sz="3200" spc="-6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onou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J</a:t>
            </a:r>
            <a:r>
              <a:rPr sz="3200" spc="-5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aScri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 +</a:t>
            </a:r>
            <a:r>
              <a:rPr sz="3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XML)</a:t>
            </a:r>
            <a:endParaRPr sz="3200">
              <a:latin typeface="Calibri"/>
              <a:cs typeface="Calibri"/>
            </a:endParaRPr>
          </a:p>
          <a:p>
            <a:pPr marL="756285" marR="81915" lvl="1" indent="-286385">
              <a:lnSpc>
                <a:spcPct val="100000"/>
              </a:lnSpc>
              <a:spcBef>
                <a:spcPts val="690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Co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an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han</a:t>
            </a:r>
            <a:r>
              <a:rPr sz="2800" spc="-40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without</a:t>
            </a:r>
            <a:r>
              <a:rPr sz="28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load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28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the e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ti</a:t>
            </a:r>
            <a:r>
              <a:rPr sz="2800" spc="-6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pa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g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User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-pe</a:t>
            </a:r>
            <a:r>
              <a:rPr sz="2800" spc="-5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cei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ed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ency</a:t>
            </a:r>
            <a:endParaRPr sz="28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750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Com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800" spc="-26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echn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qu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se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4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er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pu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800" spc="-5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anda</a:t>
            </a:r>
            <a:r>
              <a:rPr sz="2800" spc="-5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2800" spc="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pleme</a:t>
            </a:r>
            <a:r>
              <a:rPr sz="2800" spc="-50" dirty="0">
                <a:solidFill>
                  <a:srgbClr val="336699"/>
                </a:solidFill>
                <a:latin typeface="Calibri"/>
                <a:cs typeface="Calibri"/>
              </a:rPr>
              <a:t>nt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79546"/>
              </a:buClr>
              <a:buFont typeface="Arial"/>
              <a:buChar char="•"/>
              <a:tabLst>
                <a:tab pos="756920" algn="l"/>
              </a:tabLst>
            </a:pP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Com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t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adds</a:t>
            </a:r>
            <a:r>
              <a:rPr sz="28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lots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omp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2800" spc="-6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xity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3800" y="3962400"/>
            <a:ext cx="1600199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8100" y="2133600"/>
            <a:ext cx="1485899" cy="148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P</a:t>
            </a:r>
            <a:r>
              <a:rPr spc="-15" dirty="0"/>
              <a:t>ol</a:t>
            </a:r>
            <a:r>
              <a:rPr spc="-25" dirty="0"/>
              <a:t>l</a:t>
            </a:r>
            <a:r>
              <a:rPr spc="-15" dirty="0"/>
              <a:t>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1480692"/>
            <a:ext cx="7961630" cy="2579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spc="-6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oll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g is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"nearly 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eal-t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me"</a:t>
            </a:r>
            <a:endParaRPr sz="32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770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U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ed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in</a:t>
            </a:r>
            <a:r>
              <a:rPr sz="3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Aj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x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app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o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sim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ea</a:t>
            </a:r>
            <a:r>
              <a:rPr sz="3200" spc="5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-t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me</a:t>
            </a:r>
            <a:endParaRPr sz="32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ommun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ca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765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send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H</a:t>
            </a:r>
            <a:r>
              <a:rPr sz="3200" spc="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P 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eque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ts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 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egular</a:t>
            </a:r>
            <a:endParaRPr sz="32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1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als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me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ely</a:t>
            </a:r>
            <a:r>
              <a:rPr sz="3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ecei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 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es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onse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4067352"/>
            <a:ext cx="3810000" cy="2426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pc="-15" dirty="0"/>
              <a:t>Long</a:t>
            </a:r>
            <a:r>
              <a:rPr spc="-20" dirty="0"/>
              <a:t> </a:t>
            </a:r>
            <a:r>
              <a:rPr spc="-65" dirty="0"/>
              <a:t>P</a:t>
            </a:r>
            <a:r>
              <a:rPr spc="-15" dirty="0"/>
              <a:t>ol</a:t>
            </a:r>
            <a:r>
              <a:rPr spc="-25" dirty="0"/>
              <a:t>l</a:t>
            </a:r>
            <a:r>
              <a:rPr spc="-15" dirty="0"/>
              <a:t>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559680" y="4093083"/>
            <a:ext cx="3593719" cy="2307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340" y="913383"/>
            <a:ext cx="7887970" cy="337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15" dirty="0">
                <a:latin typeface="Calibri"/>
                <a:cs typeface="Calibri"/>
              </a:rPr>
              <a:t>a/</a:t>
            </a:r>
            <a:r>
              <a:rPr sz="1800" i="1" spc="-20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/a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A</a:t>
            </a:r>
            <a:r>
              <a:rPr sz="1800" i="1" spc="-55" dirty="0">
                <a:latin typeface="Calibri"/>
                <a:cs typeface="Calibri"/>
              </a:rPr>
              <a:t>s</a:t>
            </a:r>
            <a:r>
              <a:rPr sz="1800" i="1" spc="-5" dirty="0">
                <a:latin typeface="Calibri"/>
                <a:cs typeface="Calibri"/>
              </a:rPr>
              <a:t>yn</a:t>
            </a:r>
            <a:r>
              <a:rPr sz="1800" i="1" spc="-10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h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onou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po</a:t>
            </a:r>
            <a:r>
              <a:rPr sz="1800" i="1" spc="-10" dirty="0">
                <a:latin typeface="Calibri"/>
                <a:cs typeface="Calibri"/>
              </a:rPr>
              <a:t>l</a:t>
            </a:r>
            <a:r>
              <a:rPr sz="1800" i="1" spc="-5" dirty="0">
                <a:latin typeface="Calibri"/>
                <a:cs typeface="Calibri"/>
              </a:rPr>
              <a:t>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50">
              <a:latin typeface="Times New Roman"/>
              <a:cs typeface="Times New Roman"/>
            </a:endParaRPr>
          </a:p>
          <a:p>
            <a:pPr marL="449580" indent="-284480">
              <a:lnSpc>
                <a:spcPct val="100000"/>
              </a:lnSpc>
              <a:buClr>
                <a:srgbClr val="F79546"/>
              </a:buClr>
              <a:buSzPct val="79687"/>
              <a:buFont typeface="Arial"/>
              <a:buChar char="•"/>
              <a:tabLst>
                <a:tab pos="450215" algn="l"/>
              </a:tabLst>
            </a:pP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send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eque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 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se</a:t>
            </a:r>
            <a:r>
              <a:rPr sz="3200" spc="1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28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,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se</a:t>
            </a:r>
            <a:r>
              <a:rPr sz="3200" spc="1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</a:pPr>
            <a:r>
              <a:rPr sz="3200" spc="-114" dirty="0">
                <a:solidFill>
                  <a:srgbClr val="336699"/>
                </a:solidFill>
                <a:latin typeface="Calibri"/>
                <a:cs typeface="Calibri"/>
              </a:rPr>
              <a:t>k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ee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eque</a:t>
            </a:r>
            <a:r>
              <a:rPr sz="3200" spc="-6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ope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80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r a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per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od</a:t>
            </a:r>
            <a:endParaRPr sz="3200">
              <a:latin typeface="Calibri"/>
              <a:cs typeface="Calibri"/>
            </a:endParaRPr>
          </a:p>
          <a:p>
            <a:pPr marL="449580" indent="-284480">
              <a:lnSpc>
                <a:spcPct val="100000"/>
              </a:lnSpc>
              <a:spcBef>
                <a:spcPts val="765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450215" algn="l"/>
              </a:tabLst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Spee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mi</a:t>
            </a:r>
            <a:r>
              <a:rPr sz="3200" spc="-5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ed</a:t>
            </a:r>
            <a:r>
              <a:rPr sz="3200" spc="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y 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espon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1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-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eque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-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espon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449580" indent="-284480">
              <a:lnSpc>
                <a:spcPct val="100000"/>
              </a:lnSpc>
              <a:spcBef>
                <a:spcPts val="765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450215" algn="l"/>
              </a:tabLst>
            </a:pPr>
            <a:r>
              <a:rPr sz="3200" spc="-6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eque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t/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espon</a:t>
            </a:r>
            <a:r>
              <a:rPr sz="3200" spc="-2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heade</a:t>
            </a:r>
            <a:r>
              <a:rPr sz="3200" spc="-6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s add</a:t>
            </a:r>
            <a:r>
              <a:rPr sz="32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erhead</a:t>
            </a:r>
            <a:r>
              <a:rPr sz="32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</a:pP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St</a:t>
            </a:r>
            <a:r>
              <a:rPr spc="-45" dirty="0"/>
              <a:t>r</a:t>
            </a:r>
            <a:r>
              <a:rPr spc="-20" dirty="0"/>
              <a:t>eaming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664325"/>
            <a:ext cx="187325" cy="160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584325"/>
            <a:ext cx="6625590" cy="413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ts val="3650"/>
              </a:lnSpc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Mo</a:t>
            </a:r>
            <a:r>
              <a:rPr sz="3200" spc="-4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4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f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cie</a:t>
            </a:r>
            <a:r>
              <a:rPr sz="3200" spc="-3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t,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som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mes</a:t>
            </a:r>
            <a:endParaRPr sz="3200">
              <a:latin typeface="Calibri"/>
              <a:cs typeface="Calibri"/>
            </a:endParaRPr>
          </a:p>
          <a:p>
            <a:pPr marL="297180">
              <a:lnSpc>
                <a:spcPts val="3650"/>
              </a:lnSpc>
            </a:pP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3200" spc="-5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oble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380"/>
              </a:spcBef>
              <a:buClr>
                <a:srgbClr val="F79546"/>
              </a:buClr>
              <a:buSzPct val="79687"/>
              <a:buFont typeface="Arial"/>
              <a:buChar char="•"/>
              <a:tabLst>
                <a:tab pos="297815" algn="l"/>
              </a:tabLst>
            </a:pPr>
            <a:r>
              <a:rPr sz="3200" spc="-60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oss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bl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ompl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25" dirty="0">
                <a:solidFill>
                  <a:srgbClr val="336699"/>
                </a:solidFill>
                <a:latin typeface="Calibri"/>
                <a:cs typeface="Calibri"/>
              </a:rPr>
              <a:t>ca</a:t>
            </a:r>
            <a:r>
              <a:rPr sz="320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336699"/>
                </a:solidFill>
                <a:latin typeface="Calibri"/>
                <a:cs typeface="Calibri"/>
              </a:rPr>
              <a:t>ons:</a:t>
            </a:r>
            <a:endParaRPr sz="32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350"/>
              </a:spcBef>
              <a:buClr>
                <a:srgbClr val="F79546"/>
              </a:buClr>
              <a:buFont typeface="Courier New"/>
              <a:buChar char="o"/>
              <a:tabLst>
                <a:tab pos="813435" algn="l"/>
              </a:tabLst>
            </a:pP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2800" spc="-70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7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xie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fi</a:t>
            </a:r>
            <a:r>
              <a:rPr sz="2800" spc="-5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al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812800" marR="5080" lvl="1" indent="-342900">
              <a:lnSpc>
                <a:spcPts val="3030"/>
              </a:lnSpc>
              <a:spcBef>
                <a:spcPts val="710"/>
              </a:spcBef>
              <a:buClr>
                <a:srgbClr val="F79546"/>
              </a:buClr>
              <a:buFont typeface="Courier New"/>
              <a:buChar char="o"/>
              <a:tabLst>
                <a:tab pos="813435" algn="l"/>
              </a:tabLst>
            </a:pPr>
            <a:r>
              <a:rPr sz="2800" spc="-6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esponse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bu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800" spc="4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p</a:t>
            </a:r>
            <a:r>
              <a:rPr sz="28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mu</a:t>
            </a:r>
            <a:r>
              <a:rPr sz="2800" spc="-6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fl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u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shed periodi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al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469900" marR="2884805" lvl="1">
              <a:lnSpc>
                <a:spcPts val="3700"/>
              </a:lnSpc>
              <a:spcBef>
                <a:spcPts val="130"/>
              </a:spcBef>
              <a:buClr>
                <a:srgbClr val="F79546"/>
              </a:buClr>
              <a:buFont typeface="Courier New"/>
              <a:buChar char="o"/>
              <a:tabLst>
                <a:tab pos="813435" algn="l"/>
              </a:tabLst>
            </a:pP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6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oss-domai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4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336699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ues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b</a:t>
            </a:r>
            <a:r>
              <a:rPr sz="2800" spc="-65" dirty="0">
                <a:solidFill>
                  <a:srgbClr val="336699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o</a:t>
            </a:r>
            <a:r>
              <a:rPr sz="2800" spc="-40" dirty="0">
                <a:solidFill>
                  <a:srgbClr val="336699"/>
                </a:solidFill>
                <a:latin typeface="Calibri"/>
                <a:cs typeface="Calibri"/>
              </a:rPr>
              <a:t>w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ser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800" spc="-35" dirty="0">
                <a:solidFill>
                  <a:srgbClr val="336699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336699"/>
                </a:solidFill>
                <a:latin typeface="Calibri"/>
                <a:cs typeface="Calibri"/>
              </a:rPr>
              <a:t>on</a:t>
            </a:r>
            <a:r>
              <a:rPr sz="2800" spc="-10" dirty="0">
                <a:solidFill>
                  <a:srgbClr val="336699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ection</a:t>
            </a:r>
            <a:r>
              <a:rPr sz="2800" spc="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6699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336699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336699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36699"/>
                </a:solidFill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0209" y="4148670"/>
            <a:ext cx="3429000" cy="2209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16280"/>
            <a:ext cx="879805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325" y="750951"/>
            <a:ext cx="8713470" cy="0"/>
          </a:xfrm>
          <a:custGeom>
            <a:avLst/>
            <a:gdLst/>
            <a:ahLst/>
            <a:cxnLst/>
            <a:rect l="l" t="t" r="r" b="b"/>
            <a:pathLst>
              <a:path w="8713470">
                <a:moveTo>
                  <a:pt x="0" y="0"/>
                </a:moveTo>
                <a:lnTo>
                  <a:pt x="8712962" y="0"/>
                </a:lnTo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880" y="1173480"/>
            <a:ext cx="8069580" cy="4792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219200"/>
            <a:ext cx="7924800" cy="4648200"/>
          </a:xfrm>
          <a:custGeom>
            <a:avLst/>
            <a:gdLst/>
            <a:ahLst/>
            <a:cxnLst/>
            <a:rect l="l" t="t" r="r" b="b"/>
            <a:pathLst>
              <a:path w="7924800" h="4648200">
                <a:moveTo>
                  <a:pt x="7150100" y="0"/>
                </a:moveTo>
                <a:lnTo>
                  <a:pt x="774700" y="0"/>
                </a:lnTo>
                <a:lnTo>
                  <a:pt x="711163" y="2568"/>
                </a:lnTo>
                <a:lnTo>
                  <a:pt x="649040" y="10139"/>
                </a:lnTo>
                <a:lnTo>
                  <a:pt x="588532" y="22514"/>
                </a:lnTo>
                <a:lnTo>
                  <a:pt x="529836" y="39493"/>
                </a:lnTo>
                <a:lnTo>
                  <a:pt x="473153" y="60878"/>
                </a:lnTo>
                <a:lnTo>
                  <a:pt x="418682" y="86469"/>
                </a:lnTo>
                <a:lnTo>
                  <a:pt x="366623" y="116065"/>
                </a:lnTo>
                <a:lnTo>
                  <a:pt x="317174" y="149469"/>
                </a:lnTo>
                <a:lnTo>
                  <a:pt x="270535" y="186481"/>
                </a:lnTo>
                <a:lnTo>
                  <a:pt x="226906" y="226901"/>
                </a:lnTo>
                <a:lnTo>
                  <a:pt x="186485" y="270530"/>
                </a:lnTo>
                <a:lnTo>
                  <a:pt x="149473" y="317168"/>
                </a:lnTo>
                <a:lnTo>
                  <a:pt x="116068" y="366617"/>
                </a:lnTo>
                <a:lnTo>
                  <a:pt x="86471" y="418677"/>
                </a:lnTo>
                <a:lnTo>
                  <a:pt x="60880" y="473148"/>
                </a:lnTo>
                <a:lnTo>
                  <a:pt x="39495" y="529831"/>
                </a:lnTo>
                <a:lnTo>
                  <a:pt x="22515" y="588528"/>
                </a:lnTo>
                <a:lnTo>
                  <a:pt x="10139" y="649037"/>
                </a:lnTo>
                <a:lnTo>
                  <a:pt x="2568" y="711161"/>
                </a:lnTo>
                <a:lnTo>
                  <a:pt x="0" y="774700"/>
                </a:lnTo>
                <a:lnTo>
                  <a:pt x="0" y="3873500"/>
                </a:lnTo>
                <a:lnTo>
                  <a:pt x="2568" y="3937038"/>
                </a:lnTo>
                <a:lnTo>
                  <a:pt x="10139" y="3999162"/>
                </a:lnTo>
                <a:lnTo>
                  <a:pt x="22515" y="4059671"/>
                </a:lnTo>
                <a:lnTo>
                  <a:pt x="39495" y="4118368"/>
                </a:lnTo>
                <a:lnTo>
                  <a:pt x="60880" y="4175051"/>
                </a:lnTo>
                <a:lnTo>
                  <a:pt x="86471" y="4229522"/>
                </a:lnTo>
                <a:lnTo>
                  <a:pt x="116068" y="4281582"/>
                </a:lnTo>
                <a:lnTo>
                  <a:pt x="149473" y="4331031"/>
                </a:lnTo>
                <a:lnTo>
                  <a:pt x="186485" y="4377669"/>
                </a:lnTo>
                <a:lnTo>
                  <a:pt x="226906" y="4421298"/>
                </a:lnTo>
                <a:lnTo>
                  <a:pt x="270535" y="4461718"/>
                </a:lnTo>
                <a:lnTo>
                  <a:pt x="317174" y="4498730"/>
                </a:lnTo>
                <a:lnTo>
                  <a:pt x="366623" y="4532134"/>
                </a:lnTo>
                <a:lnTo>
                  <a:pt x="418682" y="4561730"/>
                </a:lnTo>
                <a:lnTo>
                  <a:pt x="473153" y="4587321"/>
                </a:lnTo>
                <a:lnTo>
                  <a:pt x="529836" y="4608706"/>
                </a:lnTo>
                <a:lnTo>
                  <a:pt x="588532" y="4625685"/>
                </a:lnTo>
                <a:lnTo>
                  <a:pt x="649040" y="4638060"/>
                </a:lnTo>
                <a:lnTo>
                  <a:pt x="711163" y="4645631"/>
                </a:lnTo>
                <a:lnTo>
                  <a:pt x="774700" y="4648200"/>
                </a:lnTo>
                <a:lnTo>
                  <a:pt x="7150100" y="4648200"/>
                </a:lnTo>
                <a:lnTo>
                  <a:pt x="7213638" y="4645631"/>
                </a:lnTo>
                <a:lnTo>
                  <a:pt x="7275762" y="4638060"/>
                </a:lnTo>
                <a:lnTo>
                  <a:pt x="7336271" y="4625685"/>
                </a:lnTo>
                <a:lnTo>
                  <a:pt x="7394968" y="4608706"/>
                </a:lnTo>
                <a:lnTo>
                  <a:pt x="7451651" y="4587321"/>
                </a:lnTo>
                <a:lnTo>
                  <a:pt x="7506122" y="4561730"/>
                </a:lnTo>
                <a:lnTo>
                  <a:pt x="7558182" y="4532134"/>
                </a:lnTo>
                <a:lnTo>
                  <a:pt x="7607631" y="4498730"/>
                </a:lnTo>
                <a:lnTo>
                  <a:pt x="7654269" y="4461718"/>
                </a:lnTo>
                <a:lnTo>
                  <a:pt x="7697898" y="4421298"/>
                </a:lnTo>
                <a:lnTo>
                  <a:pt x="7738318" y="4377669"/>
                </a:lnTo>
                <a:lnTo>
                  <a:pt x="7775330" y="4331031"/>
                </a:lnTo>
                <a:lnTo>
                  <a:pt x="7808734" y="4281582"/>
                </a:lnTo>
                <a:lnTo>
                  <a:pt x="7838330" y="4229522"/>
                </a:lnTo>
                <a:lnTo>
                  <a:pt x="7863921" y="4175051"/>
                </a:lnTo>
                <a:lnTo>
                  <a:pt x="7885306" y="4118368"/>
                </a:lnTo>
                <a:lnTo>
                  <a:pt x="7902285" y="4059671"/>
                </a:lnTo>
                <a:lnTo>
                  <a:pt x="7914660" y="3999162"/>
                </a:lnTo>
                <a:lnTo>
                  <a:pt x="7922231" y="3937038"/>
                </a:lnTo>
                <a:lnTo>
                  <a:pt x="7924800" y="3873500"/>
                </a:lnTo>
                <a:lnTo>
                  <a:pt x="7924800" y="774700"/>
                </a:lnTo>
                <a:lnTo>
                  <a:pt x="7922231" y="711161"/>
                </a:lnTo>
                <a:lnTo>
                  <a:pt x="7914660" y="649037"/>
                </a:lnTo>
                <a:lnTo>
                  <a:pt x="7902285" y="588528"/>
                </a:lnTo>
                <a:lnTo>
                  <a:pt x="7885306" y="529831"/>
                </a:lnTo>
                <a:lnTo>
                  <a:pt x="7863921" y="473148"/>
                </a:lnTo>
                <a:lnTo>
                  <a:pt x="7838330" y="418677"/>
                </a:lnTo>
                <a:lnTo>
                  <a:pt x="7808734" y="366617"/>
                </a:lnTo>
                <a:lnTo>
                  <a:pt x="7775330" y="317168"/>
                </a:lnTo>
                <a:lnTo>
                  <a:pt x="7738318" y="270530"/>
                </a:lnTo>
                <a:lnTo>
                  <a:pt x="7697898" y="226901"/>
                </a:lnTo>
                <a:lnTo>
                  <a:pt x="7654269" y="186481"/>
                </a:lnTo>
                <a:lnTo>
                  <a:pt x="7607631" y="149469"/>
                </a:lnTo>
                <a:lnTo>
                  <a:pt x="7558182" y="116065"/>
                </a:lnTo>
                <a:lnTo>
                  <a:pt x="7506122" y="86469"/>
                </a:lnTo>
                <a:lnTo>
                  <a:pt x="7451651" y="60878"/>
                </a:lnTo>
                <a:lnTo>
                  <a:pt x="7394968" y="39493"/>
                </a:lnTo>
                <a:lnTo>
                  <a:pt x="7336271" y="22514"/>
                </a:lnTo>
                <a:lnTo>
                  <a:pt x="7275762" y="10139"/>
                </a:lnTo>
                <a:lnTo>
                  <a:pt x="7213638" y="2568"/>
                </a:lnTo>
                <a:lnTo>
                  <a:pt x="715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219200"/>
            <a:ext cx="7924800" cy="4648200"/>
          </a:xfrm>
          <a:custGeom>
            <a:avLst/>
            <a:gdLst/>
            <a:ahLst/>
            <a:cxnLst/>
            <a:rect l="l" t="t" r="r" b="b"/>
            <a:pathLst>
              <a:path w="7924800" h="4648200">
                <a:moveTo>
                  <a:pt x="0" y="774700"/>
                </a:moveTo>
                <a:lnTo>
                  <a:pt x="2568" y="711161"/>
                </a:lnTo>
                <a:lnTo>
                  <a:pt x="10139" y="649037"/>
                </a:lnTo>
                <a:lnTo>
                  <a:pt x="22515" y="588528"/>
                </a:lnTo>
                <a:lnTo>
                  <a:pt x="39495" y="529831"/>
                </a:lnTo>
                <a:lnTo>
                  <a:pt x="60880" y="473148"/>
                </a:lnTo>
                <a:lnTo>
                  <a:pt x="86471" y="418677"/>
                </a:lnTo>
                <a:lnTo>
                  <a:pt x="116068" y="366617"/>
                </a:lnTo>
                <a:lnTo>
                  <a:pt x="149473" y="317168"/>
                </a:lnTo>
                <a:lnTo>
                  <a:pt x="186485" y="270530"/>
                </a:lnTo>
                <a:lnTo>
                  <a:pt x="226906" y="226901"/>
                </a:lnTo>
                <a:lnTo>
                  <a:pt x="270535" y="186481"/>
                </a:lnTo>
                <a:lnTo>
                  <a:pt x="317174" y="149469"/>
                </a:lnTo>
                <a:lnTo>
                  <a:pt x="366623" y="116065"/>
                </a:lnTo>
                <a:lnTo>
                  <a:pt x="418682" y="86469"/>
                </a:lnTo>
                <a:lnTo>
                  <a:pt x="473153" y="60878"/>
                </a:lnTo>
                <a:lnTo>
                  <a:pt x="529836" y="39493"/>
                </a:lnTo>
                <a:lnTo>
                  <a:pt x="588532" y="22514"/>
                </a:lnTo>
                <a:lnTo>
                  <a:pt x="649040" y="10139"/>
                </a:lnTo>
                <a:lnTo>
                  <a:pt x="711163" y="2568"/>
                </a:lnTo>
                <a:lnTo>
                  <a:pt x="774700" y="0"/>
                </a:lnTo>
                <a:lnTo>
                  <a:pt x="7150100" y="0"/>
                </a:lnTo>
                <a:lnTo>
                  <a:pt x="7213638" y="2568"/>
                </a:lnTo>
                <a:lnTo>
                  <a:pt x="7275762" y="10139"/>
                </a:lnTo>
                <a:lnTo>
                  <a:pt x="7336271" y="22514"/>
                </a:lnTo>
                <a:lnTo>
                  <a:pt x="7394968" y="39493"/>
                </a:lnTo>
                <a:lnTo>
                  <a:pt x="7451651" y="60878"/>
                </a:lnTo>
                <a:lnTo>
                  <a:pt x="7506122" y="86469"/>
                </a:lnTo>
                <a:lnTo>
                  <a:pt x="7558182" y="116065"/>
                </a:lnTo>
                <a:lnTo>
                  <a:pt x="7607631" y="149469"/>
                </a:lnTo>
                <a:lnTo>
                  <a:pt x="7654269" y="186481"/>
                </a:lnTo>
                <a:lnTo>
                  <a:pt x="7697898" y="226901"/>
                </a:lnTo>
                <a:lnTo>
                  <a:pt x="7738318" y="270530"/>
                </a:lnTo>
                <a:lnTo>
                  <a:pt x="7775330" y="317168"/>
                </a:lnTo>
                <a:lnTo>
                  <a:pt x="7808734" y="366617"/>
                </a:lnTo>
                <a:lnTo>
                  <a:pt x="7838330" y="418677"/>
                </a:lnTo>
                <a:lnTo>
                  <a:pt x="7863921" y="473148"/>
                </a:lnTo>
                <a:lnTo>
                  <a:pt x="7885306" y="529831"/>
                </a:lnTo>
                <a:lnTo>
                  <a:pt x="7902285" y="588528"/>
                </a:lnTo>
                <a:lnTo>
                  <a:pt x="7914660" y="649037"/>
                </a:lnTo>
                <a:lnTo>
                  <a:pt x="7922231" y="711161"/>
                </a:lnTo>
                <a:lnTo>
                  <a:pt x="7924800" y="774700"/>
                </a:lnTo>
                <a:lnTo>
                  <a:pt x="7924800" y="3873500"/>
                </a:lnTo>
                <a:lnTo>
                  <a:pt x="7922231" y="3937038"/>
                </a:lnTo>
                <a:lnTo>
                  <a:pt x="7914660" y="3999162"/>
                </a:lnTo>
                <a:lnTo>
                  <a:pt x="7902285" y="4059671"/>
                </a:lnTo>
                <a:lnTo>
                  <a:pt x="7885306" y="4118368"/>
                </a:lnTo>
                <a:lnTo>
                  <a:pt x="7863921" y="4175051"/>
                </a:lnTo>
                <a:lnTo>
                  <a:pt x="7838330" y="4229522"/>
                </a:lnTo>
                <a:lnTo>
                  <a:pt x="7808734" y="4281582"/>
                </a:lnTo>
                <a:lnTo>
                  <a:pt x="7775330" y="4331031"/>
                </a:lnTo>
                <a:lnTo>
                  <a:pt x="7738318" y="4377669"/>
                </a:lnTo>
                <a:lnTo>
                  <a:pt x="7697898" y="4421298"/>
                </a:lnTo>
                <a:lnTo>
                  <a:pt x="7654269" y="4461718"/>
                </a:lnTo>
                <a:lnTo>
                  <a:pt x="7607631" y="4498730"/>
                </a:lnTo>
                <a:lnTo>
                  <a:pt x="7558182" y="4532134"/>
                </a:lnTo>
                <a:lnTo>
                  <a:pt x="7506122" y="4561730"/>
                </a:lnTo>
                <a:lnTo>
                  <a:pt x="7451651" y="4587321"/>
                </a:lnTo>
                <a:lnTo>
                  <a:pt x="7394968" y="4608706"/>
                </a:lnTo>
                <a:lnTo>
                  <a:pt x="7336271" y="4625685"/>
                </a:lnTo>
                <a:lnTo>
                  <a:pt x="7275762" y="4638060"/>
                </a:lnTo>
                <a:lnTo>
                  <a:pt x="7213638" y="4645631"/>
                </a:lnTo>
                <a:lnTo>
                  <a:pt x="7150100" y="4648200"/>
                </a:lnTo>
                <a:lnTo>
                  <a:pt x="774700" y="4648200"/>
                </a:lnTo>
                <a:lnTo>
                  <a:pt x="711163" y="4645631"/>
                </a:lnTo>
                <a:lnTo>
                  <a:pt x="649040" y="4638060"/>
                </a:lnTo>
                <a:lnTo>
                  <a:pt x="588532" y="4625685"/>
                </a:lnTo>
                <a:lnTo>
                  <a:pt x="529836" y="4608706"/>
                </a:lnTo>
                <a:lnTo>
                  <a:pt x="473153" y="4587321"/>
                </a:lnTo>
                <a:lnTo>
                  <a:pt x="418682" y="4561730"/>
                </a:lnTo>
                <a:lnTo>
                  <a:pt x="366623" y="4532134"/>
                </a:lnTo>
                <a:lnTo>
                  <a:pt x="317174" y="4498730"/>
                </a:lnTo>
                <a:lnTo>
                  <a:pt x="270535" y="4461718"/>
                </a:lnTo>
                <a:lnTo>
                  <a:pt x="226906" y="4421298"/>
                </a:lnTo>
                <a:lnTo>
                  <a:pt x="186485" y="4377669"/>
                </a:lnTo>
                <a:lnTo>
                  <a:pt x="149473" y="4331031"/>
                </a:lnTo>
                <a:lnTo>
                  <a:pt x="116068" y="4281582"/>
                </a:lnTo>
                <a:lnTo>
                  <a:pt x="86471" y="4229522"/>
                </a:lnTo>
                <a:lnTo>
                  <a:pt x="60880" y="4175051"/>
                </a:lnTo>
                <a:lnTo>
                  <a:pt x="39495" y="4118368"/>
                </a:lnTo>
                <a:lnTo>
                  <a:pt x="22515" y="4059671"/>
                </a:lnTo>
                <a:lnTo>
                  <a:pt x="10139" y="3999162"/>
                </a:lnTo>
                <a:lnTo>
                  <a:pt x="2568" y="3937038"/>
                </a:lnTo>
                <a:lnTo>
                  <a:pt x="0" y="3873500"/>
                </a:lnTo>
                <a:lnTo>
                  <a:pt x="0" y="774700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5416" y="1743224"/>
            <a:ext cx="4707255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9259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GE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/PollingStock//Polling</a:t>
            </a:r>
            <a:r>
              <a:rPr sz="1400" b="1" spc="-15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toc</a:t>
            </a:r>
            <a:r>
              <a:rPr sz="1400" b="1" dirty="0">
                <a:latin typeface="Courier New"/>
                <a:cs typeface="Courier New"/>
              </a:rPr>
              <a:t>k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HTTP/1.1 Host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localhost:8080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User-Agent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Mozilla/5.</a:t>
            </a:r>
            <a:r>
              <a:rPr sz="1400" b="1" dirty="0">
                <a:latin typeface="Courier New"/>
                <a:cs typeface="Courier New"/>
              </a:rPr>
              <a:t>0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(Windows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U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Window</a:t>
            </a:r>
            <a:r>
              <a:rPr sz="1400" b="1" dirty="0">
                <a:latin typeface="Courier New"/>
                <a:cs typeface="Courier New"/>
              </a:rPr>
              <a:t>s </a:t>
            </a:r>
            <a:r>
              <a:rPr sz="1400" b="1" spc="-5" dirty="0">
                <a:latin typeface="Courier New"/>
                <a:cs typeface="Courier New"/>
              </a:rPr>
              <a:t>rv:1.9.1.5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Gecko/2009110</a:t>
            </a:r>
            <a:r>
              <a:rPr sz="1400" b="1" dirty="0">
                <a:latin typeface="Courier New"/>
                <a:cs typeface="Courier New"/>
              </a:rPr>
              <a:t>2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Firefox/3.5.5 Accept: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1818" y="2169945"/>
            <a:ext cx="1515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5.1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</a:t>
            </a:r>
            <a:r>
              <a:rPr sz="1400" b="1" spc="-10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-US;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416" y="2810405"/>
            <a:ext cx="7049770" cy="255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38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text/html,applic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tion</a:t>
            </a:r>
            <a:r>
              <a:rPr sz="1400" b="1" spc="-20" dirty="0">
                <a:latin typeface="Courier New"/>
                <a:cs typeface="Courier New"/>
              </a:rPr>
              <a:t>/</a:t>
            </a:r>
            <a:r>
              <a:rPr sz="1400" b="1" spc="-5" dirty="0">
                <a:latin typeface="Courier New"/>
                <a:cs typeface="Courier New"/>
              </a:rPr>
              <a:t>xhtm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+xml</a:t>
            </a:r>
            <a:r>
              <a:rPr sz="1400" b="1" spc="-20" dirty="0">
                <a:latin typeface="Courier New"/>
                <a:cs typeface="Courier New"/>
              </a:rPr>
              <a:t>,</a:t>
            </a:r>
            <a:r>
              <a:rPr sz="1400" b="1" spc="-5" dirty="0">
                <a:latin typeface="Courier New"/>
                <a:cs typeface="Courier New"/>
              </a:rPr>
              <a:t>appl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cat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on/x</a:t>
            </a:r>
            <a:r>
              <a:rPr sz="1400" b="1" spc="-20" dirty="0">
                <a:latin typeface="Courier New"/>
                <a:cs typeface="Courier New"/>
              </a:rPr>
              <a:t>m</a:t>
            </a:r>
            <a:r>
              <a:rPr sz="1400" b="1" spc="-5" dirty="0">
                <a:latin typeface="Courier New"/>
                <a:cs typeface="Courier New"/>
              </a:rPr>
              <a:t>l;q=</a:t>
            </a:r>
            <a:r>
              <a:rPr sz="1400" b="1" spc="-20" dirty="0">
                <a:latin typeface="Courier New"/>
                <a:cs typeface="Courier New"/>
              </a:rPr>
              <a:t>0</a:t>
            </a:r>
            <a:r>
              <a:rPr sz="1400" b="1" spc="-5" dirty="0">
                <a:latin typeface="Courier New"/>
                <a:cs typeface="Courier New"/>
              </a:rPr>
              <a:t>.9,*</a:t>
            </a:r>
            <a:r>
              <a:rPr sz="1400" b="1" spc="-20" dirty="0">
                <a:latin typeface="Courier New"/>
                <a:cs typeface="Courier New"/>
              </a:rPr>
              <a:t>/</a:t>
            </a:r>
            <a:r>
              <a:rPr sz="1400" b="1" spc="-5" dirty="0">
                <a:latin typeface="Courier New"/>
                <a:cs typeface="Courier New"/>
              </a:rPr>
              <a:t>*;q=</a:t>
            </a:r>
            <a:r>
              <a:rPr sz="1400" b="1" spc="-20" dirty="0">
                <a:latin typeface="Courier New"/>
                <a:cs typeface="Courier New"/>
              </a:rPr>
              <a:t>0</a:t>
            </a:r>
            <a:r>
              <a:rPr sz="1400" b="1" spc="-5" dirty="0">
                <a:latin typeface="Courier New"/>
                <a:cs typeface="Courier New"/>
              </a:rPr>
              <a:t>.8 Accept-Language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en-us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Accept-Encoding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gzip,deflate</a:t>
            </a:r>
            <a:endParaRPr sz="1400">
              <a:latin typeface="Courier New"/>
              <a:cs typeface="Courier New"/>
            </a:endParaRPr>
          </a:p>
          <a:p>
            <a:pPr marL="12700" marR="212979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Accept-Charset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ISO-8859-1,utf-8;q=0</a:t>
            </a:r>
            <a:r>
              <a:rPr sz="1400" b="1" spc="-20" dirty="0">
                <a:latin typeface="Courier New"/>
                <a:cs typeface="Courier New"/>
              </a:rPr>
              <a:t>.</a:t>
            </a:r>
            <a:r>
              <a:rPr sz="1400" b="1" spc="-5" dirty="0">
                <a:latin typeface="Courier New"/>
                <a:cs typeface="Courier New"/>
              </a:rPr>
              <a:t>7,*</a:t>
            </a:r>
            <a:r>
              <a:rPr sz="1400" b="1" spc="-20" dirty="0">
                <a:latin typeface="Courier New"/>
                <a:cs typeface="Courier New"/>
              </a:rPr>
              <a:t>;</a:t>
            </a:r>
            <a:r>
              <a:rPr sz="1400" b="1" spc="-5" dirty="0">
                <a:latin typeface="Courier New"/>
                <a:cs typeface="Courier New"/>
              </a:rPr>
              <a:t>q=0.</a:t>
            </a:r>
            <a:r>
              <a:rPr sz="1400" b="1" dirty="0">
                <a:latin typeface="Courier New"/>
                <a:cs typeface="Courier New"/>
              </a:rPr>
              <a:t>7 </a:t>
            </a:r>
            <a:r>
              <a:rPr sz="1400" b="1" spc="-5" dirty="0">
                <a:latin typeface="Courier New"/>
                <a:cs typeface="Courier New"/>
              </a:rPr>
              <a:t>Keep-Alive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30</a:t>
            </a: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Connection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keep-alive</a:t>
            </a:r>
            <a:endParaRPr sz="1400">
              <a:latin typeface="Courier New"/>
              <a:cs typeface="Courier New"/>
            </a:endParaRPr>
          </a:p>
          <a:p>
            <a:pPr marL="12700" marR="2344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Referer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http://localhost:8080/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olli</a:t>
            </a:r>
            <a:r>
              <a:rPr sz="1400" b="1" spc="-20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gSt</a:t>
            </a:r>
            <a:r>
              <a:rPr sz="1400" b="1" spc="-20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ck/ Cookie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showInheritedConstant=f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lse;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showInheritedPro</a:t>
            </a:r>
            <a:r>
              <a:rPr sz="1400" b="1" spc="-20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ecte</a:t>
            </a:r>
            <a:r>
              <a:rPr sz="1400" b="1" spc="-20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Cons</a:t>
            </a:r>
            <a:r>
              <a:rPr sz="1400" b="1" spc="-20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ant=</a:t>
            </a:r>
            <a:r>
              <a:rPr sz="1400" b="1" spc="-20" dirty="0">
                <a:latin typeface="Courier New"/>
                <a:cs typeface="Courier New"/>
              </a:rPr>
              <a:t>f</a:t>
            </a:r>
            <a:r>
              <a:rPr sz="1400" b="1" spc="-5" dirty="0">
                <a:latin typeface="Courier New"/>
                <a:cs typeface="Courier New"/>
              </a:rPr>
              <a:t>alse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showInheritedProperty=</a:t>
            </a:r>
            <a:r>
              <a:rPr sz="1400" b="1" spc="-20" dirty="0">
                <a:latin typeface="Courier New"/>
                <a:cs typeface="Courier New"/>
              </a:rPr>
              <a:t>f</a:t>
            </a:r>
            <a:r>
              <a:rPr sz="1400" b="1" spc="-5" dirty="0">
                <a:latin typeface="Courier New"/>
                <a:cs typeface="Courier New"/>
              </a:rPr>
              <a:t>als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; </a:t>
            </a:r>
            <a:r>
              <a:rPr sz="1400" b="1" spc="-5" dirty="0">
                <a:latin typeface="Courier New"/>
                <a:cs typeface="Courier New"/>
              </a:rPr>
              <a:t>showInheritedPro</a:t>
            </a:r>
            <a:r>
              <a:rPr sz="1400" b="1" spc="-20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ecte</a:t>
            </a:r>
            <a:r>
              <a:rPr sz="1400" b="1" spc="-20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Prop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rty=</a:t>
            </a:r>
            <a:r>
              <a:rPr sz="1400" b="1" spc="-20" dirty="0">
                <a:latin typeface="Courier New"/>
                <a:cs typeface="Courier New"/>
              </a:rPr>
              <a:t>f</a:t>
            </a:r>
            <a:r>
              <a:rPr sz="1400" b="1" spc="-5" dirty="0">
                <a:latin typeface="Courier New"/>
                <a:cs typeface="Courier New"/>
              </a:rPr>
              <a:t>alse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showInheritedMethod=fa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se; showInheritedPro</a:t>
            </a:r>
            <a:r>
              <a:rPr sz="1400" b="1" spc="-20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ecte</a:t>
            </a:r>
            <a:r>
              <a:rPr sz="1400" b="1" spc="-20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Meth</a:t>
            </a:r>
            <a:r>
              <a:rPr sz="1400" b="1" spc="-20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d=fa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se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showInheritedEvent=</a:t>
            </a:r>
            <a:r>
              <a:rPr sz="1400" b="1" spc="-20" dirty="0">
                <a:latin typeface="Courier New"/>
                <a:cs typeface="Courier New"/>
              </a:rPr>
              <a:t>f</a:t>
            </a:r>
            <a:r>
              <a:rPr sz="1400" b="1" spc="-5" dirty="0">
                <a:latin typeface="Courier New"/>
                <a:cs typeface="Courier New"/>
              </a:rPr>
              <a:t>alse; showInheritedSty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e=fa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se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showInheritedEffect</a:t>
            </a:r>
            <a:r>
              <a:rPr sz="1400" b="1" spc="-20" dirty="0">
                <a:latin typeface="Courier New"/>
                <a:cs typeface="Courier New"/>
              </a:rPr>
              <a:t>=</a:t>
            </a:r>
            <a:r>
              <a:rPr sz="1400" b="1" spc="-5" dirty="0">
                <a:latin typeface="Courier New"/>
                <a:cs typeface="Courier New"/>
              </a:rPr>
              <a:t>fals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H</a:t>
            </a:r>
            <a:r>
              <a:rPr spc="10" dirty="0"/>
              <a:t>T</a:t>
            </a:r>
            <a:r>
              <a:rPr spc="-20" dirty="0"/>
              <a:t>T</a:t>
            </a:r>
            <a:r>
              <a:rPr spc="-15" dirty="0"/>
              <a:t>P</a:t>
            </a:r>
            <a:r>
              <a:rPr spc="-5" dirty="0"/>
              <a:t> </a:t>
            </a:r>
            <a:r>
              <a:rPr spc="-60" dirty="0"/>
              <a:t>R</a:t>
            </a:r>
            <a:r>
              <a:rPr spc="-20" dirty="0"/>
              <a:t>eque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25" dirty="0"/>
              <a:t> </a:t>
            </a:r>
            <a:r>
              <a:rPr spc="-15" dirty="0"/>
              <a:t>Heade</a:t>
            </a:r>
            <a:r>
              <a:rPr spc="-55" dirty="0"/>
              <a:t>r</a:t>
            </a:r>
            <a:r>
              <a:rPr spc="-15" dirty="0"/>
              <a:t>s</a:t>
            </a:r>
          </a:p>
        </p:txBody>
      </p:sp>
      <p:sp>
        <p:nvSpPr>
          <p:cNvPr id="11" name="object 11"/>
          <p:cNvSpPr/>
          <p:nvPr/>
        </p:nvSpPr>
        <p:spPr>
          <a:xfrm>
            <a:off x="182879" y="944880"/>
            <a:ext cx="1363980" cy="583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990600"/>
            <a:ext cx="1219200" cy="438150"/>
          </a:xfrm>
          <a:custGeom>
            <a:avLst/>
            <a:gdLst/>
            <a:ahLst/>
            <a:cxnLst/>
            <a:rect l="l" t="t" r="r" b="b"/>
            <a:pathLst>
              <a:path w="1219200" h="438150">
                <a:moveTo>
                  <a:pt x="1146175" y="0"/>
                </a:moveTo>
                <a:lnTo>
                  <a:pt x="71069" y="25"/>
                </a:lnTo>
                <a:lnTo>
                  <a:pt x="31257" y="13097"/>
                </a:lnTo>
                <a:lnTo>
                  <a:pt x="5560" y="45000"/>
                </a:lnTo>
                <a:lnTo>
                  <a:pt x="0" y="73025"/>
                </a:lnTo>
                <a:lnTo>
                  <a:pt x="25" y="366944"/>
                </a:lnTo>
                <a:lnTo>
                  <a:pt x="13110" y="406784"/>
                </a:lnTo>
                <a:lnTo>
                  <a:pt x="45016" y="432469"/>
                </a:lnTo>
                <a:lnTo>
                  <a:pt x="73012" y="438023"/>
                </a:lnTo>
                <a:lnTo>
                  <a:pt x="1148131" y="437997"/>
                </a:lnTo>
                <a:lnTo>
                  <a:pt x="1187966" y="424921"/>
                </a:lnTo>
                <a:lnTo>
                  <a:pt x="1213647" y="393020"/>
                </a:lnTo>
                <a:lnTo>
                  <a:pt x="1219200" y="364998"/>
                </a:lnTo>
                <a:lnTo>
                  <a:pt x="1219174" y="71068"/>
                </a:lnTo>
                <a:lnTo>
                  <a:pt x="1206098" y="31233"/>
                </a:lnTo>
                <a:lnTo>
                  <a:pt x="1174197" y="5552"/>
                </a:lnTo>
                <a:lnTo>
                  <a:pt x="1146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990600"/>
            <a:ext cx="1219200" cy="438150"/>
          </a:xfrm>
          <a:custGeom>
            <a:avLst/>
            <a:gdLst/>
            <a:ahLst/>
            <a:cxnLst/>
            <a:rect l="l" t="t" r="r" b="b"/>
            <a:pathLst>
              <a:path w="1219200" h="438150">
                <a:moveTo>
                  <a:pt x="0" y="73025"/>
                </a:moveTo>
                <a:lnTo>
                  <a:pt x="12091" y="32736"/>
                </a:lnTo>
                <a:lnTo>
                  <a:pt x="43332" y="6277"/>
                </a:lnTo>
                <a:lnTo>
                  <a:pt x="73012" y="0"/>
                </a:lnTo>
                <a:lnTo>
                  <a:pt x="1146175" y="0"/>
                </a:lnTo>
                <a:lnTo>
                  <a:pt x="1160676" y="1434"/>
                </a:lnTo>
                <a:lnTo>
                  <a:pt x="1174197" y="5552"/>
                </a:lnTo>
                <a:lnTo>
                  <a:pt x="1206098" y="31233"/>
                </a:lnTo>
                <a:lnTo>
                  <a:pt x="1219174" y="71068"/>
                </a:lnTo>
                <a:lnTo>
                  <a:pt x="1219200" y="73025"/>
                </a:lnTo>
                <a:lnTo>
                  <a:pt x="1219200" y="364998"/>
                </a:lnTo>
                <a:lnTo>
                  <a:pt x="1217765" y="379499"/>
                </a:lnTo>
                <a:lnTo>
                  <a:pt x="1213647" y="393020"/>
                </a:lnTo>
                <a:lnTo>
                  <a:pt x="1187966" y="424921"/>
                </a:lnTo>
                <a:lnTo>
                  <a:pt x="1148131" y="437997"/>
                </a:lnTo>
                <a:lnTo>
                  <a:pt x="1146175" y="438023"/>
                </a:lnTo>
                <a:lnTo>
                  <a:pt x="73012" y="438023"/>
                </a:lnTo>
                <a:lnTo>
                  <a:pt x="58527" y="436588"/>
                </a:lnTo>
                <a:lnTo>
                  <a:pt x="45016" y="432469"/>
                </a:lnTo>
                <a:lnTo>
                  <a:pt x="13110" y="406784"/>
                </a:lnTo>
                <a:lnTo>
                  <a:pt x="25" y="366944"/>
                </a:lnTo>
                <a:lnTo>
                  <a:pt x="0" y="364998"/>
                </a:lnTo>
                <a:lnTo>
                  <a:pt x="0" y="73025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8825" y="1106052"/>
            <a:ext cx="7569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Client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14" y="6664553"/>
            <a:ext cx="16256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7E7E7E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1306</Words>
  <Application>Microsoft Office PowerPoint</Application>
  <PresentationFormat>On-screen Show (4:3)</PresentationFormat>
  <Paragraphs>365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Emulating full-duplex HTTP</vt:lpstr>
      <vt:lpstr>Polling</vt:lpstr>
      <vt:lpstr>Long Polling</vt:lpstr>
      <vt:lpstr>Streaming</vt:lpstr>
      <vt:lpstr>HTTP Request Headers</vt:lpstr>
      <vt:lpstr>HTTP Response Headers</vt:lpstr>
      <vt:lpstr>HTTP Header Traffic Analysis</vt:lpstr>
      <vt:lpstr>Overhead…</vt:lpstr>
      <vt:lpstr>PowerPoint Presentation</vt:lpstr>
      <vt:lpstr>PowerPoint Presentation</vt:lpstr>
      <vt:lpstr>HTML5 WebSocket</vt:lpstr>
      <vt:lpstr>PowerPoint Presentation</vt:lpstr>
      <vt:lpstr>Checking for support</vt:lpstr>
      <vt:lpstr>Using the WebSocket API</vt:lpstr>
      <vt:lpstr>Using the WebSocket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WebSocket Handshake</vt:lpstr>
      <vt:lpstr>WebSocket Frames</vt:lpstr>
      <vt:lpstr>WebSocket Frames</vt:lpstr>
      <vt:lpstr>WebSocket Efficiency</vt:lpstr>
      <vt:lpstr>Polling vs. WebSocket</vt:lpstr>
      <vt:lpstr>Latency Reduction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Tarun Bharani</cp:lastModifiedBy>
  <cp:revision>2</cp:revision>
  <dcterms:created xsi:type="dcterms:W3CDTF">2018-05-22T19:06:29Z</dcterms:created>
  <dcterms:modified xsi:type="dcterms:W3CDTF">2018-05-22T13:45:03Z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2012-07-24T00:00:00Z</vt:filetime>
  </property>
  <property fmtid="{D5CDD505-2E9C-101B-9397-08002B2CF9AE}" pid="3" name="LastSaved">
    <vt:filetime>2018-05-22T00:00:00Z</vt:filetime>
  </property>
  <property fmtid="{D5CDD505-2E9C-101B-9397-08002B2CF9AE}" pid="4" name="MSIP_Label_6b558183-044c-4105-8d9c-cea02a2a3d86_Enabled">
    <vt:lpwstr>True</vt:lpwstr>
  </property>
  <property fmtid="{D5CDD505-2E9C-101B-9397-08002B2CF9AE}" pid="5" name="MSIP_Label_6b558183-044c-4105-8d9c-cea02a2a3d86_SiteId">
    <vt:lpwstr>43083d15-7273-40c1-b7db-39efd9ccc17a</vt:lpwstr>
  </property>
  <property fmtid="{D5CDD505-2E9C-101B-9397-08002B2CF9AE}" pid="6" name="MSIP_Label_6b558183-044c-4105-8d9c-cea02a2a3d86_Ref">
    <vt:lpwstr>https://api.informationprotection.azure.com/api/43083d15-7273-40c1-b7db-39efd9ccc17a</vt:lpwstr>
  </property>
  <property fmtid="{D5CDD505-2E9C-101B-9397-08002B2CF9AE}" pid="7" name="MSIP_Label_6b558183-044c-4105-8d9c-cea02a2a3d86_Owner">
    <vt:lpwstr>tbharani@nvidia.com</vt:lpwstr>
  </property>
  <property fmtid="{D5CDD505-2E9C-101B-9397-08002B2CF9AE}" pid="8" name="MSIP_Label_6b558183-044c-4105-8d9c-cea02a2a3d86_SetDate">
    <vt:lpwstr>2018-05-22T19:14:09.1680000+05:30</vt:lpwstr>
  </property>
  <property fmtid="{D5CDD505-2E9C-101B-9397-08002B2CF9AE}" pid="9" name="MSIP_Label_6b558183-044c-4105-8d9c-cea02a2a3d86_Name">
    <vt:lpwstr>Unrestricted</vt:lpwstr>
  </property>
  <property fmtid="{D5CDD505-2E9C-101B-9397-08002B2CF9AE}" pid="10" name="MSIP_Label_6b558183-044c-4105-8d9c-cea02a2a3d86_Application">
    <vt:lpwstr>Microsoft Azure Information Protection</vt:lpwstr>
  </property>
  <property fmtid="{D5CDD505-2E9C-101B-9397-08002B2CF9AE}" pid="11" name="MSIP_Label_6b558183-044c-4105-8d9c-cea02a2a3d86_Extended_MSFT_Method">
    <vt:lpwstr>Automatic</vt:lpwstr>
  </property>
  <property fmtid="{D5CDD505-2E9C-101B-9397-08002B2CF9AE}" pid="12" name="Sensitivity">
    <vt:lpwstr>Unrestricted</vt:lpwstr>
  </property>
</Properties>
</file>