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23" r:id="rId31"/>
    <p:sldId id="669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409588"/>
            <a:ext cx="7614919" cy="1094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92950" y="115951"/>
            <a:ext cx="1884426" cy="492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249" y="742441"/>
            <a:ext cx="5921501" cy="5439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01978"/>
            <a:ext cx="7614919" cy="4386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6358" y="6518350"/>
            <a:ext cx="1737966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1611" y="6289751"/>
            <a:ext cx="320548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938" y="2571622"/>
            <a:ext cx="40392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27063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IEEE	802.11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W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LAN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4094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IBSS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389495" cy="4387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46355" indent="-343535" algn="just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set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ions, wh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recognized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each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nected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via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reless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media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a pee</a:t>
            </a:r>
            <a:r>
              <a:rPr sz="2400" spc="-6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- 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-peer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fashion.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A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-hoc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 directly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elay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functions in an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BSS therefo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need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be within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each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directly.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Effective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porary need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provision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145" y="742441"/>
            <a:ext cx="3761104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8327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Infrastructure	BSS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3175" y="1562861"/>
            <a:ext cx="115824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Bac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bone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1939925"/>
            <a:ext cx="5334000" cy="392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145" y="742441"/>
            <a:ext cx="3761104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8327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Infrastructure	BSS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28559" cy="438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BSS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(AP).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access point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local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relay function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355600" marR="10033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All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in the BSS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the ac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ess point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 directly.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frames are relayed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y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access point.</a:t>
            </a: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 dirty="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local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relay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function 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fectively doubles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range of the IBSS.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access point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may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a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distribution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961" y="742441"/>
            <a:ext cx="44208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071370" algn="l"/>
                <a:tab pos="3721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Extended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ervice	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71675"/>
            <a:ext cx="7249159" cy="441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742441"/>
            <a:ext cx="9398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116B8F"/>
                </a:solidFill>
                <a:latin typeface="Arial"/>
                <a:cs typeface="Arial"/>
              </a:rPr>
              <a:t>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10461"/>
            <a:ext cx="600202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ts val="238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0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y 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bitr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75916"/>
            <a:ext cx="7545705" cy="3961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1750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infr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0" dirty="0">
                <a:latin typeface="Arial"/>
                <a:cs typeface="Arial"/>
              </a:rPr>
              <a:t>tru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’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,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ints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ommunic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amo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themselves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forward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traf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one BSS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oth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355600" marR="13081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rfo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ms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mmuni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di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trib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hi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tru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either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 LAN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twor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tribution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layer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poi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termi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tination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traf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eived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layed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ac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tination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ame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trib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oth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756285" marR="86106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into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tination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 exten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vice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742441"/>
            <a:ext cx="9398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116B8F"/>
                </a:solidFill>
                <a:latin typeface="Arial"/>
                <a:cs typeface="Arial"/>
              </a:rPr>
              <a:t>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698740" cy="985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901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unications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an ac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point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distributi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 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transmitted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received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destination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99639"/>
            <a:ext cx="7644765" cy="343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5280" indent="-34353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Network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equipment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outside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tended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 set views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all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 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sing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-layer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 whe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are physica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ary.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5"/>
              </a:spcBef>
              <a:buFont typeface="Arial"/>
              <a:buChar char="•"/>
            </a:pPr>
            <a:endParaRPr sz="600"/>
          </a:p>
          <a:p>
            <a:pPr marL="355600" marR="572135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ESS hides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mobil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from everything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outside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7"/>
              </a:spcBef>
              <a:buFont typeface="Arial"/>
              <a:buChar char="•"/>
            </a:pPr>
            <a:endParaRPr sz="500"/>
          </a:p>
          <a:p>
            <a:pPr marL="355600" marR="12700" indent="-34353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level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ndirection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 802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spc="0" dirty="0">
                <a:latin typeface="Arial"/>
                <a:cs typeface="Arial"/>
              </a:rPr>
              <a:t>11 architecture 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isting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 protocols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concept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operate cor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ectly with a wireless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740015" cy="4472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astructure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S,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every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ime they send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249554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has been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point,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 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distribution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de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iver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1155700" marR="297180" lvl="2" indent="-228600" algn="ctr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is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rue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R="72898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associated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access point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egra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no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-IEEE 802.11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4228" y="6289751"/>
            <a:ext cx="20574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966" y="1286365"/>
            <a:ext cx="7886065" cy="4363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est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resp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security options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bit rate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ts up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arns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po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addre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8064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very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frames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stations is poss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ble bec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they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28194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distribution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ses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registrati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formati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ich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po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for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740" y="6065215"/>
            <a:ext cx="661606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stations are 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“on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network”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804784" cy="3875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marR="6540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 a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moves 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are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s,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uates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th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may s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itch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ated.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7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S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 con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a different AP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benefic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After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complete,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ution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records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650480" cy="2850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terminati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ist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6285" marR="505459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stored in the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istributi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revoked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 po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task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do during STA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shutdown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MAC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des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 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thout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85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History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832090" cy="4167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FCC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decided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authorize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publ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of ISM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-80s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No need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obtain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FCC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censes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resulted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subs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antial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growth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WLAN produc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ack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standa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ietary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oducts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appea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vided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market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Parts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incompa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king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group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IEEE 802.11 was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establ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shed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Font typeface="Arial"/>
              <a:buChar char="•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Defi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MAC su</a:t>
            </a:r>
            <a:r>
              <a:rPr sz="2400" spc="-4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-layer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June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1997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592059" cy="3582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thenticati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Wire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tworks ca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offer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phys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security as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155700" marR="12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attachment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be secured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locked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thent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routi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es are req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ired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2503170" algn="l"/>
              </a:tabLst>
            </a:pPr>
            <a:r>
              <a:rPr sz="2400" dirty="0">
                <a:latin typeface="Arial"/>
                <a:cs typeface="Arial"/>
              </a:rPr>
              <a:t>ens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uthorised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users are 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756285" marR="10795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ractic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, many access poi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configured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“open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system”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authent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62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736840" cy="322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Privacy</a:t>
            </a: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ves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ropp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comparative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correct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antenna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modu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metho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Optional privacy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 Wired Equ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Privacy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(WE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)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ava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Us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 encrypti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 dirty="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WEP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iron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securtiy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473" y="742441"/>
            <a:ext cx="53854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7919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802.11b	Security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540625" cy="4679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7846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Wired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Equiva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ent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Privacy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EP)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protect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k</a:t>
            </a:r>
            <a:r>
              <a:rPr sz="2400" spc="0" dirty="0">
                <a:latin typeface="Arial"/>
                <a:cs typeface="Arial"/>
              </a:rPr>
              <a:t>-level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during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reless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transmission between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point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Services: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25082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Authentication: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 to the network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deny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hat fail to authenticate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prope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ly.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67564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Confidential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ty: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intends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prevent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mation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pro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casual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eavesd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opping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Integrity: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prevents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messages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modified wh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ansit between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wireless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access point.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722" y="742441"/>
            <a:ext cx="292290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Authentication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3863340" cy="363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Authentication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2322512"/>
            <a:ext cx="7672324" cy="413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104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Privacy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372350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Cryp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ographic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355600" marR="127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4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symmetric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key, stream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ciph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 algorithm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generate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pseudo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random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 sequence.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eam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X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Red 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data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itted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Key sizes: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40bits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128bits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355600" marR="316230" indent="-343535" algn="just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Unfortuna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ely, recent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acks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WEP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approach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rivacy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vulnerable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cer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ain 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ack regardless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key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9638" y="742441"/>
            <a:ext cx="27444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104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Data	Integrity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6712584" cy="116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Data integrity is ensured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 simple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encrypted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version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RC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(Cycl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ndant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Check)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vulnerable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some 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tacks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4338" y="742441"/>
            <a:ext cx="3735704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790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Security	Probl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440295" cy="3691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Security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eatu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Wireless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products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equently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355600" marR="29209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static WEP keys (keys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very long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time).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WEP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0" dirty="0">
                <a:latin typeface="Arial"/>
                <a:cs typeface="Arial"/>
              </a:rPr>
              <a:t>oes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 provide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management.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Cryp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ographic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keys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 shor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marR="503555" indent="-34353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hentication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occu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authen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icated.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stolen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cess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network.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Iden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ity based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 are vu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nerable.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Packet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integrity is poor.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2207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Mob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lity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Support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698105" cy="366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Stati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tin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strength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 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area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Within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80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spc="0" dirty="0">
                <a:latin typeface="Arial"/>
                <a:cs typeface="Arial"/>
              </a:rPr>
              <a:t>.11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MAC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yer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 use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eassoc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a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965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nform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 ab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ut the associ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standardiz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protocol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2207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Mob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lity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Support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69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858125" cy="366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2.11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es 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type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sit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an AP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new 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82740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yer con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ections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guaranteed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 distributed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Mai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tai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requ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155700" marR="1028065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In 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of 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P/IP,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seamless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662" y="1574800"/>
            <a:ext cx="7537450" cy="444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3490" y="894841"/>
            <a:ext cx="673735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77900" algn="l"/>
                <a:tab pos="225107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Part	of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the	8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0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2.11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Prot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col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82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3438" y="742441"/>
            <a:ext cx="28962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802.11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F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ami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562" y="1585912"/>
          <a:ext cx="8280400" cy="269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546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277495" marR="2857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Freq. B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 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302895" marR="311785" indent="0" algn="ctr">
                        <a:lnSpc>
                          <a:spcPct val="100099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. d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ta rate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54Mbps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2400" spc="-18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54 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657" y="742441"/>
            <a:ext cx="6248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16735" algn="l"/>
                <a:tab pos="30854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Protocol	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ack	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a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cross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409825"/>
            <a:ext cx="851535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146" y="2571622"/>
            <a:ext cx="22364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Thank	You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057" y="742441"/>
            <a:ext cx="53098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791335" algn="l"/>
                <a:tab pos="2299970" algn="l"/>
                <a:tab pos="4178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Benefits	of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W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ire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ess	LANs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207250" cy="3728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jobs require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people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move while 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app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ce,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changes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information with another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ance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cent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al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puter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poses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difficulty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implemen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WLAN is technology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choice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ction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infrast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ucture and operating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Useful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not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ossible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Fast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eployment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cable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faults: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reduced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downtime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614" y="742441"/>
            <a:ext cx="388937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WLAN	app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icatio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200265" cy="3289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tension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WLAN cannot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substitute 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isting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fle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tension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Cros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-bui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interconnection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 dirty="0"/>
          </a:p>
          <a:p>
            <a:pPr marL="756285" marR="842644" lvl="1" indent="-287020">
              <a:lnSpc>
                <a:spcPct val="100099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Connecting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located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nearby bui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dings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marR="45275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-to-point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incorporates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outer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functional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614" y="742441"/>
            <a:ext cx="388937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WLAN	app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icatio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384415" cy="438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Nomadic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Employee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transfer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on return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tour,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laptop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 server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31813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Students 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cessing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 o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 by university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server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anywhere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the campus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Ad hoc networking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10490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 pee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-to-peer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network, setup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satis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y a 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y need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38290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Conference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room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 business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meetings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 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ici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ants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por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able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pute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network 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order</a:t>
            </a:r>
            <a:r>
              <a:rPr sz="2400" spc="5" dirty="0">
                <a:latin typeface="Arial"/>
                <a:cs typeface="Arial"/>
              </a:rPr>
              <a:t> 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share info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257" y="742441"/>
            <a:ext cx="57918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5373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802.11	Network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157084" cy="4107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802.11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defines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hierarchical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chitec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WLAN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pment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configured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a</a:t>
            </a:r>
            <a:endParaRPr sz="2400">
              <a:latin typeface="Arial"/>
              <a:cs typeface="Arial"/>
            </a:endParaRPr>
          </a:p>
          <a:p>
            <a:pPr marR="362648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variety of ways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-points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ions,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NIC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Simplest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configuration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called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BSS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Sup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orts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  <a:p>
            <a:pPr marR="357314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members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840105" lvl="1" indent="-370840">
              <a:lnSpc>
                <a:spcPct val="100000"/>
              </a:lnSpc>
              <a:buFont typeface="Arial"/>
              <a:buChar char="–"/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BSS,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build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3"/>
              </a:spcBef>
              <a:buFont typeface="Arial"/>
              <a:buChar char="–"/>
            </a:pPr>
            <a:endParaRPr sz="550"/>
          </a:p>
          <a:p>
            <a:pPr marL="1155700" marR="862330" lvl="2" indent="-228600">
              <a:lnSpc>
                <a:spcPct val="100099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Independent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BSS,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ucture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BSS,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tended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22" y="742441"/>
            <a:ext cx="406654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WLAN	Comp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10461"/>
            <a:ext cx="7433945" cy="4753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(STA)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netw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vice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fun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tionali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 marR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8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0" dirty="0">
                <a:latin typeface="Arial"/>
                <a:cs typeface="Arial"/>
              </a:rPr>
              <a:t>2.11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oto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ol,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MAC,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PHY,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ia.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Typi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ally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8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0" dirty="0">
                <a:latin typeface="Arial"/>
                <a:cs typeface="Arial"/>
              </a:rPr>
              <a:t>2.11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fun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impl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IC)</a:t>
            </a:r>
            <a:endParaRPr sz="2000">
              <a:latin typeface="Arial"/>
              <a:cs typeface="Arial"/>
            </a:endParaRPr>
          </a:p>
          <a:p>
            <a:pPr marL="756285" marR="547370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top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PC, ha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vic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 Ac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Point.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ations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mobile,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rta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0" dirty="0">
                <a:latin typeface="Arial"/>
                <a:cs typeface="Arial"/>
              </a:rPr>
              <a:t>le,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Service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(BSS)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ilding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8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0" dirty="0">
                <a:latin typeface="Arial"/>
                <a:cs typeface="Arial"/>
              </a:rPr>
              <a:t>2.11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38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mb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4464" y="742441"/>
            <a:ext cx="627316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9236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Indepen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d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ent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Basic	Service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865376"/>
            <a:ext cx="5562600" cy="407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1671</Words>
  <Application>Microsoft Office PowerPoint</Application>
  <PresentationFormat>On-screen Show (4:3)</PresentationFormat>
  <Paragraphs>340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PowerPoint Presentation</vt:lpstr>
      <vt:lpstr>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Services</vt:lpstr>
      <vt:lpstr>Network Services</vt:lpstr>
      <vt:lpstr>Network Services</vt:lpstr>
      <vt:lpstr>Network Services</vt:lpstr>
      <vt:lpstr>Network Services</vt:lpstr>
      <vt:lpstr>Network Services</vt:lpstr>
      <vt:lpstr>PowerPoint Presentation</vt:lpstr>
      <vt:lpstr>PowerPoint Presentation</vt:lpstr>
      <vt:lpstr>Privacy</vt:lpstr>
      <vt:lpstr>PowerPoint Presentation</vt:lpstr>
      <vt:lpstr>PowerPoint Presentation</vt:lpstr>
      <vt:lpstr>Mobility Support</vt:lpstr>
      <vt:lpstr>Mobility Support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Kuvelkar</dc:creator>
  <cp:lastModifiedBy>Bharani Tarun HYD DIWIU42</cp:lastModifiedBy>
  <cp:revision>15</cp:revision>
  <dcterms:created xsi:type="dcterms:W3CDTF">2016-10-31T17:34:36Z</dcterms:created>
  <dcterms:modified xsi:type="dcterms:W3CDTF">2022-06-10T17:41:22Z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2016-05-31T00:00:00Z</vt:filetime>
  </property>
  <property fmtid="{D5CDD505-2E9C-101B-9397-08002B2CF9AE}" pid="3" name="LastSaved">
    <vt:filetime>2016-10-31T00:00:00Z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Ref">
    <vt:lpwstr>https://api.informationprotection.azure.com/api/43083d15-7273-40c1-b7db-39efd9ccc17a</vt:lpwstr>
  </property>
  <property fmtid="{D5CDD505-2E9C-101B-9397-08002B2CF9AE}" pid="7" name="MSIP_Label_6b558183-044c-4105-8d9c-cea02a2a3d86_Owner">
    <vt:lpwstr>tbharani@nvidia.com</vt:lpwstr>
  </property>
  <property fmtid="{D5CDD505-2E9C-101B-9397-08002B2CF9AE}" pid="8" name="MSIP_Label_6b558183-044c-4105-8d9c-cea02a2a3d86_SetDate">
    <vt:lpwstr>2018-05-24T18:02:12.5435847+05:30</vt:lpwstr>
  </property>
  <property fmtid="{D5CDD505-2E9C-101B-9397-08002B2CF9AE}" pid="9" name="MSIP_Label_6b558183-044c-4105-8d9c-cea02a2a3d86_Name">
    <vt:lpwstr>Unrestricted</vt:lpwstr>
  </property>
  <property fmtid="{D5CDD505-2E9C-101B-9397-08002B2CF9AE}" pid="10" name="MSIP_Label_6b558183-044c-4105-8d9c-cea02a2a3d86_Application">
    <vt:lpwstr>Microsoft Azure Information Protection</vt:lpwstr>
  </property>
  <property fmtid="{D5CDD505-2E9C-101B-9397-08002B2CF9AE}" pid="11" name="MSIP_Label_6b558183-044c-4105-8d9c-cea02a2a3d86_Extended_MSFT_Method">
    <vt:lpwstr>Automatic</vt:lpwstr>
  </property>
  <property fmtid="{D5CDD505-2E9C-101B-9397-08002B2CF9AE}" pid="12" name="MSIP_Label_3efc79ad-a74a-4063-a52c-0a72163f570d_Enabled">
    <vt:lpwstr>true</vt:lpwstr>
  </property>
  <property fmtid="{D5CDD505-2E9C-101B-9397-08002B2CF9AE}" pid="13" name="MSIP_Label_3efc79ad-a74a-4063-a52c-0a72163f570d_SetDate">
    <vt:lpwstr>2022-06-10T17:41:22Z</vt:lpwstr>
  </property>
  <property fmtid="{D5CDD505-2E9C-101B-9397-08002B2CF9AE}" pid="14" name="MSIP_Label_3efc79ad-a74a-4063-a52c-0a72163f570d_Method">
    <vt:lpwstr>Privileged</vt:lpwstr>
  </property>
  <property fmtid="{D5CDD505-2E9C-101B-9397-08002B2CF9AE}" pid="15" name="MSIP_Label_3efc79ad-a74a-4063-a52c-0a72163f570d_Name">
    <vt:lpwstr>ZF confidential sub4</vt:lpwstr>
  </property>
  <property fmtid="{D5CDD505-2E9C-101B-9397-08002B2CF9AE}" pid="16" name="MSIP_Label_3efc79ad-a74a-4063-a52c-0a72163f570d_SiteId">
    <vt:lpwstr>eb70b763-b6d7-4486-8555-8831709a784e</vt:lpwstr>
  </property>
  <property fmtid="{D5CDD505-2E9C-101B-9397-08002B2CF9AE}" pid="17" name="MSIP_Label_3efc79ad-a74a-4063-a52c-0a72163f570d_ActionId">
    <vt:lpwstr>83769494-ae10-43a2-b07e-0612104fd5f5</vt:lpwstr>
  </property>
  <property fmtid="{D5CDD505-2E9C-101B-9397-08002B2CF9AE}" pid="18" name="MSIP_Label_3efc79ad-a74a-4063-a52c-0a72163f570d_ContentBits">
    <vt:lpwstr>0</vt:lpwstr>
  </property>
</Properties>
</file>