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150920" y="214200"/>
            <a:ext cx="7792560" cy="1461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7" name="PlaceHolder 2"/>
          <p:cNvSpPr>
            <a:spLocks noGrp="1"/>
          </p:cNvSpPr>
          <p:nvPr>
            <p:ph type="body"/>
          </p:nvPr>
        </p:nvSpPr>
        <p:spPr>
          <a:xfrm>
            <a:off x="0" y="2017800"/>
            <a:ext cx="895464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38" name="PlaceHolder 3"/>
          <p:cNvSpPr>
            <a:spLocks noGrp="1"/>
          </p:cNvSpPr>
          <p:nvPr>
            <p:ph type="body"/>
          </p:nvPr>
        </p:nvSpPr>
        <p:spPr>
          <a:xfrm>
            <a:off x="0" y="4545720"/>
            <a:ext cx="8954640" cy="23083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1150920" y="214200"/>
            <a:ext cx="7792560" cy="1461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0" name="PlaceHolder 2"/>
          <p:cNvSpPr>
            <a:spLocks noGrp="1"/>
          </p:cNvSpPr>
          <p:nvPr>
            <p:ph type="body"/>
          </p:nvPr>
        </p:nvSpPr>
        <p:spPr>
          <a:xfrm>
            <a:off x="0" y="2017800"/>
            <a:ext cx="436968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41" name="PlaceHolder 3"/>
          <p:cNvSpPr>
            <a:spLocks noGrp="1"/>
          </p:cNvSpPr>
          <p:nvPr>
            <p:ph type="body"/>
          </p:nvPr>
        </p:nvSpPr>
        <p:spPr>
          <a:xfrm>
            <a:off x="4588560" y="2017800"/>
            <a:ext cx="436968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42" name="PlaceHolder 4"/>
          <p:cNvSpPr>
            <a:spLocks noGrp="1"/>
          </p:cNvSpPr>
          <p:nvPr>
            <p:ph type="body"/>
          </p:nvPr>
        </p:nvSpPr>
        <p:spPr>
          <a:xfrm>
            <a:off x="0" y="4545720"/>
            <a:ext cx="436968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43" name="PlaceHolder 5"/>
          <p:cNvSpPr>
            <a:spLocks noGrp="1"/>
          </p:cNvSpPr>
          <p:nvPr>
            <p:ph type="body"/>
          </p:nvPr>
        </p:nvSpPr>
        <p:spPr>
          <a:xfrm>
            <a:off x="4588560" y="4545720"/>
            <a:ext cx="4369680" cy="23083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150920" y="214200"/>
            <a:ext cx="7792560" cy="1461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5" name="PlaceHolder 2"/>
          <p:cNvSpPr>
            <a:spLocks noGrp="1"/>
          </p:cNvSpPr>
          <p:nvPr>
            <p:ph type="body"/>
          </p:nvPr>
        </p:nvSpPr>
        <p:spPr>
          <a:xfrm>
            <a:off x="0" y="2017800"/>
            <a:ext cx="288324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46" name="PlaceHolder 3"/>
          <p:cNvSpPr>
            <a:spLocks noGrp="1"/>
          </p:cNvSpPr>
          <p:nvPr>
            <p:ph type="body"/>
          </p:nvPr>
        </p:nvSpPr>
        <p:spPr>
          <a:xfrm>
            <a:off x="3027960" y="2017800"/>
            <a:ext cx="288324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47" name="PlaceHolder 4"/>
          <p:cNvSpPr>
            <a:spLocks noGrp="1"/>
          </p:cNvSpPr>
          <p:nvPr>
            <p:ph type="body"/>
          </p:nvPr>
        </p:nvSpPr>
        <p:spPr>
          <a:xfrm>
            <a:off x="6055560" y="2017800"/>
            <a:ext cx="288324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48" name="PlaceHolder 5"/>
          <p:cNvSpPr>
            <a:spLocks noGrp="1"/>
          </p:cNvSpPr>
          <p:nvPr>
            <p:ph type="body"/>
          </p:nvPr>
        </p:nvSpPr>
        <p:spPr>
          <a:xfrm>
            <a:off x="0" y="4545720"/>
            <a:ext cx="288324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49" name="PlaceHolder 6"/>
          <p:cNvSpPr>
            <a:spLocks noGrp="1"/>
          </p:cNvSpPr>
          <p:nvPr>
            <p:ph type="body"/>
          </p:nvPr>
        </p:nvSpPr>
        <p:spPr>
          <a:xfrm>
            <a:off x="3027960" y="4545720"/>
            <a:ext cx="288324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50" name="PlaceHolder 7"/>
          <p:cNvSpPr>
            <a:spLocks noGrp="1"/>
          </p:cNvSpPr>
          <p:nvPr>
            <p:ph type="body"/>
          </p:nvPr>
        </p:nvSpPr>
        <p:spPr>
          <a:xfrm>
            <a:off x="6055560" y="4545720"/>
            <a:ext cx="2883240" cy="23083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3" name="PlaceHolder 1"/>
          <p:cNvSpPr>
            <a:spLocks noGrp="1"/>
          </p:cNvSpPr>
          <p:nvPr>
            <p:ph type="title"/>
          </p:nvPr>
        </p:nvSpPr>
        <p:spPr>
          <a:xfrm>
            <a:off x="1150920" y="214200"/>
            <a:ext cx="7792560" cy="1461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4" name="PlaceHolder 2"/>
          <p:cNvSpPr>
            <a:spLocks noGrp="1"/>
          </p:cNvSpPr>
          <p:nvPr>
            <p:ph type="subTitle"/>
          </p:nvPr>
        </p:nvSpPr>
        <p:spPr>
          <a:xfrm>
            <a:off x="0" y="2017800"/>
            <a:ext cx="8954640" cy="4839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150920" y="214200"/>
            <a:ext cx="7792560" cy="1461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6" name="PlaceHolder 2"/>
          <p:cNvSpPr>
            <a:spLocks noGrp="1"/>
          </p:cNvSpPr>
          <p:nvPr>
            <p:ph type="body"/>
          </p:nvPr>
        </p:nvSpPr>
        <p:spPr>
          <a:xfrm>
            <a:off x="0" y="2017800"/>
            <a:ext cx="8954640" cy="4839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150920" y="214200"/>
            <a:ext cx="7792560" cy="1461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8" name="PlaceHolder 2"/>
          <p:cNvSpPr>
            <a:spLocks noGrp="1"/>
          </p:cNvSpPr>
          <p:nvPr>
            <p:ph type="body"/>
          </p:nvPr>
        </p:nvSpPr>
        <p:spPr>
          <a:xfrm>
            <a:off x="0" y="2017800"/>
            <a:ext cx="4369680" cy="4839840"/>
          </a:xfrm>
          <a:prstGeom prst="rect">
            <a:avLst/>
          </a:prstGeom>
        </p:spPr>
        <p:txBody>
          <a:bodyPr lIns="0" rIns="0" tIns="0" bIns="0">
            <a:normAutofit/>
          </a:bodyPr>
          <a:p>
            <a:endParaRPr b="0" lang="en-IN" sz="1400" spc="-1" strike="noStrike">
              <a:solidFill>
                <a:srgbClr val="000000"/>
              </a:solidFill>
              <a:latin typeface="Arial"/>
            </a:endParaRPr>
          </a:p>
        </p:txBody>
      </p:sp>
      <p:sp>
        <p:nvSpPr>
          <p:cNvPr id="69" name="PlaceHolder 3"/>
          <p:cNvSpPr>
            <a:spLocks noGrp="1"/>
          </p:cNvSpPr>
          <p:nvPr>
            <p:ph type="body"/>
          </p:nvPr>
        </p:nvSpPr>
        <p:spPr>
          <a:xfrm>
            <a:off x="4588560" y="2017800"/>
            <a:ext cx="4369680" cy="4839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0" name="PlaceHolder 1"/>
          <p:cNvSpPr>
            <a:spLocks noGrp="1"/>
          </p:cNvSpPr>
          <p:nvPr>
            <p:ph type="title"/>
          </p:nvPr>
        </p:nvSpPr>
        <p:spPr>
          <a:xfrm>
            <a:off x="1150920" y="214200"/>
            <a:ext cx="7792560" cy="146160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1" name="PlaceHolder 1"/>
          <p:cNvSpPr>
            <a:spLocks noGrp="1"/>
          </p:cNvSpPr>
          <p:nvPr>
            <p:ph type="subTitle"/>
          </p:nvPr>
        </p:nvSpPr>
        <p:spPr>
          <a:xfrm>
            <a:off x="1150920" y="214200"/>
            <a:ext cx="7792560" cy="6776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150920" y="214200"/>
            <a:ext cx="7792560" cy="1461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3" name="PlaceHolder 2"/>
          <p:cNvSpPr>
            <a:spLocks noGrp="1"/>
          </p:cNvSpPr>
          <p:nvPr>
            <p:ph type="body"/>
          </p:nvPr>
        </p:nvSpPr>
        <p:spPr>
          <a:xfrm>
            <a:off x="0" y="2017800"/>
            <a:ext cx="436968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74" name="PlaceHolder 3"/>
          <p:cNvSpPr>
            <a:spLocks noGrp="1"/>
          </p:cNvSpPr>
          <p:nvPr>
            <p:ph type="body"/>
          </p:nvPr>
        </p:nvSpPr>
        <p:spPr>
          <a:xfrm>
            <a:off x="4588560" y="2017800"/>
            <a:ext cx="4369680" cy="4839840"/>
          </a:xfrm>
          <a:prstGeom prst="rect">
            <a:avLst/>
          </a:prstGeom>
        </p:spPr>
        <p:txBody>
          <a:bodyPr lIns="0" rIns="0" tIns="0" bIns="0">
            <a:normAutofit/>
          </a:bodyPr>
          <a:p>
            <a:endParaRPr b="0" lang="en-IN" sz="1400" spc="-1" strike="noStrike">
              <a:solidFill>
                <a:srgbClr val="000000"/>
              </a:solidFill>
              <a:latin typeface="Arial"/>
            </a:endParaRPr>
          </a:p>
        </p:txBody>
      </p:sp>
      <p:sp>
        <p:nvSpPr>
          <p:cNvPr id="75" name="PlaceHolder 4"/>
          <p:cNvSpPr>
            <a:spLocks noGrp="1"/>
          </p:cNvSpPr>
          <p:nvPr>
            <p:ph type="body"/>
          </p:nvPr>
        </p:nvSpPr>
        <p:spPr>
          <a:xfrm>
            <a:off x="0" y="4545720"/>
            <a:ext cx="4369680" cy="23083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1150920" y="214200"/>
            <a:ext cx="7792560" cy="1461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6" name="PlaceHolder 2"/>
          <p:cNvSpPr>
            <a:spLocks noGrp="1"/>
          </p:cNvSpPr>
          <p:nvPr>
            <p:ph type="subTitle"/>
          </p:nvPr>
        </p:nvSpPr>
        <p:spPr>
          <a:xfrm>
            <a:off x="0" y="2017800"/>
            <a:ext cx="8954640" cy="4839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150920" y="214200"/>
            <a:ext cx="7792560" cy="1461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7" name="PlaceHolder 2"/>
          <p:cNvSpPr>
            <a:spLocks noGrp="1"/>
          </p:cNvSpPr>
          <p:nvPr>
            <p:ph type="body"/>
          </p:nvPr>
        </p:nvSpPr>
        <p:spPr>
          <a:xfrm>
            <a:off x="0" y="2017800"/>
            <a:ext cx="4369680" cy="4839840"/>
          </a:xfrm>
          <a:prstGeom prst="rect">
            <a:avLst/>
          </a:prstGeom>
        </p:spPr>
        <p:txBody>
          <a:bodyPr lIns="0" rIns="0" tIns="0" bIns="0">
            <a:normAutofit/>
          </a:bodyPr>
          <a:p>
            <a:endParaRPr b="0" lang="en-IN" sz="1400" spc="-1" strike="noStrike">
              <a:solidFill>
                <a:srgbClr val="000000"/>
              </a:solidFill>
              <a:latin typeface="Arial"/>
            </a:endParaRPr>
          </a:p>
        </p:txBody>
      </p:sp>
      <p:sp>
        <p:nvSpPr>
          <p:cNvPr id="78" name="PlaceHolder 3"/>
          <p:cNvSpPr>
            <a:spLocks noGrp="1"/>
          </p:cNvSpPr>
          <p:nvPr>
            <p:ph type="body"/>
          </p:nvPr>
        </p:nvSpPr>
        <p:spPr>
          <a:xfrm>
            <a:off x="4588560" y="2017800"/>
            <a:ext cx="436968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79" name="PlaceHolder 4"/>
          <p:cNvSpPr>
            <a:spLocks noGrp="1"/>
          </p:cNvSpPr>
          <p:nvPr>
            <p:ph type="body"/>
          </p:nvPr>
        </p:nvSpPr>
        <p:spPr>
          <a:xfrm>
            <a:off x="4588560" y="4545720"/>
            <a:ext cx="4369680" cy="23083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1150920" y="214200"/>
            <a:ext cx="7792560" cy="1461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81" name="PlaceHolder 2"/>
          <p:cNvSpPr>
            <a:spLocks noGrp="1"/>
          </p:cNvSpPr>
          <p:nvPr>
            <p:ph type="body"/>
          </p:nvPr>
        </p:nvSpPr>
        <p:spPr>
          <a:xfrm>
            <a:off x="0" y="2017800"/>
            <a:ext cx="436968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82" name="PlaceHolder 3"/>
          <p:cNvSpPr>
            <a:spLocks noGrp="1"/>
          </p:cNvSpPr>
          <p:nvPr>
            <p:ph type="body"/>
          </p:nvPr>
        </p:nvSpPr>
        <p:spPr>
          <a:xfrm>
            <a:off x="4588560" y="2017800"/>
            <a:ext cx="436968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83" name="PlaceHolder 4"/>
          <p:cNvSpPr>
            <a:spLocks noGrp="1"/>
          </p:cNvSpPr>
          <p:nvPr>
            <p:ph type="body"/>
          </p:nvPr>
        </p:nvSpPr>
        <p:spPr>
          <a:xfrm>
            <a:off x="0" y="4545720"/>
            <a:ext cx="8954640" cy="23083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1150920" y="214200"/>
            <a:ext cx="7792560" cy="1461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85" name="PlaceHolder 2"/>
          <p:cNvSpPr>
            <a:spLocks noGrp="1"/>
          </p:cNvSpPr>
          <p:nvPr>
            <p:ph type="body"/>
          </p:nvPr>
        </p:nvSpPr>
        <p:spPr>
          <a:xfrm>
            <a:off x="0" y="2017800"/>
            <a:ext cx="895464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86" name="PlaceHolder 3"/>
          <p:cNvSpPr>
            <a:spLocks noGrp="1"/>
          </p:cNvSpPr>
          <p:nvPr>
            <p:ph type="body"/>
          </p:nvPr>
        </p:nvSpPr>
        <p:spPr>
          <a:xfrm>
            <a:off x="0" y="4545720"/>
            <a:ext cx="8954640" cy="23083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150920" y="214200"/>
            <a:ext cx="7792560" cy="1461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88" name="PlaceHolder 2"/>
          <p:cNvSpPr>
            <a:spLocks noGrp="1"/>
          </p:cNvSpPr>
          <p:nvPr>
            <p:ph type="body"/>
          </p:nvPr>
        </p:nvSpPr>
        <p:spPr>
          <a:xfrm>
            <a:off x="0" y="2017800"/>
            <a:ext cx="436968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89" name="PlaceHolder 3"/>
          <p:cNvSpPr>
            <a:spLocks noGrp="1"/>
          </p:cNvSpPr>
          <p:nvPr>
            <p:ph type="body"/>
          </p:nvPr>
        </p:nvSpPr>
        <p:spPr>
          <a:xfrm>
            <a:off x="4588560" y="2017800"/>
            <a:ext cx="436968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90" name="PlaceHolder 4"/>
          <p:cNvSpPr>
            <a:spLocks noGrp="1"/>
          </p:cNvSpPr>
          <p:nvPr>
            <p:ph type="body"/>
          </p:nvPr>
        </p:nvSpPr>
        <p:spPr>
          <a:xfrm>
            <a:off x="0" y="4545720"/>
            <a:ext cx="436968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91" name="PlaceHolder 5"/>
          <p:cNvSpPr>
            <a:spLocks noGrp="1"/>
          </p:cNvSpPr>
          <p:nvPr>
            <p:ph type="body"/>
          </p:nvPr>
        </p:nvSpPr>
        <p:spPr>
          <a:xfrm>
            <a:off x="4588560" y="4545720"/>
            <a:ext cx="4369680" cy="23083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1150920" y="214200"/>
            <a:ext cx="7792560" cy="1461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3" name="PlaceHolder 2"/>
          <p:cNvSpPr>
            <a:spLocks noGrp="1"/>
          </p:cNvSpPr>
          <p:nvPr>
            <p:ph type="body"/>
          </p:nvPr>
        </p:nvSpPr>
        <p:spPr>
          <a:xfrm>
            <a:off x="0" y="2017800"/>
            <a:ext cx="288324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94" name="PlaceHolder 3"/>
          <p:cNvSpPr>
            <a:spLocks noGrp="1"/>
          </p:cNvSpPr>
          <p:nvPr>
            <p:ph type="body"/>
          </p:nvPr>
        </p:nvSpPr>
        <p:spPr>
          <a:xfrm>
            <a:off x="3027960" y="2017800"/>
            <a:ext cx="288324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95" name="PlaceHolder 4"/>
          <p:cNvSpPr>
            <a:spLocks noGrp="1"/>
          </p:cNvSpPr>
          <p:nvPr>
            <p:ph type="body"/>
          </p:nvPr>
        </p:nvSpPr>
        <p:spPr>
          <a:xfrm>
            <a:off x="6055560" y="2017800"/>
            <a:ext cx="288324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96" name="PlaceHolder 5"/>
          <p:cNvSpPr>
            <a:spLocks noGrp="1"/>
          </p:cNvSpPr>
          <p:nvPr>
            <p:ph type="body"/>
          </p:nvPr>
        </p:nvSpPr>
        <p:spPr>
          <a:xfrm>
            <a:off x="0" y="4545720"/>
            <a:ext cx="288324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97" name="PlaceHolder 6"/>
          <p:cNvSpPr>
            <a:spLocks noGrp="1"/>
          </p:cNvSpPr>
          <p:nvPr>
            <p:ph type="body"/>
          </p:nvPr>
        </p:nvSpPr>
        <p:spPr>
          <a:xfrm>
            <a:off x="3027960" y="4545720"/>
            <a:ext cx="288324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98" name="PlaceHolder 7"/>
          <p:cNvSpPr>
            <a:spLocks noGrp="1"/>
          </p:cNvSpPr>
          <p:nvPr>
            <p:ph type="body"/>
          </p:nvPr>
        </p:nvSpPr>
        <p:spPr>
          <a:xfrm>
            <a:off x="6055560" y="4545720"/>
            <a:ext cx="2883240" cy="23083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2" name="PlaceHolder 1"/>
          <p:cNvSpPr>
            <a:spLocks noGrp="1"/>
          </p:cNvSpPr>
          <p:nvPr>
            <p:ph type="title"/>
          </p:nvPr>
        </p:nvSpPr>
        <p:spPr>
          <a:xfrm>
            <a:off x="1150920" y="214200"/>
            <a:ext cx="7792560" cy="1461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13" name="PlaceHolder 2"/>
          <p:cNvSpPr>
            <a:spLocks noGrp="1"/>
          </p:cNvSpPr>
          <p:nvPr>
            <p:ph type="subTitle"/>
          </p:nvPr>
        </p:nvSpPr>
        <p:spPr>
          <a:xfrm>
            <a:off x="0" y="2017800"/>
            <a:ext cx="8954640" cy="4839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1150920" y="214200"/>
            <a:ext cx="7792560" cy="1461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15" name="PlaceHolder 2"/>
          <p:cNvSpPr>
            <a:spLocks noGrp="1"/>
          </p:cNvSpPr>
          <p:nvPr>
            <p:ph type="body"/>
          </p:nvPr>
        </p:nvSpPr>
        <p:spPr>
          <a:xfrm>
            <a:off x="0" y="2017800"/>
            <a:ext cx="8954640" cy="4839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1150920" y="214200"/>
            <a:ext cx="7792560" cy="1461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17" name="PlaceHolder 2"/>
          <p:cNvSpPr>
            <a:spLocks noGrp="1"/>
          </p:cNvSpPr>
          <p:nvPr>
            <p:ph type="body"/>
          </p:nvPr>
        </p:nvSpPr>
        <p:spPr>
          <a:xfrm>
            <a:off x="0" y="2017800"/>
            <a:ext cx="4369680" cy="4839840"/>
          </a:xfrm>
          <a:prstGeom prst="rect">
            <a:avLst/>
          </a:prstGeom>
        </p:spPr>
        <p:txBody>
          <a:bodyPr lIns="0" rIns="0" tIns="0" bIns="0">
            <a:normAutofit/>
          </a:bodyPr>
          <a:p>
            <a:endParaRPr b="0" lang="en-IN" sz="1400" spc="-1" strike="noStrike">
              <a:solidFill>
                <a:srgbClr val="000000"/>
              </a:solidFill>
              <a:latin typeface="Arial"/>
            </a:endParaRPr>
          </a:p>
        </p:txBody>
      </p:sp>
      <p:sp>
        <p:nvSpPr>
          <p:cNvPr id="118" name="PlaceHolder 3"/>
          <p:cNvSpPr>
            <a:spLocks noGrp="1"/>
          </p:cNvSpPr>
          <p:nvPr>
            <p:ph type="body"/>
          </p:nvPr>
        </p:nvSpPr>
        <p:spPr>
          <a:xfrm>
            <a:off x="4588560" y="2017800"/>
            <a:ext cx="4369680" cy="4839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9" name="PlaceHolder 1"/>
          <p:cNvSpPr>
            <a:spLocks noGrp="1"/>
          </p:cNvSpPr>
          <p:nvPr>
            <p:ph type="title"/>
          </p:nvPr>
        </p:nvSpPr>
        <p:spPr>
          <a:xfrm>
            <a:off x="1150920" y="214200"/>
            <a:ext cx="7792560" cy="146160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150920" y="214200"/>
            <a:ext cx="7792560" cy="1461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8" name="PlaceHolder 2"/>
          <p:cNvSpPr>
            <a:spLocks noGrp="1"/>
          </p:cNvSpPr>
          <p:nvPr>
            <p:ph type="body"/>
          </p:nvPr>
        </p:nvSpPr>
        <p:spPr>
          <a:xfrm>
            <a:off x="0" y="2017800"/>
            <a:ext cx="8954640" cy="4839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0" name="PlaceHolder 1"/>
          <p:cNvSpPr>
            <a:spLocks noGrp="1"/>
          </p:cNvSpPr>
          <p:nvPr>
            <p:ph type="subTitle"/>
          </p:nvPr>
        </p:nvSpPr>
        <p:spPr>
          <a:xfrm>
            <a:off x="1150920" y="214200"/>
            <a:ext cx="7792560" cy="6776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1150920" y="214200"/>
            <a:ext cx="7792560" cy="1461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22" name="PlaceHolder 2"/>
          <p:cNvSpPr>
            <a:spLocks noGrp="1"/>
          </p:cNvSpPr>
          <p:nvPr>
            <p:ph type="body"/>
          </p:nvPr>
        </p:nvSpPr>
        <p:spPr>
          <a:xfrm>
            <a:off x="0" y="2017800"/>
            <a:ext cx="436968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123" name="PlaceHolder 3"/>
          <p:cNvSpPr>
            <a:spLocks noGrp="1"/>
          </p:cNvSpPr>
          <p:nvPr>
            <p:ph type="body"/>
          </p:nvPr>
        </p:nvSpPr>
        <p:spPr>
          <a:xfrm>
            <a:off x="4588560" y="2017800"/>
            <a:ext cx="4369680" cy="4839840"/>
          </a:xfrm>
          <a:prstGeom prst="rect">
            <a:avLst/>
          </a:prstGeom>
        </p:spPr>
        <p:txBody>
          <a:bodyPr lIns="0" rIns="0" tIns="0" bIns="0">
            <a:normAutofit/>
          </a:bodyPr>
          <a:p>
            <a:endParaRPr b="0" lang="en-IN" sz="1400" spc="-1" strike="noStrike">
              <a:solidFill>
                <a:srgbClr val="000000"/>
              </a:solidFill>
              <a:latin typeface="Arial"/>
            </a:endParaRPr>
          </a:p>
        </p:txBody>
      </p:sp>
      <p:sp>
        <p:nvSpPr>
          <p:cNvPr id="124" name="PlaceHolder 4"/>
          <p:cNvSpPr>
            <a:spLocks noGrp="1"/>
          </p:cNvSpPr>
          <p:nvPr>
            <p:ph type="body"/>
          </p:nvPr>
        </p:nvSpPr>
        <p:spPr>
          <a:xfrm>
            <a:off x="0" y="4545720"/>
            <a:ext cx="4369680" cy="23083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1150920" y="214200"/>
            <a:ext cx="7792560" cy="1461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26" name="PlaceHolder 2"/>
          <p:cNvSpPr>
            <a:spLocks noGrp="1"/>
          </p:cNvSpPr>
          <p:nvPr>
            <p:ph type="body"/>
          </p:nvPr>
        </p:nvSpPr>
        <p:spPr>
          <a:xfrm>
            <a:off x="0" y="2017800"/>
            <a:ext cx="4369680" cy="4839840"/>
          </a:xfrm>
          <a:prstGeom prst="rect">
            <a:avLst/>
          </a:prstGeom>
        </p:spPr>
        <p:txBody>
          <a:bodyPr lIns="0" rIns="0" tIns="0" bIns="0">
            <a:normAutofit/>
          </a:bodyPr>
          <a:p>
            <a:endParaRPr b="0" lang="en-IN" sz="1400" spc="-1" strike="noStrike">
              <a:solidFill>
                <a:srgbClr val="000000"/>
              </a:solidFill>
              <a:latin typeface="Arial"/>
            </a:endParaRPr>
          </a:p>
        </p:txBody>
      </p:sp>
      <p:sp>
        <p:nvSpPr>
          <p:cNvPr id="127" name="PlaceHolder 3"/>
          <p:cNvSpPr>
            <a:spLocks noGrp="1"/>
          </p:cNvSpPr>
          <p:nvPr>
            <p:ph type="body"/>
          </p:nvPr>
        </p:nvSpPr>
        <p:spPr>
          <a:xfrm>
            <a:off x="4588560" y="2017800"/>
            <a:ext cx="436968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128" name="PlaceHolder 4"/>
          <p:cNvSpPr>
            <a:spLocks noGrp="1"/>
          </p:cNvSpPr>
          <p:nvPr>
            <p:ph type="body"/>
          </p:nvPr>
        </p:nvSpPr>
        <p:spPr>
          <a:xfrm>
            <a:off x="4588560" y="4545720"/>
            <a:ext cx="4369680" cy="23083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1150920" y="214200"/>
            <a:ext cx="7792560" cy="1461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30" name="PlaceHolder 2"/>
          <p:cNvSpPr>
            <a:spLocks noGrp="1"/>
          </p:cNvSpPr>
          <p:nvPr>
            <p:ph type="body"/>
          </p:nvPr>
        </p:nvSpPr>
        <p:spPr>
          <a:xfrm>
            <a:off x="0" y="2017800"/>
            <a:ext cx="436968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131" name="PlaceHolder 3"/>
          <p:cNvSpPr>
            <a:spLocks noGrp="1"/>
          </p:cNvSpPr>
          <p:nvPr>
            <p:ph type="body"/>
          </p:nvPr>
        </p:nvSpPr>
        <p:spPr>
          <a:xfrm>
            <a:off x="4588560" y="2017800"/>
            <a:ext cx="436968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132" name="PlaceHolder 4"/>
          <p:cNvSpPr>
            <a:spLocks noGrp="1"/>
          </p:cNvSpPr>
          <p:nvPr>
            <p:ph type="body"/>
          </p:nvPr>
        </p:nvSpPr>
        <p:spPr>
          <a:xfrm>
            <a:off x="0" y="4545720"/>
            <a:ext cx="8954640" cy="23083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1150920" y="214200"/>
            <a:ext cx="7792560" cy="1461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34" name="PlaceHolder 2"/>
          <p:cNvSpPr>
            <a:spLocks noGrp="1"/>
          </p:cNvSpPr>
          <p:nvPr>
            <p:ph type="body"/>
          </p:nvPr>
        </p:nvSpPr>
        <p:spPr>
          <a:xfrm>
            <a:off x="0" y="2017800"/>
            <a:ext cx="895464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135" name="PlaceHolder 3"/>
          <p:cNvSpPr>
            <a:spLocks noGrp="1"/>
          </p:cNvSpPr>
          <p:nvPr>
            <p:ph type="body"/>
          </p:nvPr>
        </p:nvSpPr>
        <p:spPr>
          <a:xfrm>
            <a:off x="0" y="4545720"/>
            <a:ext cx="8954640" cy="23083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1150920" y="214200"/>
            <a:ext cx="7792560" cy="1461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37" name="PlaceHolder 2"/>
          <p:cNvSpPr>
            <a:spLocks noGrp="1"/>
          </p:cNvSpPr>
          <p:nvPr>
            <p:ph type="body"/>
          </p:nvPr>
        </p:nvSpPr>
        <p:spPr>
          <a:xfrm>
            <a:off x="0" y="2017800"/>
            <a:ext cx="436968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138" name="PlaceHolder 3"/>
          <p:cNvSpPr>
            <a:spLocks noGrp="1"/>
          </p:cNvSpPr>
          <p:nvPr>
            <p:ph type="body"/>
          </p:nvPr>
        </p:nvSpPr>
        <p:spPr>
          <a:xfrm>
            <a:off x="4588560" y="2017800"/>
            <a:ext cx="436968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139" name="PlaceHolder 4"/>
          <p:cNvSpPr>
            <a:spLocks noGrp="1"/>
          </p:cNvSpPr>
          <p:nvPr>
            <p:ph type="body"/>
          </p:nvPr>
        </p:nvSpPr>
        <p:spPr>
          <a:xfrm>
            <a:off x="0" y="4545720"/>
            <a:ext cx="436968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140" name="PlaceHolder 5"/>
          <p:cNvSpPr>
            <a:spLocks noGrp="1"/>
          </p:cNvSpPr>
          <p:nvPr>
            <p:ph type="body"/>
          </p:nvPr>
        </p:nvSpPr>
        <p:spPr>
          <a:xfrm>
            <a:off x="4588560" y="4545720"/>
            <a:ext cx="4369680" cy="23083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1150920" y="214200"/>
            <a:ext cx="7792560" cy="1461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42" name="PlaceHolder 2"/>
          <p:cNvSpPr>
            <a:spLocks noGrp="1"/>
          </p:cNvSpPr>
          <p:nvPr>
            <p:ph type="body"/>
          </p:nvPr>
        </p:nvSpPr>
        <p:spPr>
          <a:xfrm>
            <a:off x="0" y="2017800"/>
            <a:ext cx="288324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143" name="PlaceHolder 3"/>
          <p:cNvSpPr>
            <a:spLocks noGrp="1"/>
          </p:cNvSpPr>
          <p:nvPr>
            <p:ph type="body"/>
          </p:nvPr>
        </p:nvSpPr>
        <p:spPr>
          <a:xfrm>
            <a:off x="3027960" y="2017800"/>
            <a:ext cx="288324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144" name="PlaceHolder 4"/>
          <p:cNvSpPr>
            <a:spLocks noGrp="1"/>
          </p:cNvSpPr>
          <p:nvPr>
            <p:ph type="body"/>
          </p:nvPr>
        </p:nvSpPr>
        <p:spPr>
          <a:xfrm>
            <a:off x="6055560" y="2017800"/>
            <a:ext cx="288324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145" name="PlaceHolder 5"/>
          <p:cNvSpPr>
            <a:spLocks noGrp="1"/>
          </p:cNvSpPr>
          <p:nvPr>
            <p:ph type="body"/>
          </p:nvPr>
        </p:nvSpPr>
        <p:spPr>
          <a:xfrm>
            <a:off x="0" y="4545720"/>
            <a:ext cx="288324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146" name="PlaceHolder 6"/>
          <p:cNvSpPr>
            <a:spLocks noGrp="1"/>
          </p:cNvSpPr>
          <p:nvPr>
            <p:ph type="body"/>
          </p:nvPr>
        </p:nvSpPr>
        <p:spPr>
          <a:xfrm>
            <a:off x="3027960" y="4545720"/>
            <a:ext cx="288324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147" name="PlaceHolder 7"/>
          <p:cNvSpPr>
            <a:spLocks noGrp="1"/>
          </p:cNvSpPr>
          <p:nvPr>
            <p:ph type="body"/>
          </p:nvPr>
        </p:nvSpPr>
        <p:spPr>
          <a:xfrm>
            <a:off x="6055560" y="4545720"/>
            <a:ext cx="2883240" cy="23083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1" name="PlaceHolder 1"/>
          <p:cNvSpPr>
            <a:spLocks noGrp="1"/>
          </p:cNvSpPr>
          <p:nvPr>
            <p:ph type="title"/>
          </p:nvPr>
        </p:nvSpPr>
        <p:spPr>
          <a:xfrm>
            <a:off x="1150920" y="214200"/>
            <a:ext cx="7792560" cy="1461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62" name="PlaceHolder 2"/>
          <p:cNvSpPr>
            <a:spLocks noGrp="1"/>
          </p:cNvSpPr>
          <p:nvPr>
            <p:ph type="subTitle"/>
          </p:nvPr>
        </p:nvSpPr>
        <p:spPr>
          <a:xfrm>
            <a:off x="0" y="2017800"/>
            <a:ext cx="8954640" cy="4839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1150920" y="214200"/>
            <a:ext cx="7792560" cy="1461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64" name="PlaceHolder 2"/>
          <p:cNvSpPr>
            <a:spLocks noGrp="1"/>
          </p:cNvSpPr>
          <p:nvPr>
            <p:ph type="body"/>
          </p:nvPr>
        </p:nvSpPr>
        <p:spPr>
          <a:xfrm>
            <a:off x="0" y="2017800"/>
            <a:ext cx="8954640" cy="4839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150920" y="214200"/>
            <a:ext cx="7792560" cy="1461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0" name="PlaceHolder 2"/>
          <p:cNvSpPr>
            <a:spLocks noGrp="1"/>
          </p:cNvSpPr>
          <p:nvPr>
            <p:ph type="body"/>
          </p:nvPr>
        </p:nvSpPr>
        <p:spPr>
          <a:xfrm>
            <a:off x="0" y="2017800"/>
            <a:ext cx="4369680" cy="4839840"/>
          </a:xfrm>
          <a:prstGeom prst="rect">
            <a:avLst/>
          </a:prstGeom>
        </p:spPr>
        <p:txBody>
          <a:bodyPr lIns="0" rIns="0" tIns="0" bIns="0">
            <a:normAutofit/>
          </a:bodyPr>
          <a:p>
            <a:endParaRPr b="0" lang="en-IN" sz="1400" spc="-1" strike="noStrike">
              <a:solidFill>
                <a:srgbClr val="000000"/>
              </a:solidFill>
              <a:latin typeface="Arial"/>
            </a:endParaRPr>
          </a:p>
        </p:txBody>
      </p:sp>
      <p:sp>
        <p:nvSpPr>
          <p:cNvPr id="21" name="PlaceHolder 3"/>
          <p:cNvSpPr>
            <a:spLocks noGrp="1"/>
          </p:cNvSpPr>
          <p:nvPr>
            <p:ph type="body"/>
          </p:nvPr>
        </p:nvSpPr>
        <p:spPr>
          <a:xfrm>
            <a:off x="4588560" y="2017800"/>
            <a:ext cx="4369680" cy="4839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1150920" y="214200"/>
            <a:ext cx="7792560" cy="1461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66" name="PlaceHolder 2"/>
          <p:cNvSpPr>
            <a:spLocks noGrp="1"/>
          </p:cNvSpPr>
          <p:nvPr>
            <p:ph type="body"/>
          </p:nvPr>
        </p:nvSpPr>
        <p:spPr>
          <a:xfrm>
            <a:off x="0" y="2017800"/>
            <a:ext cx="4369680" cy="4839840"/>
          </a:xfrm>
          <a:prstGeom prst="rect">
            <a:avLst/>
          </a:prstGeom>
        </p:spPr>
        <p:txBody>
          <a:bodyPr lIns="0" rIns="0" tIns="0" bIns="0">
            <a:normAutofit/>
          </a:bodyPr>
          <a:p>
            <a:endParaRPr b="0" lang="en-IN" sz="1400" spc="-1" strike="noStrike">
              <a:solidFill>
                <a:srgbClr val="000000"/>
              </a:solidFill>
              <a:latin typeface="Arial"/>
            </a:endParaRPr>
          </a:p>
        </p:txBody>
      </p:sp>
      <p:sp>
        <p:nvSpPr>
          <p:cNvPr id="167" name="PlaceHolder 3"/>
          <p:cNvSpPr>
            <a:spLocks noGrp="1"/>
          </p:cNvSpPr>
          <p:nvPr>
            <p:ph type="body"/>
          </p:nvPr>
        </p:nvSpPr>
        <p:spPr>
          <a:xfrm>
            <a:off x="4588560" y="2017800"/>
            <a:ext cx="4369680" cy="4839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8" name="PlaceHolder 1"/>
          <p:cNvSpPr>
            <a:spLocks noGrp="1"/>
          </p:cNvSpPr>
          <p:nvPr>
            <p:ph type="title"/>
          </p:nvPr>
        </p:nvSpPr>
        <p:spPr>
          <a:xfrm>
            <a:off x="1150920" y="214200"/>
            <a:ext cx="7792560" cy="146160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9" name="PlaceHolder 1"/>
          <p:cNvSpPr>
            <a:spLocks noGrp="1"/>
          </p:cNvSpPr>
          <p:nvPr>
            <p:ph type="subTitle"/>
          </p:nvPr>
        </p:nvSpPr>
        <p:spPr>
          <a:xfrm>
            <a:off x="1150920" y="214200"/>
            <a:ext cx="7792560" cy="6776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1150920" y="214200"/>
            <a:ext cx="7792560" cy="1461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71" name="PlaceHolder 2"/>
          <p:cNvSpPr>
            <a:spLocks noGrp="1"/>
          </p:cNvSpPr>
          <p:nvPr>
            <p:ph type="body"/>
          </p:nvPr>
        </p:nvSpPr>
        <p:spPr>
          <a:xfrm>
            <a:off x="0" y="2017800"/>
            <a:ext cx="436968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172" name="PlaceHolder 3"/>
          <p:cNvSpPr>
            <a:spLocks noGrp="1"/>
          </p:cNvSpPr>
          <p:nvPr>
            <p:ph type="body"/>
          </p:nvPr>
        </p:nvSpPr>
        <p:spPr>
          <a:xfrm>
            <a:off x="4588560" y="2017800"/>
            <a:ext cx="4369680" cy="4839840"/>
          </a:xfrm>
          <a:prstGeom prst="rect">
            <a:avLst/>
          </a:prstGeom>
        </p:spPr>
        <p:txBody>
          <a:bodyPr lIns="0" rIns="0" tIns="0" bIns="0">
            <a:normAutofit/>
          </a:bodyPr>
          <a:p>
            <a:endParaRPr b="0" lang="en-IN" sz="1400" spc="-1" strike="noStrike">
              <a:solidFill>
                <a:srgbClr val="000000"/>
              </a:solidFill>
              <a:latin typeface="Arial"/>
            </a:endParaRPr>
          </a:p>
        </p:txBody>
      </p:sp>
      <p:sp>
        <p:nvSpPr>
          <p:cNvPr id="173" name="PlaceHolder 4"/>
          <p:cNvSpPr>
            <a:spLocks noGrp="1"/>
          </p:cNvSpPr>
          <p:nvPr>
            <p:ph type="body"/>
          </p:nvPr>
        </p:nvSpPr>
        <p:spPr>
          <a:xfrm>
            <a:off x="0" y="4545720"/>
            <a:ext cx="4369680" cy="23083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1150920" y="214200"/>
            <a:ext cx="7792560" cy="1461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75" name="PlaceHolder 2"/>
          <p:cNvSpPr>
            <a:spLocks noGrp="1"/>
          </p:cNvSpPr>
          <p:nvPr>
            <p:ph type="body"/>
          </p:nvPr>
        </p:nvSpPr>
        <p:spPr>
          <a:xfrm>
            <a:off x="0" y="2017800"/>
            <a:ext cx="4369680" cy="4839840"/>
          </a:xfrm>
          <a:prstGeom prst="rect">
            <a:avLst/>
          </a:prstGeom>
        </p:spPr>
        <p:txBody>
          <a:bodyPr lIns="0" rIns="0" tIns="0" bIns="0">
            <a:normAutofit/>
          </a:bodyPr>
          <a:p>
            <a:endParaRPr b="0" lang="en-IN" sz="1400" spc="-1" strike="noStrike">
              <a:solidFill>
                <a:srgbClr val="000000"/>
              </a:solidFill>
              <a:latin typeface="Arial"/>
            </a:endParaRPr>
          </a:p>
        </p:txBody>
      </p:sp>
      <p:sp>
        <p:nvSpPr>
          <p:cNvPr id="176" name="PlaceHolder 3"/>
          <p:cNvSpPr>
            <a:spLocks noGrp="1"/>
          </p:cNvSpPr>
          <p:nvPr>
            <p:ph type="body"/>
          </p:nvPr>
        </p:nvSpPr>
        <p:spPr>
          <a:xfrm>
            <a:off x="4588560" y="2017800"/>
            <a:ext cx="436968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177" name="PlaceHolder 4"/>
          <p:cNvSpPr>
            <a:spLocks noGrp="1"/>
          </p:cNvSpPr>
          <p:nvPr>
            <p:ph type="body"/>
          </p:nvPr>
        </p:nvSpPr>
        <p:spPr>
          <a:xfrm>
            <a:off x="4588560" y="4545720"/>
            <a:ext cx="4369680" cy="23083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1150920" y="214200"/>
            <a:ext cx="7792560" cy="1461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79" name="PlaceHolder 2"/>
          <p:cNvSpPr>
            <a:spLocks noGrp="1"/>
          </p:cNvSpPr>
          <p:nvPr>
            <p:ph type="body"/>
          </p:nvPr>
        </p:nvSpPr>
        <p:spPr>
          <a:xfrm>
            <a:off x="0" y="2017800"/>
            <a:ext cx="436968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180" name="PlaceHolder 3"/>
          <p:cNvSpPr>
            <a:spLocks noGrp="1"/>
          </p:cNvSpPr>
          <p:nvPr>
            <p:ph type="body"/>
          </p:nvPr>
        </p:nvSpPr>
        <p:spPr>
          <a:xfrm>
            <a:off x="4588560" y="2017800"/>
            <a:ext cx="436968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181" name="PlaceHolder 4"/>
          <p:cNvSpPr>
            <a:spLocks noGrp="1"/>
          </p:cNvSpPr>
          <p:nvPr>
            <p:ph type="body"/>
          </p:nvPr>
        </p:nvSpPr>
        <p:spPr>
          <a:xfrm>
            <a:off x="0" y="4545720"/>
            <a:ext cx="8954640" cy="23083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1150920" y="214200"/>
            <a:ext cx="7792560" cy="1461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83" name="PlaceHolder 2"/>
          <p:cNvSpPr>
            <a:spLocks noGrp="1"/>
          </p:cNvSpPr>
          <p:nvPr>
            <p:ph type="body"/>
          </p:nvPr>
        </p:nvSpPr>
        <p:spPr>
          <a:xfrm>
            <a:off x="0" y="2017800"/>
            <a:ext cx="895464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184" name="PlaceHolder 3"/>
          <p:cNvSpPr>
            <a:spLocks noGrp="1"/>
          </p:cNvSpPr>
          <p:nvPr>
            <p:ph type="body"/>
          </p:nvPr>
        </p:nvSpPr>
        <p:spPr>
          <a:xfrm>
            <a:off x="0" y="4545720"/>
            <a:ext cx="8954640" cy="23083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1150920" y="214200"/>
            <a:ext cx="7792560" cy="1461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86" name="PlaceHolder 2"/>
          <p:cNvSpPr>
            <a:spLocks noGrp="1"/>
          </p:cNvSpPr>
          <p:nvPr>
            <p:ph type="body"/>
          </p:nvPr>
        </p:nvSpPr>
        <p:spPr>
          <a:xfrm>
            <a:off x="0" y="2017800"/>
            <a:ext cx="436968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187" name="PlaceHolder 3"/>
          <p:cNvSpPr>
            <a:spLocks noGrp="1"/>
          </p:cNvSpPr>
          <p:nvPr>
            <p:ph type="body"/>
          </p:nvPr>
        </p:nvSpPr>
        <p:spPr>
          <a:xfrm>
            <a:off x="4588560" y="2017800"/>
            <a:ext cx="436968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188" name="PlaceHolder 4"/>
          <p:cNvSpPr>
            <a:spLocks noGrp="1"/>
          </p:cNvSpPr>
          <p:nvPr>
            <p:ph type="body"/>
          </p:nvPr>
        </p:nvSpPr>
        <p:spPr>
          <a:xfrm>
            <a:off x="0" y="4545720"/>
            <a:ext cx="436968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189" name="PlaceHolder 5"/>
          <p:cNvSpPr>
            <a:spLocks noGrp="1"/>
          </p:cNvSpPr>
          <p:nvPr>
            <p:ph type="body"/>
          </p:nvPr>
        </p:nvSpPr>
        <p:spPr>
          <a:xfrm>
            <a:off x="4588560" y="4545720"/>
            <a:ext cx="4369680" cy="23083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1150920" y="214200"/>
            <a:ext cx="7792560" cy="1461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91" name="PlaceHolder 2"/>
          <p:cNvSpPr>
            <a:spLocks noGrp="1"/>
          </p:cNvSpPr>
          <p:nvPr>
            <p:ph type="body"/>
          </p:nvPr>
        </p:nvSpPr>
        <p:spPr>
          <a:xfrm>
            <a:off x="0" y="2017800"/>
            <a:ext cx="288324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192" name="PlaceHolder 3"/>
          <p:cNvSpPr>
            <a:spLocks noGrp="1"/>
          </p:cNvSpPr>
          <p:nvPr>
            <p:ph type="body"/>
          </p:nvPr>
        </p:nvSpPr>
        <p:spPr>
          <a:xfrm>
            <a:off x="3027960" y="2017800"/>
            <a:ext cx="288324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193" name="PlaceHolder 4"/>
          <p:cNvSpPr>
            <a:spLocks noGrp="1"/>
          </p:cNvSpPr>
          <p:nvPr>
            <p:ph type="body"/>
          </p:nvPr>
        </p:nvSpPr>
        <p:spPr>
          <a:xfrm>
            <a:off x="6055560" y="2017800"/>
            <a:ext cx="288324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194" name="PlaceHolder 5"/>
          <p:cNvSpPr>
            <a:spLocks noGrp="1"/>
          </p:cNvSpPr>
          <p:nvPr>
            <p:ph type="body"/>
          </p:nvPr>
        </p:nvSpPr>
        <p:spPr>
          <a:xfrm>
            <a:off x="0" y="4545720"/>
            <a:ext cx="288324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195" name="PlaceHolder 6"/>
          <p:cNvSpPr>
            <a:spLocks noGrp="1"/>
          </p:cNvSpPr>
          <p:nvPr>
            <p:ph type="body"/>
          </p:nvPr>
        </p:nvSpPr>
        <p:spPr>
          <a:xfrm>
            <a:off x="3027960" y="4545720"/>
            <a:ext cx="288324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196" name="PlaceHolder 7"/>
          <p:cNvSpPr>
            <a:spLocks noGrp="1"/>
          </p:cNvSpPr>
          <p:nvPr>
            <p:ph type="body"/>
          </p:nvPr>
        </p:nvSpPr>
        <p:spPr>
          <a:xfrm>
            <a:off x="6055560" y="4545720"/>
            <a:ext cx="2883240" cy="23083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1150920" y="214200"/>
            <a:ext cx="7792560" cy="146160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1" name="PlaceHolder 1"/>
          <p:cNvSpPr>
            <a:spLocks noGrp="1"/>
          </p:cNvSpPr>
          <p:nvPr>
            <p:ph type="title"/>
          </p:nvPr>
        </p:nvSpPr>
        <p:spPr>
          <a:xfrm>
            <a:off x="1150920" y="214200"/>
            <a:ext cx="7792560" cy="1461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12" name="PlaceHolder 2"/>
          <p:cNvSpPr>
            <a:spLocks noGrp="1"/>
          </p:cNvSpPr>
          <p:nvPr>
            <p:ph type="subTitle"/>
          </p:nvPr>
        </p:nvSpPr>
        <p:spPr>
          <a:xfrm>
            <a:off x="0" y="2017800"/>
            <a:ext cx="8954640" cy="4839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1150920" y="214200"/>
            <a:ext cx="7792560" cy="1461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14" name="PlaceHolder 2"/>
          <p:cNvSpPr>
            <a:spLocks noGrp="1"/>
          </p:cNvSpPr>
          <p:nvPr>
            <p:ph type="body"/>
          </p:nvPr>
        </p:nvSpPr>
        <p:spPr>
          <a:xfrm>
            <a:off x="0" y="2017800"/>
            <a:ext cx="8954640" cy="4839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1150920" y="214200"/>
            <a:ext cx="7792560" cy="1461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16" name="PlaceHolder 2"/>
          <p:cNvSpPr>
            <a:spLocks noGrp="1"/>
          </p:cNvSpPr>
          <p:nvPr>
            <p:ph type="body"/>
          </p:nvPr>
        </p:nvSpPr>
        <p:spPr>
          <a:xfrm>
            <a:off x="0" y="2017800"/>
            <a:ext cx="4369680" cy="4839840"/>
          </a:xfrm>
          <a:prstGeom prst="rect">
            <a:avLst/>
          </a:prstGeom>
        </p:spPr>
        <p:txBody>
          <a:bodyPr lIns="0" rIns="0" tIns="0" bIns="0">
            <a:normAutofit/>
          </a:bodyPr>
          <a:p>
            <a:endParaRPr b="0" lang="en-IN" sz="1400" spc="-1" strike="noStrike">
              <a:solidFill>
                <a:srgbClr val="000000"/>
              </a:solidFill>
              <a:latin typeface="Arial"/>
            </a:endParaRPr>
          </a:p>
        </p:txBody>
      </p:sp>
      <p:sp>
        <p:nvSpPr>
          <p:cNvPr id="217" name="PlaceHolder 3"/>
          <p:cNvSpPr>
            <a:spLocks noGrp="1"/>
          </p:cNvSpPr>
          <p:nvPr>
            <p:ph type="body"/>
          </p:nvPr>
        </p:nvSpPr>
        <p:spPr>
          <a:xfrm>
            <a:off x="4588560" y="2017800"/>
            <a:ext cx="4369680" cy="4839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8" name="PlaceHolder 1"/>
          <p:cNvSpPr>
            <a:spLocks noGrp="1"/>
          </p:cNvSpPr>
          <p:nvPr>
            <p:ph type="title"/>
          </p:nvPr>
        </p:nvSpPr>
        <p:spPr>
          <a:xfrm>
            <a:off x="1150920" y="214200"/>
            <a:ext cx="7792560" cy="146160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9" name="PlaceHolder 1"/>
          <p:cNvSpPr>
            <a:spLocks noGrp="1"/>
          </p:cNvSpPr>
          <p:nvPr>
            <p:ph type="subTitle"/>
          </p:nvPr>
        </p:nvSpPr>
        <p:spPr>
          <a:xfrm>
            <a:off x="1150920" y="214200"/>
            <a:ext cx="7792560" cy="6776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1150920" y="214200"/>
            <a:ext cx="7792560" cy="1461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21" name="PlaceHolder 2"/>
          <p:cNvSpPr>
            <a:spLocks noGrp="1"/>
          </p:cNvSpPr>
          <p:nvPr>
            <p:ph type="body"/>
          </p:nvPr>
        </p:nvSpPr>
        <p:spPr>
          <a:xfrm>
            <a:off x="0" y="2017800"/>
            <a:ext cx="436968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222" name="PlaceHolder 3"/>
          <p:cNvSpPr>
            <a:spLocks noGrp="1"/>
          </p:cNvSpPr>
          <p:nvPr>
            <p:ph type="body"/>
          </p:nvPr>
        </p:nvSpPr>
        <p:spPr>
          <a:xfrm>
            <a:off x="4588560" y="2017800"/>
            <a:ext cx="4369680" cy="4839840"/>
          </a:xfrm>
          <a:prstGeom prst="rect">
            <a:avLst/>
          </a:prstGeom>
        </p:spPr>
        <p:txBody>
          <a:bodyPr lIns="0" rIns="0" tIns="0" bIns="0">
            <a:normAutofit/>
          </a:bodyPr>
          <a:p>
            <a:endParaRPr b="0" lang="en-IN" sz="1400" spc="-1" strike="noStrike">
              <a:solidFill>
                <a:srgbClr val="000000"/>
              </a:solidFill>
              <a:latin typeface="Arial"/>
            </a:endParaRPr>
          </a:p>
        </p:txBody>
      </p:sp>
      <p:sp>
        <p:nvSpPr>
          <p:cNvPr id="223" name="PlaceHolder 4"/>
          <p:cNvSpPr>
            <a:spLocks noGrp="1"/>
          </p:cNvSpPr>
          <p:nvPr>
            <p:ph type="body"/>
          </p:nvPr>
        </p:nvSpPr>
        <p:spPr>
          <a:xfrm>
            <a:off x="0" y="4545720"/>
            <a:ext cx="4369680" cy="23083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1150920" y="214200"/>
            <a:ext cx="7792560" cy="1461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25" name="PlaceHolder 2"/>
          <p:cNvSpPr>
            <a:spLocks noGrp="1"/>
          </p:cNvSpPr>
          <p:nvPr>
            <p:ph type="body"/>
          </p:nvPr>
        </p:nvSpPr>
        <p:spPr>
          <a:xfrm>
            <a:off x="0" y="2017800"/>
            <a:ext cx="4369680" cy="4839840"/>
          </a:xfrm>
          <a:prstGeom prst="rect">
            <a:avLst/>
          </a:prstGeom>
        </p:spPr>
        <p:txBody>
          <a:bodyPr lIns="0" rIns="0" tIns="0" bIns="0">
            <a:normAutofit/>
          </a:bodyPr>
          <a:p>
            <a:endParaRPr b="0" lang="en-IN" sz="1400" spc="-1" strike="noStrike">
              <a:solidFill>
                <a:srgbClr val="000000"/>
              </a:solidFill>
              <a:latin typeface="Arial"/>
            </a:endParaRPr>
          </a:p>
        </p:txBody>
      </p:sp>
      <p:sp>
        <p:nvSpPr>
          <p:cNvPr id="226" name="PlaceHolder 3"/>
          <p:cNvSpPr>
            <a:spLocks noGrp="1"/>
          </p:cNvSpPr>
          <p:nvPr>
            <p:ph type="body"/>
          </p:nvPr>
        </p:nvSpPr>
        <p:spPr>
          <a:xfrm>
            <a:off x="4588560" y="2017800"/>
            <a:ext cx="436968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227" name="PlaceHolder 4"/>
          <p:cNvSpPr>
            <a:spLocks noGrp="1"/>
          </p:cNvSpPr>
          <p:nvPr>
            <p:ph type="body"/>
          </p:nvPr>
        </p:nvSpPr>
        <p:spPr>
          <a:xfrm>
            <a:off x="4588560" y="4545720"/>
            <a:ext cx="4369680" cy="23083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1150920" y="214200"/>
            <a:ext cx="7792560" cy="1461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29" name="PlaceHolder 2"/>
          <p:cNvSpPr>
            <a:spLocks noGrp="1"/>
          </p:cNvSpPr>
          <p:nvPr>
            <p:ph type="body"/>
          </p:nvPr>
        </p:nvSpPr>
        <p:spPr>
          <a:xfrm>
            <a:off x="0" y="2017800"/>
            <a:ext cx="436968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230" name="PlaceHolder 3"/>
          <p:cNvSpPr>
            <a:spLocks noGrp="1"/>
          </p:cNvSpPr>
          <p:nvPr>
            <p:ph type="body"/>
          </p:nvPr>
        </p:nvSpPr>
        <p:spPr>
          <a:xfrm>
            <a:off x="4588560" y="2017800"/>
            <a:ext cx="436968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231" name="PlaceHolder 4"/>
          <p:cNvSpPr>
            <a:spLocks noGrp="1"/>
          </p:cNvSpPr>
          <p:nvPr>
            <p:ph type="body"/>
          </p:nvPr>
        </p:nvSpPr>
        <p:spPr>
          <a:xfrm>
            <a:off x="0" y="4545720"/>
            <a:ext cx="8954640" cy="23083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1150920" y="214200"/>
            <a:ext cx="7792560" cy="1461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33" name="PlaceHolder 2"/>
          <p:cNvSpPr>
            <a:spLocks noGrp="1"/>
          </p:cNvSpPr>
          <p:nvPr>
            <p:ph type="body"/>
          </p:nvPr>
        </p:nvSpPr>
        <p:spPr>
          <a:xfrm>
            <a:off x="0" y="2017800"/>
            <a:ext cx="895464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234" name="PlaceHolder 3"/>
          <p:cNvSpPr>
            <a:spLocks noGrp="1"/>
          </p:cNvSpPr>
          <p:nvPr>
            <p:ph type="body"/>
          </p:nvPr>
        </p:nvSpPr>
        <p:spPr>
          <a:xfrm>
            <a:off x="0" y="4545720"/>
            <a:ext cx="8954640" cy="23083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1150920" y="214200"/>
            <a:ext cx="7792560" cy="1461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36" name="PlaceHolder 2"/>
          <p:cNvSpPr>
            <a:spLocks noGrp="1"/>
          </p:cNvSpPr>
          <p:nvPr>
            <p:ph type="body"/>
          </p:nvPr>
        </p:nvSpPr>
        <p:spPr>
          <a:xfrm>
            <a:off x="0" y="2017800"/>
            <a:ext cx="436968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237" name="PlaceHolder 3"/>
          <p:cNvSpPr>
            <a:spLocks noGrp="1"/>
          </p:cNvSpPr>
          <p:nvPr>
            <p:ph type="body"/>
          </p:nvPr>
        </p:nvSpPr>
        <p:spPr>
          <a:xfrm>
            <a:off x="4588560" y="2017800"/>
            <a:ext cx="436968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238" name="PlaceHolder 4"/>
          <p:cNvSpPr>
            <a:spLocks noGrp="1"/>
          </p:cNvSpPr>
          <p:nvPr>
            <p:ph type="body"/>
          </p:nvPr>
        </p:nvSpPr>
        <p:spPr>
          <a:xfrm>
            <a:off x="0" y="4545720"/>
            <a:ext cx="436968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239" name="PlaceHolder 5"/>
          <p:cNvSpPr>
            <a:spLocks noGrp="1"/>
          </p:cNvSpPr>
          <p:nvPr>
            <p:ph type="body"/>
          </p:nvPr>
        </p:nvSpPr>
        <p:spPr>
          <a:xfrm>
            <a:off x="4588560" y="4545720"/>
            <a:ext cx="4369680" cy="23083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1150920" y="214200"/>
            <a:ext cx="7792560" cy="6776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1150920" y="214200"/>
            <a:ext cx="7792560" cy="1461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41" name="PlaceHolder 2"/>
          <p:cNvSpPr>
            <a:spLocks noGrp="1"/>
          </p:cNvSpPr>
          <p:nvPr>
            <p:ph type="body"/>
          </p:nvPr>
        </p:nvSpPr>
        <p:spPr>
          <a:xfrm>
            <a:off x="0" y="2017800"/>
            <a:ext cx="288324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242" name="PlaceHolder 3"/>
          <p:cNvSpPr>
            <a:spLocks noGrp="1"/>
          </p:cNvSpPr>
          <p:nvPr>
            <p:ph type="body"/>
          </p:nvPr>
        </p:nvSpPr>
        <p:spPr>
          <a:xfrm>
            <a:off x="3027960" y="2017800"/>
            <a:ext cx="288324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243" name="PlaceHolder 4"/>
          <p:cNvSpPr>
            <a:spLocks noGrp="1"/>
          </p:cNvSpPr>
          <p:nvPr>
            <p:ph type="body"/>
          </p:nvPr>
        </p:nvSpPr>
        <p:spPr>
          <a:xfrm>
            <a:off x="6055560" y="2017800"/>
            <a:ext cx="288324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244" name="PlaceHolder 5"/>
          <p:cNvSpPr>
            <a:spLocks noGrp="1"/>
          </p:cNvSpPr>
          <p:nvPr>
            <p:ph type="body"/>
          </p:nvPr>
        </p:nvSpPr>
        <p:spPr>
          <a:xfrm>
            <a:off x="0" y="4545720"/>
            <a:ext cx="288324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245" name="PlaceHolder 6"/>
          <p:cNvSpPr>
            <a:spLocks noGrp="1"/>
          </p:cNvSpPr>
          <p:nvPr>
            <p:ph type="body"/>
          </p:nvPr>
        </p:nvSpPr>
        <p:spPr>
          <a:xfrm>
            <a:off x="3027960" y="4545720"/>
            <a:ext cx="288324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246" name="PlaceHolder 7"/>
          <p:cNvSpPr>
            <a:spLocks noGrp="1"/>
          </p:cNvSpPr>
          <p:nvPr>
            <p:ph type="body"/>
          </p:nvPr>
        </p:nvSpPr>
        <p:spPr>
          <a:xfrm>
            <a:off x="6055560" y="4545720"/>
            <a:ext cx="2883240" cy="23083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150920" y="214200"/>
            <a:ext cx="7792560" cy="1461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5" name="PlaceHolder 2"/>
          <p:cNvSpPr>
            <a:spLocks noGrp="1"/>
          </p:cNvSpPr>
          <p:nvPr>
            <p:ph type="body"/>
          </p:nvPr>
        </p:nvSpPr>
        <p:spPr>
          <a:xfrm>
            <a:off x="0" y="2017800"/>
            <a:ext cx="436968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26" name="PlaceHolder 3"/>
          <p:cNvSpPr>
            <a:spLocks noGrp="1"/>
          </p:cNvSpPr>
          <p:nvPr>
            <p:ph type="body"/>
          </p:nvPr>
        </p:nvSpPr>
        <p:spPr>
          <a:xfrm>
            <a:off x="4588560" y="2017800"/>
            <a:ext cx="4369680" cy="4839840"/>
          </a:xfrm>
          <a:prstGeom prst="rect">
            <a:avLst/>
          </a:prstGeom>
        </p:spPr>
        <p:txBody>
          <a:bodyPr lIns="0" rIns="0" tIns="0" bIns="0">
            <a:normAutofit/>
          </a:bodyPr>
          <a:p>
            <a:endParaRPr b="0" lang="en-IN" sz="1400" spc="-1" strike="noStrike">
              <a:solidFill>
                <a:srgbClr val="000000"/>
              </a:solidFill>
              <a:latin typeface="Arial"/>
            </a:endParaRPr>
          </a:p>
        </p:txBody>
      </p:sp>
      <p:sp>
        <p:nvSpPr>
          <p:cNvPr id="27" name="PlaceHolder 4"/>
          <p:cNvSpPr>
            <a:spLocks noGrp="1"/>
          </p:cNvSpPr>
          <p:nvPr>
            <p:ph type="body"/>
          </p:nvPr>
        </p:nvSpPr>
        <p:spPr>
          <a:xfrm>
            <a:off x="0" y="4545720"/>
            <a:ext cx="4369680" cy="23083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150920" y="214200"/>
            <a:ext cx="7792560" cy="1461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9" name="PlaceHolder 2"/>
          <p:cNvSpPr>
            <a:spLocks noGrp="1"/>
          </p:cNvSpPr>
          <p:nvPr>
            <p:ph type="body"/>
          </p:nvPr>
        </p:nvSpPr>
        <p:spPr>
          <a:xfrm>
            <a:off x="0" y="2017800"/>
            <a:ext cx="4369680" cy="4839840"/>
          </a:xfrm>
          <a:prstGeom prst="rect">
            <a:avLst/>
          </a:prstGeom>
        </p:spPr>
        <p:txBody>
          <a:bodyPr lIns="0" rIns="0" tIns="0" bIns="0">
            <a:normAutofit/>
          </a:bodyPr>
          <a:p>
            <a:endParaRPr b="0" lang="en-IN" sz="1400" spc="-1" strike="noStrike">
              <a:solidFill>
                <a:srgbClr val="000000"/>
              </a:solidFill>
              <a:latin typeface="Arial"/>
            </a:endParaRPr>
          </a:p>
        </p:txBody>
      </p:sp>
      <p:sp>
        <p:nvSpPr>
          <p:cNvPr id="30" name="PlaceHolder 3"/>
          <p:cNvSpPr>
            <a:spLocks noGrp="1"/>
          </p:cNvSpPr>
          <p:nvPr>
            <p:ph type="body"/>
          </p:nvPr>
        </p:nvSpPr>
        <p:spPr>
          <a:xfrm>
            <a:off x="4588560" y="2017800"/>
            <a:ext cx="436968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31" name="PlaceHolder 4"/>
          <p:cNvSpPr>
            <a:spLocks noGrp="1"/>
          </p:cNvSpPr>
          <p:nvPr>
            <p:ph type="body"/>
          </p:nvPr>
        </p:nvSpPr>
        <p:spPr>
          <a:xfrm>
            <a:off x="4588560" y="4545720"/>
            <a:ext cx="4369680" cy="23083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150920" y="214200"/>
            <a:ext cx="7792560" cy="1461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3" name="PlaceHolder 2"/>
          <p:cNvSpPr>
            <a:spLocks noGrp="1"/>
          </p:cNvSpPr>
          <p:nvPr>
            <p:ph type="body"/>
          </p:nvPr>
        </p:nvSpPr>
        <p:spPr>
          <a:xfrm>
            <a:off x="0" y="2017800"/>
            <a:ext cx="436968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34" name="PlaceHolder 3"/>
          <p:cNvSpPr>
            <a:spLocks noGrp="1"/>
          </p:cNvSpPr>
          <p:nvPr>
            <p:ph type="body"/>
          </p:nvPr>
        </p:nvSpPr>
        <p:spPr>
          <a:xfrm>
            <a:off x="4588560" y="2017800"/>
            <a:ext cx="4369680" cy="2308320"/>
          </a:xfrm>
          <a:prstGeom prst="rect">
            <a:avLst/>
          </a:prstGeom>
        </p:spPr>
        <p:txBody>
          <a:bodyPr lIns="0" rIns="0" tIns="0" bIns="0">
            <a:normAutofit/>
          </a:bodyPr>
          <a:p>
            <a:endParaRPr b="0" lang="en-IN" sz="1400" spc="-1" strike="noStrike">
              <a:solidFill>
                <a:srgbClr val="000000"/>
              </a:solidFill>
              <a:latin typeface="Arial"/>
            </a:endParaRPr>
          </a:p>
        </p:txBody>
      </p:sp>
      <p:sp>
        <p:nvSpPr>
          <p:cNvPr id="35" name="PlaceHolder 4"/>
          <p:cNvSpPr>
            <a:spLocks noGrp="1"/>
          </p:cNvSpPr>
          <p:nvPr>
            <p:ph type="body"/>
          </p:nvPr>
        </p:nvSpPr>
        <p:spPr>
          <a:xfrm>
            <a:off x="0" y="4545720"/>
            <a:ext cx="8954640" cy="23083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0" y="2438280"/>
            <a:ext cx="9008640" cy="1052280"/>
            <a:chOff x="0" y="2438280"/>
            <a:chExt cx="9008640" cy="1052280"/>
          </a:xfrm>
        </p:grpSpPr>
        <p:grpSp>
          <p:nvGrpSpPr>
            <p:cNvPr id="1" name="Group 2"/>
            <p:cNvGrpSpPr/>
            <p:nvPr/>
          </p:nvGrpSpPr>
          <p:grpSpPr>
            <a:xfrm>
              <a:off x="293760" y="2546280"/>
              <a:ext cx="712440" cy="474480"/>
              <a:chOff x="293760" y="2546280"/>
              <a:chExt cx="712440" cy="474480"/>
            </a:xfrm>
          </p:grpSpPr>
          <p:sp>
            <p:nvSpPr>
              <p:cNvPr id="2" name="CustomShape 3"/>
              <p:cNvSpPr/>
              <p:nvPr/>
            </p:nvSpPr>
            <p:spPr>
              <a:xfrm>
                <a:off x="293760" y="2546280"/>
                <a:ext cx="438120" cy="474480"/>
              </a:xfrm>
              <a:prstGeom prst="rect">
                <a:avLst/>
              </a:prstGeom>
              <a:solidFill>
                <a:schemeClr val="folHlink"/>
              </a:solidFill>
              <a:ln>
                <a:noFill/>
              </a:ln>
            </p:spPr>
            <p:style>
              <a:lnRef idx="0"/>
              <a:fillRef idx="0"/>
              <a:effectRef idx="0"/>
              <a:fontRef idx="minor"/>
            </p:style>
          </p:sp>
          <p:sp>
            <p:nvSpPr>
              <p:cNvPr id="3" name="CustomShape 4"/>
              <p:cNvSpPr/>
              <p:nvPr/>
            </p:nvSpPr>
            <p:spPr>
              <a:xfrm>
                <a:off x="677520" y="2546280"/>
                <a:ext cx="328680" cy="474480"/>
              </a:xfrm>
              <a:prstGeom prst="rect">
                <a:avLst/>
              </a:prstGeom>
              <a:gradFill rotWithShape="0">
                <a:gsLst>
                  <a:gs pos="0">
                    <a:srgbClr val="3333cc"/>
                  </a:gs>
                  <a:gs pos="100000">
                    <a:srgbClr val="ffffff"/>
                  </a:gs>
                </a:gsLst>
                <a:lin ang="0"/>
              </a:gradFill>
              <a:ln>
                <a:noFill/>
              </a:ln>
            </p:spPr>
            <p:style>
              <a:lnRef idx="0"/>
              <a:fillRef idx="0"/>
              <a:effectRef idx="0"/>
              <a:fontRef idx="minor"/>
            </p:style>
          </p:sp>
        </p:grpSp>
        <p:grpSp>
          <p:nvGrpSpPr>
            <p:cNvPr id="4" name="Group 5"/>
            <p:cNvGrpSpPr/>
            <p:nvPr/>
          </p:nvGrpSpPr>
          <p:grpSpPr>
            <a:xfrm>
              <a:off x="417600" y="2968560"/>
              <a:ext cx="739080" cy="474480"/>
              <a:chOff x="417600" y="2968560"/>
              <a:chExt cx="739080" cy="474480"/>
            </a:xfrm>
          </p:grpSpPr>
          <p:sp>
            <p:nvSpPr>
              <p:cNvPr id="5" name="CustomShape 6"/>
              <p:cNvSpPr/>
              <p:nvPr/>
            </p:nvSpPr>
            <p:spPr>
              <a:xfrm>
                <a:off x="417600" y="2968560"/>
                <a:ext cx="422280" cy="474480"/>
              </a:xfrm>
              <a:prstGeom prst="rect">
                <a:avLst/>
              </a:prstGeom>
              <a:solidFill>
                <a:schemeClr val="accent2"/>
              </a:solidFill>
              <a:ln>
                <a:noFill/>
              </a:ln>
            </p:spPr>
            <p:style>
              <a:lnRef idx="0"/>
              <a:fillRef idx="0"/>
              <a:effectRef idx="0"/>
              <a:fontRef idx="minor"/>
            </p:style>
          </p:sp>
          <p:sp>
            <p:nvSpPr>
              <p:cNvPr id="6" name="CustomShape 7"/>
              <p:cNvSpPr/>
              <p:nvPr/>
            </p:nvSpPr>
            <p:spPr>
              <a:xfrm>
                <a:off x="787320" y="2968560"/>
                <a:ext cx="369360" cy="474480"/>
              </a:xfrm>
              <a:prstGeom prst="rect">
                <a:avLst/>
              </a:prstGeom>
              <a:gradFill rotWithShape="0">
                <a:gsLst>
                  <a:gs pos="0">
                    <a:srgbClr val="ffcf01"/>
                  </a:gs>
                  <a:gs pos="100000">
                    <a:srgbClr val="ffffff"/>
                  </a:gs>
                </a:gsLst>
                <a:lin ang="0"/>
              </a:gradFill>
              <a:ln>
                <a:noFill/>
              </a:ln>
            </p:spPr>
            <p:style>
              <a:lnRef idx="0"/>
              <a:fillRef idx="0"/>
              <a:effectRef idx="0"/>
              <a:fontRef idx="minor"/>
            </p:style>
          </p:sp>
        </p:grpSp>
        <p:sp>
          <p:nvSpPr>
            <p:cNvPr id="7" name="CustomShape 8"/>
            <p:cNvSpPr/>
            <p:nvPr/>
          </p:nvSpPr>
          <p:spPr>
            <a:xfrm>
              <a:off x="0" y="2895480"/>
              <a:ext cx="560160" cy="421920"/>
            </a:xfrm>
            <a:prstGeom prst="rect">
              <a:avLst/>
            </a:prstGeom>
            <a:gradFill rotWithShape="0">
              <a:gsLst>
                <a:gs pos="0">
                  <a:srgbClr val="ffffff"/>
                </a:gs>
                <a:gs pos="100000">
                  <a:srgbClr val="ff0000"/>
                </a:gs>
              </a:gsLst>
              <a:lin ang="18900000"/>
            </a:gradFill>
            <a:ln>
              <a:noFill/>
            </a:ln>
          </p:spPr>
          <p:style>
            <a:lnRef idx="0"/>
            <a:fillRef idx="0"/>
            <a:effectRef idx="0"/>
            <a:fontRef idx="minor"/>
          </p:style>
        </p:sp>
        <p:sp>
          <p:nvSpPr>
            <p:cNvPr id="8" name="CustomShape 9"/>
            <p:cNvSpPr/>
            <p:nvPr/>
          </p:nvSpPr>
          <p:spPr>
            <a:xfrm>
              <a:off x="635040" y="2438280"/>
              <a:ext cx="31320" cy="1052280"/>
            </a:xfrm>
            <a:prstGeom prst="rect">
              <a:avLst/>
            </a:prstGeom>
            <a:solidFill>
              <a:schemeClr val="lt2"/>
            </a:solidFill>
            <a:ln>
              <a:noFill/>
            </a:ln>
          </p:spPr>
          <p:style>
            <a:lnRef idx="0"/>
            <a:fillRef idx="0"/>
            <a:effectRef idx="0"/>
            <a:fontRef idx="minor"/>
          </p:style>
        </p:sp>
        <p:sp>
          <p:nvSpPr>
            <p:cNvPr id="9" name="CustomShape 10"/>
            <p:cNvSpPr/>
            <p:nvPr/>
          </p:nvSpPr>
          <p:spPr>
            <a:xfrm flipH="1" rot="10800000">
              <a:off x="315360" y="3261240"/>
              <a:ext cx="8692920" cy="55080"/>
            </a:xfrm>
            <a:prstGeom prst="rect">
              <a:avLst/>
            </a:prstGeom>
            <a:gradFill rotWithShape="0">
              <a:gsLst>
                <a:gs pos="0">
                  <a:srgbClr val="1c1c1c"/>
                </a:gs>
                <a:gs pos="100000">
                  <a:srgbClr val="ffffff"/>
                </a:gs>
              </a:gsLst>
              <a:lin ang="0"/>
            </a:gradFill>
            <a:ln>
              <a:noFill/>
            </a:ln>
          </p:spPr>
          <p:style>
            <a:lnRef idx="0"/>
            <a:fillRef idx="0"/>
            <a:effectRef idx="0"/>
            <a:fontRef idx="minor"/>
          </p:style>
        </p:sp>
      </p:grpSp>
      <p:sp>
        <p:nvSpPr>
          <p:cNvPr id="10" name="PlaceHolder 11"/>
          <p:cNvSpPr>
            <a:spLocks noGrp="1"/>
          </p:cNvSpPr>
          <p:nvPr>
            <p:ph type="title"/>
          </p:nvPr>
        </p:nvSpPr>
        <p:spPr>
          <a:xfrm>
            <a:off x="990720" y="1676520"/>
            <a:ext cx="7772040" cy="1461600"/>
          </a:xfrm>
          <a:prstGeom prst="rect">
            <a:avLst/>
          </a:prstGeom>
        </p:spPr>
        <p:txBody>
          <a:bodyPr anchor="b">
            <a:noAutofit/>
          </a:bodyPr>
          <a:p>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11" name="PlaceHolder 12"/>
          <p:cNvSpPr>
            <a:spLocks noGrp="1"/>
          </p:cNvSpPr>
          <p:nvPr>
            <p:ph type="dt"/>
          </p:nvPr>
        </p:nvSpPr>
        <p:spPr>
          <a:xfrm>
            <a:off x="990720" y="6248520"/>
            <a:ext cx="1904760" cy="456840"/>
          </a:xfrm>
          <a:prstGeom prst="rect">
            <a:avLst/>
          </a:prstGeom>
        </p:spPr>
        <p:txBody>
          <a:bodyPr anchor="b">
            <a:noAutofit/>
          </a:bodyPr>
          <a:p>
            <a:endParaRPr b="0" lang="en-IN" sz="2400" spc="-1" strike="noStrike">
              <a:latin typeface="Times New Roman"/>
            </a:endParaRPr>
          </a:p>
        </p:txBody>
      </p:sp>
      <p:sp>
        <p:nvSpPr>
          <p:cNvPr id="12" name="PlaceHolder 13"/>
          <p:cNvSpPr>
            <a:spLocks noGrp="1"/>
          </p:cNvSpPr>
          <p:nvPr>
            <p:ph type="ftr"/>
          </p:nvPr>
        </p:nvSpPr>
        <p:spPr>
          <a:xfrm>
            <a:off x="3429000" y="6248520"/>
            <a:ext cx="2895120" cy="456840"/>
          </a:xfrm>
          <a:prstGeom prst="rect">
            <a:avLst/>
          </a:prstGeom>
        </p:spPr>
        <p:txBody>
          <a:bodyPr anchor="b">
            <a:noAutofit/>
          </a:bodyPr>
          <a:p>
            <a:endParaRPr b="0" lang="en-IN" sz="2400" spc="-1" strike="noStrike">
              <a:latin typeface="Times New Roman"/>
            </a:endParaRPr>
          </a:p>
        </p:txBody>
      </p:sp>
      <p:sp>
        <p:nvSpPr>
          <p:cNvPr id="13" name="PlaceHolder 14"/>
          <p:cNvSpPr>
            <a:spLocks noGrp="1"/>
          </p:cNvSpPr>
          <p:nvPr>
            <p:ph type="sldNum"/>
          </p:nvPr>
        </p:nvSpPr>
        <p:spPr>
          <a:xfrm>
            <a:off x="6858000" y="6248520"/>
            <a:ext cx="1904760" cy="456840"/>
          </a:xfrm>
          <a:prstGeom prst="rect">
            <a:avLst/>
          </a:prstGeom>
        </p:spPr>
        <p:txBody>
          <a:bodyPr anchor="b">
            <a:noAutofit/>
          </a:bodyPr>
          <a:p>
            <a:pPr algn="r">
              <a:lnSpc>
                <a:spcPct val="100000"/>
              </a:lnSpc>
              <a:tabLst>
                <a:tab algn="l" pos="0"/>
              </a:tabLst>
            </a:pPr>
            <a:fld id="{3535A4B7-9D00-4B1D-9DF9-6F5C32CE6387}" type="slidenum">
              <a:rPr b="0" lang="en-US" sz="1400" spc="-1" strike="noStrike">
                <a:solidFill>
                  <a:srgbClr val="1c1c1c"/>
                </a:solidFill>
                <a:latin typeface="Tahoma"/>
                <a:ea typeface="Tahoma"/>
              </a:rPr>
              <a:t>&lt;number&gt;</a:t>
            </a:fld>
            <a:endParaRPr b="0" lang="en-IN" sz="1400" spc="-1" strike="noStrike">
              <a:latin typeface="Times New Roman"/>
            </a:endParaRPr>
          </a:p>
        </p:txBody>
      </p:sp>
      <p:sp>
        <p:nvSpPr>
          <p:cNvPr id="14" name="PlaceHolder 1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 name="CustomShape 1"/>
          <p:cNvSpPr/>
          <p:nvPr/>
        </p:nvSpPr>
        <p:spPr>
          <a:xfrm>
            <a:off x="417600" y="1098720"/>
            <a:ext cx="437760" cy="474480"/>
          </a:xfrm>
          <a:prstGeom prst="rect">
            <a:avLst/>
          </a:prstGeom>
          <a:solidFill>
            <a:schemeClr val="accent2"/>
          </a:solidFill>
          <a:ln>
            <a:noFill/>
          </a:ln>
        </p:spPr>
        <p:style>
          <a:lnRef idx="0"/>
          <a:fillRef idx="0"/>
          <a:effectRef idx="0"/>
          <a:fontRef idx="minor"/>
        </p:style>
      </p:sp>
      <p:sp>
        <p:nvSpPr>
          <p:cNvPr id="52" name="CustomShape 2"/>
          <p:cNvSpPr/>
          <p:nvPr/>
        </p:nvSpPr>
        <p:spPr>
          <a:xfrm>
            <a:off x="800280" y="1098720"/>
            <a:ext cx="328320" cy="474480"/>
          </a:xfrm>
          <a:prstGeom prst="rect">
            <a:avLst/>
          </a:prstGeom>
          <a:gradFill rotWithShape="0">
            <a:gsLst>
              <a:gs pos="0">
                <a:srgbClr val="ffcf01"/>
              </a:gs>
              <a:gs pos="100000">
                <a:srgbClr val="ffffff"/>
              </a:gs>
            </a:gsLst>
            <a:lin ang="0"/>
          </a:gradFill>
          <a:ln>
            <a:noFill/>
          </a:ln>
        </p:spPr>
        <p:style>
          <a:lnRef idx="0"/>
          <a:fillRef idx="0"/>
          <a:effectRef idx="0"/>
          <a:fontRef idx="minor"/>
        </p:style>
      </p:sp>
      <p:sp>
        <p:nvSpPr>
          <p:cNvPr id="53" name="CustomShape 3"/>
          <p:cNvSpPr/>
          <p:nvPr/>
        </p:nvSpPr>
        <p:spPr>
          <a:xfrm>
            <a:off x="541440" y="1521000"/>
            <a:ext cx="421920" cy="474480"/>
          </a:xfrm>
          <a:prstGeom prst="rect">
            <a:avLst/>
          </a:prstGeom>
          <a:solidFill>
            <a:schemeClr val="folHlink"/>
          </a:solidFill>
          <a:ln>
            <a:noFill/>
          </a:ln>
        </p:spPr>
        <p:style>
          <a:lnRef idx="0"/>
          <a:fillRef idx="0"/>
          <a:effectRef idx="0"/>
          <a:fontRef idx="minor"/>
        </p:style>
      </p:sp>
      <p:sp>
        <p:nvSpPr>
          <p:cNvPr id="54" name="CustomShape 4"/>
          <p:cNvSpPr/>
          <p:nvPr/>
        </p:nvSpPr>
        <p:spPr>
          <a:xfrm>
            <a:off x="911160" y="1521000"/>
            <a:ext cx="367920" cy="474480"/>
          </a:xfrm>
          <a:prstGeom prst="rect">
            <a:avLst/>
          </a:prstGeom>
          <a:gradFill rotWithShape="0">
            <a:gsLst>
              <a:gs pos="0">
                <a:srgbClr val="3333cc"/>
              </a:gs>
              <a:gs pos="100000">
                <a:srgbClr val="ffffff"/>
              </a:gs>
            </a:gsLst>
            <a:lin ang="0"/>
          </a:gradFill>
          <a:ln>
            <a:noFill/>
          </a:ln>
        </p:spPr>
        <p:style>
          <a:lnRef idx="0"/>
          <a:fillRef idx="0"/>
          <a:effectRef idx="0"/>
          <a:fontRef idx="minor"/>
        </p:style>
      </p:sp>
      <p:sp>
        <p:nvSpPr>
          <p:cNvPr id="55" name="CustomShape 5"/>
          <p:cNvSpPr/>
          <p:nvPr/>
        </p:nvSpPr>
        <p:spPr>
          <a:xfrm>
            <a:off x="127080" y="1447920"/>
            <a:ext cx="560160" cy="421920"/>
          </a:xfrm>
          <a:prstGeom prst="rect">
            <a:avLst/>
          </a:prstGeom>
          <a:gradFill rotWithShape="0">
            <a:gsLst>
              <a:gs pos="0">
                <a:srgbClr val="ffffff"/>
              </a:gs>
              <a:gs pos="100000">
                <a:srgbClr val="ff0000"/>
              </a:gs>
            </a:gsLst>
            <a:lin ang="18900000"/>
          </a:gradFill>
          <a:ln>
            <a:noFill/>
          </a:ln>
        </p:spPr>
        <p:style>
          <a:lnRef idx="0"/>
          <a:fillRef idx="0"/>
          <a:effectRef idx="0"/>
          <a:fontRef idx="minor"/>
        </p:style>
      </p:sp>
      <p:sp>
        <p:nvSpPr>
          <p:cNvPr id="56" name="CustomShape 6"/>
          <p:cNvSpPr/>
          <p:nvPr/>
        </p:nvSpPr>
        <p:spPr>
          <a:xfrm>
            <a:off x="762120" y="990720"/>
            <a:ext cx="31320" cy="1052280"/>
          </a:xfrm>
          <a:prstGeom prst="rect">
            <a:avLst/>
          </a:prstGeom>
          <a:solidFill>
            <a:schemeClr val="lt2"/>
          </a:solidFill>
          <a:ln>
            <a:noFill/>
          </a:ln>
        </p:spPr>
        <p:style>
          <a:lnRef idx="0"/>
          <a:fillRef idx="0"/>
          <a:effectRef idx="0"/>
          <a:fontRef idx="minor"/>
        </p:style>
      </p:sp>
      <p:sp>
        <p:nvSpPr>
          <p:cNvPr id="57" name="CustomShape 7"/>
          <p:cNvSpPr/>
          <p:nvPr/>
        </p:nvSpPr>
        <p:spPr>
          <a:xfrm>
            <a:off x="442800" y="1781280"/>
            <a:ext cx="8226000" cy="31320"/>
          </a:xfrm>
          <a:prstGeom prst="rect">
            <a:avLst/>
          </a:prstGeom>
          <a:gradFill rotWithShape="0">
            <a:gsLst>
              <a:gs pos="0">
                <a:srgbClr val="1c1c1c"/>
              </a:gs>
              <a:gs pos="100000">
                <a:srgbClr val="ffffff"/>
              </a:gs>
            </a:gsLst>
            <a:lin ang="0"/>
          </a:gradFill>
          <a:ln>
            <a:noFill/>
          </a:ln>
        </p:spPr>
        <p:style>
          <a:lnRef idx="0"/>
          <a:fillRef idx="0"/>
          <a:effectRef idx="0"/>
          <a:fontRef idx="minor"/>
        </p:style>
      </p:sp>
      <p:sp>
        <p:nvSpPr>
          <p:cNvPr id="58" name="PlaceHolder 8"/>
          <p:cNvSpPr>
            <a:spLocks noGrp="1"/>
          </p:cNvSpPr>
          <p:nvPr>
            <p:ph type="title"/>
          </p:nvPr>
        </p:nvSpPr>
        <p:spPr>
          <a:xfrm>
            <a:off x="1150920" y="214200"/>
            <a:ext cx="7792560" cy="1461600"/>
          </a:xfrm>
          <a:prstGeom prst="rect">
            <a:avLst/>
          </a:prstGeom>
        </p:spPr>
        <p:txBody>
          <a:bodyPr anchor="b">
            <a:noAutofit/>
          </a:bodyPr>
          <a:p>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59" name="PlaceHolder 9"/>
          <p:cNvSpPr>
            <a:spLocks noGrp="1"/>
          </p:cNvSpPr>
          <p:nvPr>
            <p:ph type="body"/>
          </p:nvPr>
        </p:nvSpPr>
        <p:spPr>
          <a:xfrm>
            <a:off x="0" y="2017800"/>
            <a:ext cx="8954640" cy="4839840"/>
          </a:xfrm>
          <a:prstGeom prst="rect">
            <a:avLst/>
          </a:prstGeom>
        </p:spPr>
        <p:txBody>
          <a:bodyPr>
            <a:no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3200" spc="-1" strike="noStrike">
                <a:solidFill>
                  <a:srgbClr val="000000"/>
                </a:solidFill>
                <a:latin typeface="Arial"/>
              </a:rPr>
              <a:t>Second Outline Level</a:t>
            </a:r>
            <a:endParaRPr b="0" lang="en-IN" sz="3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3200" spc="-1" strike="noStrike">
                <a:solidFill>
                  <a:srgbClr val="000000"/>
                </a:solidFill>
                <a:latin typeface="Arial"/>
              </a:rPr>
              <a:t>Third Outline Level</a:t>
            </a:r>
            <a:endParaRPr b="0" lang="en-IN" sz="3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3200" spc="-1" strike="noStrike">
                <a:solidFill>
                  <a:srgbClr val="000000"/>
                </a:solidFill>
                <a:latin typeface="Arial"/>
              </a:rPr>
              <a:t>Fourth Outline Level</a:t>
            </a:r>
            <a:endParaRPr b="0" lang="en-IN" sz="3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3200" spc="-1" strike="noStrike">
                <a:solidFill>
                  <a:srgbClr val="000000"/>
                </a:solidFill>
                <a:latin typeface="Arial"/>
              </a:rPr>
              <a:t>Fifth Outline Level</a:t>
            </a:r>
            <a:endParaRPr b="0" lang="en-IN" sz="3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3200" spc="-1" strike="noStrike">
                <a:solidFill>
                  <a:srgbClr val="000000"/>
                </a:solidFill>
                <a:latin typeface="Arial"/>
              </a:rPr>
              <a:t>Sixth Outline Level</a:t>
            </a:r>
            <a:endParaRPr b="0" lang="en-IN" sz="3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3200" spc="-1" strike="noStrike">
                <a:solidFill>
                  <a:srgbClr val="000000"/>
                </a:solidFill>
                <a:latin typeface="Arial"/>
              </a:rPr>
              <a:t>Seventh Outline Level</a:t>
            </a:r>
            <a:endParaRPr b="0" lang="en-IN" sz="3200" spc="-1" strike="noStrike">
              <a:solidFill>
                <a:srgbClr val="000000"/>
              </a:solidFill>
              <a:latin typeface="Arial"/>
            </a:endParaRPr>
          </a:p>
        </p:txBody>
      </p:sp>
      <p:sp>
        <p:nvSpPr>
          <p:cNvPr id="60" name="PlaceHolder 10"/>
          <p:cNvSpPr>
            <a:spLocks noGrp="1"/>
          </p:cNvSpPr>
          <p:nvPr>
            <p:ph type="dt"/>
          </p:nvPr>
        </p:nvSpPr>
        <p:spPr>
          <a:xfrm>
            <a:off x="1162080" y="6243480"/>
            <a:ext cx="1904760" cy="456840"/>
          </a:xfrm>
          <a:prstGeom prst="rect">
            <a:avLst/>
          </a:prstGeom>
        </p:spPr>
        <p:txBody>
          <a:bodyPr anchor="b">
            <a:noAutofit/>
          </a:bodyPr>
          <a:p>
            <a:endParaRPr b="0" lang="en-IN" sz="2400" spc="-1" strike="noStrike">
              <a:latin typeface="Times New Roman"/>
            </a:endParaRPr>
          </a:p>
        </p:txBody>
      </p:sp>
      <p:sp>
        <p:nvSpPr>
          <p:cNvPr id="61" name="PlaceHolder 11"/>
          <p:cNvSpPr>
            <a:spLocks noGrp="1"/>
          </p:cNvSpPr>
          <p:nvPr>
            <p:ph type="ftr"/>
          </p:nvPr>
        </p:nvSpPr>
        <p:spPr>
          <a:xfrm>
            <a:off x="3657600" y="6243480"/>
            <a:ext cx="2895120" cy="456840"/>
          </a:xfrm>
          <a:prstGeom prst="rect">
            <a:avLst/>
          </a:prstGeom>
        </p:spPr>
        <p:txBody>
          <a:bodyPr anchor="b">
            <a:noAutofit/>
          </a:bodyPr>
          <a:p>
            <a:endParaRPr b="0" lang="en-IN" sz="2400" spc="-1" strike="noStrike">
              <a:latin typeface="Times New Roman"/>
            </a:endParaRPr>
          </a:p>
        </p:txBody>
      </p:sp>
      <p:sp>
        <p:nvSpPr>
          <p:cNvPr id="62" name="PlaceHolder 12"/>
          <p:cNvSpPr>
            <a:spLocks noGrp="1"/>
          </p:cNvSpPr>
          <p:nvPr>
            <p:ph type="sldNum"/>
          </p:nvPr>
        </p:nvSpPr>
        <p:spPr>
          <a:xfrm>
            <a:off x="7042320" y="6243480"/>
            <a:ext cx="1904760" cy="456840"/>
          </a:xfrm>
          <a:prstGeom prst="rect">
            <a:avLst/>
          </a:prstGeom>
        </p:spPr>
        <p:txBody>
          <a:bodyPr anchor="b">
            <a:noAutofit/>
          </a:bodyPr>
          <a:p>
            <a:pPr algn="r">
              <a:lnSpc>
                <a:spcPct val="100000"/>
              </a:lnSpc>
              <a:tabLst>
                <a:tab algn="l" pos="0"/>
              </a:tabLst>
            </a:pPr>
            <a:fld id="{9636CDE6-EF4A-4ECB-B42E-7F124A6B2941}" type="slidenum">
              <a:rPr b="0" lang="en-US" sz="1400" spc="-1" strike="noStrike">
                <a:solidFill>
                  <a:srgbClr val="000000"/>
                </a:solidFill>
                <a:latin typeface="Tahoma"/>
                <a:ea typeface="Tahoma"/>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9" name="CustomShape 1"/>
          <p:cNvSpPr/>
          <p:nvPr/>
        </p:nvSpPr>
        <p:spPr>
          <a:xfrm>
            <a:off x="417600" y="1098720"/>
            <a:ext cx="437760" cy="474480"/>
          </a:xfrm>
          <a:prstGeom prst="rect">
            <a:avLst/>
          </a:prstGeom>
          <a:solidFill>
            <a:schemeClr val="accent2"/>
          </a:solidFill>
          <a:ln>
            <a:noFill/>
          </a:ln>
        </p:spPr>
        <p:style>
          <a:lnRef idx="0"/>
          <a:fillRef idx="0"/>
          <a:effectRef idx="0"/>
          <a:fontRef idx="minor"/>
        </p:style>
      </p:sp>
      <p:sp>
        <p:nvSpPr>
          <p:cNvPr id="100" name="CustomShape 2"/>
          <p:cNvSpPr/>
          <p:nvPr/>
        </p:nvSpPr>
        <p:spPr>
          <a:xfrm>
            <a:off x="800280" y="1098720"/>
            <a:ext cx="328320" cy="474480"/>
          </a:xfrm>
          <a:prstGeom prst="rect">
            <a:avLst/>
          </a:prstGeom>
          <a:gradFill rotWithShape="0">
            <a:gsLst>
              <a:gs pos="0">
                <a:srgbClr val="ffcf01"/>
              </a:gs>
              <a:gs pos="100000">
                <a:srgbClr val="ffffff"/>
              </a:gs>
            </a:gsLst>
            <a:lin ang="0"/>
          </a:gradFill>
          <a:ln>
            <a:noFill/>
          </a:ln>
        </p:spPr>
        <p:style>
          <a:lnRef idx="0"/>
          <a:fillRef idx="0"/>
          <a:effectRef idx="0"/>
          <a:fontRef idx="minor"/>
        </p:style>
      </p:sp>
      <p:sp>
        <p:nvSpPr>
          <p:cNvPr id="101" name="CustomShape 3"/>
          <p:cNvSpPr/>
          <p:nvPr/>
        </p:nvSpPr>
        <p:spPr>
          <a:xfrm>
            <a:off x="541440" y="1521000"/>
            <a:ext cx="421920" cy="474480"/>
          </a:xfrm>
          <a:prstGeom prst="rect">
            <a:avLst/>
          </a:prstGeom>
          <a:solidFill>
            <a:schemeClr val="folHlink"/>
          </a:solidFill>
          <a:ln>
            <a:noFill/>
          </a:ln>
        </p:spPr>
        <p:style>
          <a:lnRef idx="0"/>
          <a:fillRef idx="0"/>
          <a:effectRef idx="0"/>
          <a:fontRef idx="minor"/>
        </p:style>
      </p:sp>
      <p:sp>
        <p:nvSpPr>
          <p:cNvPr id="102" name="CustomShape 4"/>
          <p:cNvSpPr/>
          <p:nvPr/>
        </p:nvSpPr>
        <p:spPr>
          <a:xfrm>
            <a:off x="911160" y="1521000"/>
            <a:ext cx="367920" cy="474480"/>
          </a:xfrm>
          <a:prstGeom prst="rect">
            <a:avLst/>
          </a:prstGeom>
          <a:gradFill rotWithShape="0">
            <a:gsLst>
              <a:gs pos="0">
                <a:srgbClr val="3333cc"/>
              </a:gs>
              <a:gs pos="100000">
                <a:srgbClr val="ffffff"/>
              </a:gs>
            </a:gsLst>
            <a:lin ang="0"/>
          </a:gradFill>
          <a:ln>
            <a:noFill/>
          </a:ln>
        </p:spPr>
        <p:style>
          <a:lnRef idx="0"/>
          <a:fillRef idx="0"/>
          <a:effectRef idx="0"/>
          <a:fontRef idx="minor"/>
        </p:style>
      </p:sp>
      <p:sp>
        <p:nvSpPr>
          <p:cNvPr id="103" name="CustomShape 5"/>
          <p:cNvSpPr/>
          <p:nvPr/>
        </p:nvSpPr>
        <p:spPr>
          <a:xfrm>
            <a:off x="127080" y="1447920"/>
            <a:ext cx="560160" cy="421920"/>
          </a:xfrm>
          <a:prstGeom prst="rect">
            <a:avLst/>
          </a:prstGeom>
          <a:gradFill rotWithShape="0">
            <a:gsLst>
              <a:gs pos="0">
                <a:srgbClr val="ffffff"/>
              </a:gs>
              <a:gs pos="100000">
                <a:srgbClr val="ff0000"/>
              </a:gs>
            </a:gsLst>
            <a:lin ang="18900000"/>
          </a:gradFill>
          <a:ln>
            <a:noFill/>
          </a:ln>
        </p:spPr>
        <p:style>
          <a:lnRef idx="0"/>
          <a:fillRef idx="0"/>
          <a:effectRef idx="0"/>
          <a:fontRef idx="minor"/>
        </p:style>
      </p:sp>
      <p:sp>
        <p:nvSpPr>
          <p:cNvPr id="104" name="CustomShape 6"/>
          <p:cNvSpPr/>
          <p:nvPr/>
        </p:nvSpPr>
        <p:spPr>
          <a:xfrm>
            <a:off x="762120" y="990720"/>
            <a:ext cx="31320" cy="1052280"/>
          </a:xfrm>
          <a:prstGeom prst="rect">
            <a:avLst/>
          </a:prstGeom>
          <a:solidFill>
            <a:schemeClr val="lt2"/>
          </a:solidFill>
          <a:ln>
            <a:noFill/>
          </a:ln>
        </p:spPr>
        <p:style>
          <a:lnRef idx="0"/>
          <a:fillRef idx="0"/>
          <a:effectRef idx="0"/>
          <a:fontRef idx="minor"/>
        </p:style>
      </p:sp>
      <p:sp>
        <p:nvSpPr>
          <p:cNvPr id="105" name="CustomShape 7"/>
          <p:cNvSpPr/>
          <p:nvPr/>
        </p:nvSpPr>
        <p:spPr>
          <a:xfrm>
            <a:off x="442800" y="1781280"/>
            <a:ext cx="8226000" cy="31320"/>
          </a:xfrm>
          <a:prstGeom prst="rect">
            <a:avLst/>
          </a:prstGeom>
          <a:gradFill rotWithShape="0">
            <a:gsLst>
              <a:gs pos="0">
                <a:srgbClr val="1c1c1c"/>
              </a:gs>
              <a:gs pos="100000">
                <a:srgbClr val="ffffff"/>
              </a:gs>
            </a:gsLst>
            <a:lin ang="0"/>
          </a:gradFill>
          <a:ln>
            <a:noFill/>
          </a:ln>
        </p:spPr>
        <p:style>
          <a:lnRef idx="0"/>
          <a:fillRef idx="0"/>
          <a:effectRef idx="0"/>
          <a:fontRef idx="minor"/>
        </p:style>
      </p:sp>
      <p:sp>
        <p:nvSpPr>
          <p:cNvPr id="106" name="PlaceHolder 8"/>
          <p:cNvSpPr>
            <a:spLocks noGrp="1"/>
          </p:cNvSpPr>
          <p:nvPr>
            <p:ph type="title"/>
          </p:nvPr>
        </p:nvSpPr>
        <p:spPr>
          <a:xfrm>
            <a:off x="1150920" y="214200"/>
            <a:ext cx="7792560" cy="1461600"/>
          </a:xfrm>
          <a:prstGeom prst="rect">
            <a:avLst/>
          </a:prstGeom>
        </p:spPr>
        <p:txBody>
          <a:bodyPr anchor="b">
            <a:noAutofit/>
          </a:bodyPr>
          <a:p>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107" name="PlaceHolder 9"/>
          <p:cNvSpPr>
            <a:spLocks noGrp="1"/>
          </p:cNvSpPr>
          <p:nvPr>
            <p:ph type="body"/>
          </p:nvPr>
        </p:nvSpPr>
        <p:spPr>
          <a:xfrm>
            <a:off x="0" y="2017800"/>
            <a:ext cx="4400280" cy="4839840"/>
          </a:xfrm>
          <a:prstGeom prst="rect">
            <a:avLst/>
          </a:prstGeom>
        </p:spPr>
        <p:txBody>
          <a:bodyPr>
            <a:no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3200" spc="-1" strike="noStrike">
                <a:solidFill>
                  <a:srgbClr val="000000"/>
                </a:solidFill>
                <a:latin typeface="Arial"/>
              </a:rPr>
              <a:t>Second Outline Level</a:t>
            </a:r>
            <a:endParaRPr b="0" lang="en-IN" sz="3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3200" spc="-1" strike="noStrike">
                <a:solidFill>
                  <a:srgbClr val="000000"/>
                </a:solidFill>
                <a:latin typeface="Arial"/>
              </a:rPr>
              <a:t>Third Outline Level</a:t>
            </a:r>
            <a:endParaRPr b="0" lang="en-IN" sz="3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3200" spc="-1" strike="noStrike">
                <a:solidFill>
                  <a:srgbClr val="000000"/>
                </a:solidFill>
                <a:latin typeface="Arial"/>
              </a:rPr>
              <a:t>Fourth Outline Level</a:t>
            </a:r>
            <a:endParaRPr b="0" lang="en-IN" sz="3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3200" spc="-1" strike="noStrike">
                <a:solidFill>
                  <a:srgbClr val="000000"/>
                </a:solidFill>
                <a:latin typeface="Arial"/>
              </a:rPr>
              <a:t>Fifth Outline Level</a:t>
            </a:r>
            <a:endParaRPr b="0" lang="en-IN" sz="3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3200" spc="-1" strike="noStrike">
                <a:solidFill>
                  <a:srgbClr val="000000"/>
                </a:solidFill>
                <a:latin typeface="Arial"/>
              </a:rPr>
              <a:t>Sixth Outline Level</a:t>
            </a:r>
            <a:endParaRPr b="0" lang="en-IN" sz="3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3200" spc="-1" strike="noStrike">
                <a:solidFill>
                  <a:srgbClr val="000000"/>
                </a:solidFill>
                <a:latin typeface="Arial"/>
              </a:rPr>
              <a:t>Seventh Outline Level</a:t>
            </a:r>
            <a:endParaRPr b="0" lang="en-IN" sz="3200" spc="-1" strike="noStrike">
              <a:solidFill>
                <a:srgbClr val="000000"/>
              </a:solidFill>
              <a:latin typeface="Arial"/>
            </a:endParaRPr>
          </a:p>
        </p:txBody>
      </p:sp>
      <p:sp>
        <p:nvSpPr>
          <p:cNvPr id="108" name="PlaceHolder 10"/>
          <p:cNvSpPr>
            <a:spLocks noGrp="1"/>
          </p:cNvSpPr>
          <p:nvPr>
            <p:ph type="body"/>
          </p:nvPr>
        </p:nvSpPr>
        <p:spPr>
          <a:xfrm>
            <a:off x="4552920" y="2017800"/>
            <a:ext cx="4401720" cy="4839840"/>
          </a:xfrm>
          <a:prstGeom prst="rect">
            <a:avLst/>
          </a:prstGeom>
        </p:spPr>
        <p:txBody>
          <a:bodyPr>
            <a:no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3200" spc="-1" strike="noStrike">
                <a:solidFill>
                  <a:srgbClr val="000000"/>
                </a:solidFill>
                <a:latin typeface="Arial"/>
              </a:rPr>
              <a:t>Second Outline Level</a:t>
            </a:r>
            <a:endParaRPr b="0" lang="en-IN" sz="3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3200" spc="-1" strike="noStrike">
                <a:solidFill>
                  <a:srgbClr val="000000"/>
                </a:solidFill>
                <a:latin typeface="Arial"/>
              </a:rPr>
              <a:t>Third Outline Level</a:t>
            </a:r>
            <a:endParaRPr b="0" lang="en-IN" sz="3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3200" spc="-1" strike="noStrike">
                <a:solidFill>
                  <a:srgbClr val="000000"/>
                </a:solidFill>
                <a:latin typeface="Arial"/>
              </a:rPr>
              <a:t>Fourth Outline Level</a:t>
            </a:r>
            <a:endParaRPr b="0" lang="en-IN" sz="3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3200" spc="-1" strike="noStrike">
                <a:solidFill>
                  <a:srgbClr val="000000"/>
                </a:solidFill>
                <a:latin typeface="Arial"/>
              </a:rPr>
              <a:t>Fifth Outline Level</a:t>
            </a:r>
            <a:endParaRPr b="0" lang="en-IN" sz="3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3200" spc="-1" strike="noStrike">
                <a:solidFill>
                  <a:srgbClr val="000000"/>
                </a:solidFill>
                <a:latin typeface="Arial"/>
              </a:rPr>
              <a:t>Sixth Outline Level</a:t>
            </a:r>
            <a:endParaRPr b="0" lang="en-IN" sz="3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3200" spc="-1" strike="noStrike">
                <a:solidFill>
                  <a:srgbClr val="000000"/>
                </a:solidFill>
                <a:latin typeface="Arial"/>
              </a:rPr>
              <a:t>Seventh Outline Level</a:t>
            </a:r>
            <a:endParaRPr b="0" lang="en-IN" sz="3200" spc="-1" strike="noStrike">
              <a:solidFill>
                <a:srgbClr val="000000"/>
              </a:solidFill>
              <a:latin typeface="Arial"/>
            </a:endParaRPr>
          </a:p>
        </p:txBody>
      </p:sp>
      <p:sp>
        <p:nvSpPr>
          <p:cNvPr id="109" name="PlaceHolder 11"/>
          <p:cNvSpPr>
            <a:spLocks noGrp="1"/>
          </p:cNvSpPr>
          <p:nvPr>
            <p:ph type="dt"/>
          </p:nvPr>
        </p:nvSpPr>
        <p:spPr>
          <a:xfrm>
            <a:off x="1162080" y="6243480"/>
            <a:ext cx="1904760" cy="456840"/>
          </a:xfrm>
          <a:prstGeom prst="rect">
            <a:avLst/>
          </a:prstGeom>
        </p:spPr>
        <p:txBody>
          <a:bodyPr anchor="b">
            <a:noAutofit/>
          </a:bodyPr>
          <a:p>
            <a:endParaRPr b="0" lang="en-IN" sz="2400" spc="-1" strike="noStrike">
              <a:latin typeface="Times New Roman"/>
            </a:endParaRPr>
          </a:p>
        </p:txBody>
      </p:sp>
      <p:sp>
        <p:nvSpPr>
          <p:cNvPr id="110" name="PlaceHolder 12"/>
          <p:cNvSpPr>
            <a:spLocks noGrp="1"/>
          </p:cNvSpPr>
          <p:nvPr>
            <p:ph type="ftr"/>
          </p:nvPr>
        </p:nvSpPr>
        <p:spPr>
          <a:xfrm>
            <a:off x="3657600" y="6243480"/>
            <a:ext cx="2895120" cy="456840"/>
          </a:xfrm>
          <a:prstGeom prst="rect">
            <a:avLst/>
          </a:prstGeom>
        </p:spPr>
        <p:txBody>
          <a:bodyPr anchor="b">
            <a:noAutofit/>
          </a:bodyPr>
          <a:p>
            <a:endParaRPr b="0" lang="en-IN" sz="2400" spc="-1" strike="noStrike">
              <a:latin typeface="Times New Roman"/>
            </a:endParaRPr>
          </a:p>
        </p:txBody>
      </p:sp>
      <p:sp>
        <p:nvSpPr>
          <p:cNvPr id="111" name="PlaceHolder 13"/>
          <p:cNvSpPr>
            <a:spLocks noGrp="1"/>
          </p:cNvSpPr>
          <p:nvPr>
            <p:ph type="sldNum"/>
          </p:nvPr>
        </p:nvSpPr>
        <p:spPr>
          <a:xfrm>
            <a:off x="7042320" y="6243480"/>
            <a:ext cx="1904760" cy="456840"/>
          </a:xfrm>
          <a:prstGeom prst="rect">
            <a:avLst/>
          </a:prstGeom>
        </p:spPr>
        <p:txBody>
          <a:bodyPr anchor="b">
            <a:noAutofit/>
          </a:bodyPr>
          <a:p>
            <a:pPr algn="r">
              <a:lnSpc>
                <a:spcPct val="100000"/>
              </a:lnSpc>
              <a:tabLst>
                <a:tab algn="l" pos="0"/>
              </a:tabLst>
            </a:pPr>
            <a:fld id="{F86C8540-1BF9-4320-AE55-9EF0702A2A10}" type="slidenum">
              <a:rPr b="0" lang="en-US" sz="1400" spc="-1" strike="noStrike">
                <a:solidFill>
                  <a:srgbClr val="000000"/>
                </a:solidFill>
                <a:latin typeface="Tahoma"/>
                <a:ea typeface="Tahoma"/>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8" name="CustomShape 1"/>
          <p:cNvSpPr/>
          <p:nvPr/>
        </p:nvSpPr>
        <p:spPr>
          <a:xfrm>
            <a:off x="417600" y="1098720"/>
            <a:ext cx="437760" cy="474480"/>
          </a:xfrm>
          <a:prstGeom prst="rect">
            <a:avLst/>
          </a:prstGeom>
          <a:solidFill>
            <a:schemeClr val="accent2"/>
          </a:solidFill>
          <a:ln>
            <a:noFill/>
          </a:ln>
        </p:spPr>
        <p:style>
          <a:lnRef idx="0"/>
          <a:fillRef idx="0"/>
          <a:effectRef idx="0"/>
          <a:fontRef idx="minor"/>
        </p:style>
      </p:sp>
      <p:sp>
        <p:nvSpPr>
          <p:cNvPr id="149" name="CustomShape 2"/>
          <p:cNvSpPr/>
          <p:nvPr/>
        </p:nvSpPr>
        <p:spPr>
          <a:xfrm>
            <a:off x="800280" y="1098720"/>
            <a:ext cx="328320" cy="474480"/>
          </a:xfrm>
          <a:prstGeom prst="rect">
            <a:avLst/>
          </a:prstGeom>
          <a:gradFill rotWithShape="0">
            <a:gsLst>
              <a:gs pos="0">
                <a:srgbClr val="ffcf01"/>
              </a:gs>
              <a:gs pos="100000">
                <a:srgbClr val="ffffff"/>
              </a:gs>
            </a:gsLst>
            <a:lin ang="0"/>
          </a:gradFill>
          <a:ln>
            <a:noFill/>
          </a:ln>
        </p:spPr>
        <p:style>
          <a:lnRef idx="0"/>
          <a:fillRef idx="0"/>
          <a:effectRef idx="0"/>
          <a:fontRef idx="minor"/>
        </p:style>
      </p:sp>
      <p:sp>
        <p:nvSpPr>
          <p:cNvPr id="150" name="CustomShape 3"/>
          <p:cNvSpPr/>
          <p:nvPr/>
        </p:nvSpPr>
        <p:spPr>
          <a:xfrm>
            <a:off x="541440" y="1521000"/>
            <a:ext cx="421920" cy="474480"/>
          </a:xfrm>
          <a:prstGeom prst="rect">
            <a:avLst/>
          </a:prstGeom>
          <a:solidFill>
            <a:schemeClr val="folHlink"/>
          </a:solidFill>
          <a:ln>
            <a:noFill/>
          </a:ln>
        </p:spPr>
        <p:style>
          <a:lnRef idx="0"/>
          <a:fillRef idx="0"/>
          <a:effectRef idx="0"/>
          <a:fontRef idx="minor"/>
        </p:style>
      </p:sp>
      <p:sp>
        <p:nvSpPr>
          <p:cNvPr id="151" name="CustomShape 4"/>
          <p:cNvSpPr/>
          <p:nvPr/>
        </p:nvSpPr>
        <p:spPr>
          <a:xfrm>
            <a:off x="911160" y="1521000"/>
            <a:ext cx="367920" cy="474480"/>
          </a:xfrm>
          <a:prstGeom prst="rect">
            <a:avLst/>
          </a:prstGeom>
          <a:gradFill rotWithShape="0">
            <a:gsLst>
              <a:gs pos="0">
                <a:srgbClr val="3333cc"/>
              </a:gs>
              <a:gs pos="100000">
                <a:srgbClr val="ffffff"/>
              </a:gs>
            </a:gsLst>
            <a:lin ang="0"/>
          </a:gradFill>
          <a:ln>
            <a:noFill/>
          </a:ln>
        </p:spPr>
        <p:style>
          <a:lnRef idx="0"/>
          <a:fillRef idx="0"/>
          <a:effectRef idx="0"/>
          <a:fontRef idx="minor"/>
        </p:style>
      </p:sp>
      <p:sp>
        <p:nvSpPr>
          <p:cNvPr id="152" name="CustomShape 5"/>
          <p:cNvSpPr/>
          <p:nvPr/>
        </p:nvSpPr>
        <p:spPr>
          <a:xfrm>
            <a:off x="127080" y="1447920"/>
            <a:ext cx="560160" cy="421920"/>
          </a:xfrm>
          <a:prstGeom prst="rect">
            <a:avLst/>
          </a:prstGeom>
          <a:gradFill rotWithShape="0">
            <a:gsLst>
              <a:gs pos="0">
                <a:srgbClr val="ffffff"/>
              </a:gs>
              <a:gs pos="100000">
                <a:srgbClr val="ff0000"/>
              </a:gs>
            </a:gsLst>
            <a:lin ang="18900000"/>
          </a:gradFill>
          <a:ln>
            <a:noFill/>
          </a:ln>
        </p:spPr>
        <p:style>
          <a:lnRef idx="0"/>
          <a:fillRef idx="0"/>
          <a:effectRef idx="0"/>
          <a:fontRef idx="minor"/>
        </p:style>
      </p:sp>
      <p:sp>
        <p:nvSpPr>
          <p:cNvPr id="153" name="CustomShape 6"/>
          <p:cNvSpPr/>
          <p:nvPr/>
        </p:nvSpPr>
        <p:spPr>
          <a:xfrm>
            <a:off x="762120" y="990720"/>
            <a:ext cx="31320" cy="1052280"/>
          </a:xfrm>
          <a:prstGeom prst="rect">
            <a:avLst/>
          </a:prstGeom>
          <a:solidFill>
            <a:schemeClr val="lt2"/>
          </a:solidFill>
          <a:ln>
            <a:noFill/>
          </a:ln>
        </p:spPr>
        <p:style>
          <a:lnRef idx="0"/>
          <a:fillRef idx="0"/>
          <a:effectRef idx="0"/>
          <a:fontRef idx="minor"/>
        </p:style>
      </p:sp>
      <p:sp>
        <p:nvSpPr>
          <p:cNvPr id="154" name="CustomShape 7"/>
          <p:cNvSpPr/>
          <p:nvPr/>
        </p:nvSpPr>
        <p:spPr>
          <a:xfrm>
            <a:off x="442800" y="1781280"/>
            <a:ext cx="8226000" cy="31320"/>
          </a:xfrm>
          <a:prstGeom prst="rect">
            <a:avLst/>
          </a:prstGeom>
          <a:gradFill rotWithShape="0">
            <a:gsLst>
              <a:gs pos="0">
                <a:srgbClr val="1c1c1c"/>
              </a:gs>
              <a:gs pos="100000">
                <a:srgbClr val="ffffff"/>
              </a:gs>
            </a:gsLst>
            <a:lin ang="0"/>
          </a:gradFill>
          <a:ln>
            <a:noFill/>
          </a:ln>
        </p:spPr>
        <p:style>
          <a:lnRef idx="0"/>
          <a:fillRef idx="0"/>
          <a:effectRef idx="0"/>
          <a:fontRef idx="minor"/>
        </p:style>
      </p:sp>
      <p:sp>
        <p:nvSpPr>
          <p:cNvPr id="155" name="PlaceHolder 8"/>
          <p:cNvSpPr>
            <a:spLocks noGrp="1"/>
          </p:cNvSpPr>
          <p:nvPr>
            <p:ph type="title"/>
          </p:nvPr>
        </p:nvSpPr>
        <p:spPr>
          <a:xfrm>
            <a:off x="1150920" y="214200"/>
            <a:ext cx="7792560" cy="1461600"/>
          </a:xfrm>
          <a:prstGeom prst="rect">
            <a:avLst/>
          </a:prstGeom>
        </p:spPr>
        <p:txBody>
          <a:bodyPr anchor="b">
            <a:noAutofit/>
          </a:bodyPr>
          <a:p>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156" name="PlaceHolder 9"/>
          <p:cNvSpPr>
            <a:spLocks noGrp="1"/>
          </p:cNvSpPr>
          <p:nvPr>
            <p:ph type="body"/>
          </p:nvPr>
        </p:nvSpPr>
        <p:spPr>
          <a:xfrm>
            <a:off x="0" y="2017800"/>
            <a:ext cx="8954640" cy="2342880"/>
          </a:xfrm>
          <a:prstGeom prst="rect">
            <a:avLst/>
          </a:prstGeom>
        </p:spPr>
        <p:txBody>
          <a:bodyPr>
            <a:no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3200" spc="-1" strike="noStrike">
                <a:solidFill>
                  <a:srgbClr val="000000"/>
                </a:solidFill>
                <a:latin typeface="Arial"/>
              </a:rPr>
              <a:t>Second Outline Level</a:t>
            </a:r>
            <a:endParaRPr b="0" lang="en-IN" sz="3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3200" spc="-1" strike="noStrike">
                <a:solidFill>
                  <a:srgbClr val="000000"/>
                </a:solidFill>
                <a:latin typeface="Arial"/>
              </a:rPr>
              <a:t>Third Outline Level</a:t>
            </a:r>
            <a:endParaRPr b="0" lang="en-IN" sz="3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3200" spc="-1" strike="noStrike">
                <a:solidFill>
                  <a:srgbClr val="000000"/>
                </a:solidFill>
                <a:latin typeface="Arial"/>
              </a:rPr>
              <a:t>Fourth Outline Level</a:t>
            </a:r>
            <a:endParaRPr b="0" lang="en-IN" sz="3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3200" spc="-1" strike="noStrike">
                <a:solidFill>
                  <a:srgbClr val="000000"/>
                </a:solidFill>
                <a:latin typeface="Arial"/>
              </a:rPr>
              <a:t>Fifth Outline Level</a:t>
            </a:r>
            <a:endParaRPr b="0" lang="en-IN" sz="3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3200" spc="-1" strike="noStrike">
                <a:solidFill>
                  <a:srgbClr val="000000"/>
                </a:solidFill>
                <a:latin typeface="Arial"/>
              </a:rPr>
              <a:t>Sixth Outline Level</a:t>
            </a:r>
            <a:endParaRPr b="0" lang="en-IN" sz="3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3200" spc="-1" strike="noStrike">
                <a:solidFill>
                  <a:srgbClr val="000000"/>
                </a:solidFill>
                <a:latin typeface="Arial"/>
              </a:rPr>
              <a:t>Seventh Outline Level</a:t>
            </a:r>
            <a:endParaRPr b="0" lang="en-IN" sz="3200" spc="-1" strike="noStrike">
              <a:solidFill>
                <a:srgbClr val="000000"/>
              </a:solidFill>
              <a:latin typeface="Arial"/>
            </a:endParaRPr>
          </a:p>
        </p:txBody>
      </p:sp>
      <p:sp>
        <p:nvSpPr>
          <p:cNvPr id="157" name="PlaceHolder 10"/>
          <p:cNvSpPr>
            <a:spLocks noGrp="1"/>
          </p:cNvSpPr>
          <p:nvPr>
            <p:ph type="body"/>
          </p:nvPr>
        </p:nvSpPr>
        <p:spPr>
          <a:xfrm>
            <a:off x="0" y="4513320"/>
            <a:ext cx="8954640" cy="2344320"/>
          </a:xfrm>
          <a:prstGeom prst="rect">
            <a:avLst/>
          </a:prstGeom>
        </p:spPr>
        <p:txBody>
          <a:bodyPr>
            <a:no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3200" spc="-1" strike="noStrike">
                <a:solidFill>
                  <a:srgbClr val="000000"/>
                </a:solidFill>
                <a:latin typeface="Arial"/>
              </a:rPr>
              <a:t>Second Outline Level</a:t>
            </a:r>
            <a:endParaRPr b="0" lang="en-IN" sz="3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3200" spc="-1" strike="noStrike">
                <a:solidFill>
                  <a:srgbClr val="000000"/>
                </a:solidFill>
                <a:latin typeface="Arial"/>
              </a:rPr>
              <a:t>Third Outline Level</a:t>
            </a:r>
            <a:endParaRPr b="0" lang="en-IN" sz="3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3200" spc="-1" strike="noStrike">
                <a:solidFill>
                  <a:srgbClr val="000000"/>
                </a:solidFill>
                <a:latin typeface="Arial"/>
              </a:rPr>
              <a:t>Fourth Outline Level</a:t>
            </a:r>
            <a:endParaRPr b="0" lang="en-IN" sz="3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3200" spc="-1" strike="noStrike">
                <a:solidFill>
                  <a:srgbClr val="000000"/>
                </a:solidFill>
                <a:latin typeface="Arial"/>
              </a:rPr>
              <a:t>Fifth Outline Level</a:t>
            </a:r>
            <a:endParaRPr b="0" lang="en-IN" sz="3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3200" spc="-1" strike="noStrike">
                <a:solidFill>
                  <a:srgbClr val="000000"/>
                </a:solidFill>
                <a:latin typeface="Arial"/>
              </a:rPr>
              <a:t>Sixth Outline Level</a:t>
            </a:r>
            <a:endParaRPr b="0" lang="en-IN" sz="3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3200" spc="-1" strike="noStrike">
                <a:solidFill>
                  <a:srgbClr val="000000"/>
                </a:solidFill>
                <a:latin typeface="Arial"/>
              </a:rPr>
              <a:t>Seventh Outline Level</a:t>
            </a:r>
            <a:endParaRPr b="0" lang="en-IN" sz="3200" spc="-1" strike="noStrike">
              <a:solidFill>
                <a:srgbClr val="000000"/>
              </a:solidFill>
              <a:latin typeface="Arial"/>
            </a:endParaRPr>
          </a:p>
        </p:txBody>
      </p:sp>
      <p:sp>
        <p:nvSpPr>
          <p:cNvPr id="158" name="PlaceHolder 11"/>
          <p:cNvSpPr>
            <a:spLocks noGrp="1"/>
          </p:cNvSpPr>
          <p:nvPr>
            <p:ph type="dt"/>
          </p:nvPr>
        </p:nvSpPr>
        <p:spPr>
          <a:xfrm>
            <a:off x="1162080" y="6243480"/>
            <a:ext cx="1904760" cy="456840"/>
          </a:xfrm>
          <a:prstGeom prst="rect">
            <a:avLst/>
          </a:prstGeom>
        </p:spPr>
        <p:txBody>
          <a:bodyPr anchor="b">
            <a:noAutofit/>
          </a:bodyPr>
          <a:p>
            <a:endParaRPr b="0" lang="en-IN" sz="2400" spc="-1" strike="noStrike">
              <a:latin typeface="Times New Roman"/>
            </a:endParaRPr>
          </a:p>
        </p:txBody>
      </p:sp>
      <p:sp>
        <p:nvSpPr>
          <p:cNvPr id="159" name="PlaceHolder 12"/>
          <p:cNvSpPr>
            <a:spLocks noGrp="1"/>
          </p:cNvSpPr>
          <p:nvPr>
            <p:ph type="ftr"/>
          </p:nvPr>
        </p:nvSpPr>
        <p:spPr>
          <a:xfrm>
            <a:off x="3657600" y="6243480"/>
            <a:ext cx="2895120" cy="456840"/>
          </a:xfrm>
          <a:prstGeom prst="rect">
            <a:avLst/>
          </a:prstGeom>
        </p:spPr>
        <p:txBody>
          <a:bodyPr anchor="b">
            <a:noAutofit/>
          </a:bodyPr>
          <a:p>
            <a:endParaRPr b="0" lang="en-IN" sz="2400" spc="-1" strike="noStrike">
              <a:latin typeface="Times New Roman"/>
            </a:endParaRPr>
          </a:p>
        </p:txBody>
      </p:sp>
      <p:sp>
        <p:nvSpPr>
          <p:cNvPr id="160" name="PlaceHolder 13"/>
          <p:cNvSpPr>
            <a:spLocks noGrp="1"/>
          </p:cNvSpPr>
          <p:nvPr>
            <p:ph type="sldNum"/>
          </p:nvPr>
        </p:nvSpPr>
        <p:spPr>
          <a:xfrm>
            <a:off x="7042320" y="6243480"/>
            <a:ext cx="1904760" cy="456840"/>
          </a:xfrm>
          <a:prstGeom prst="rect">
            <a:avLst/>
          </a:prstGeom>
        </p:spPr>
        <p:txBody>
          <a:bodyPr anchor="b">
            <a:noAutofit/>
          </a:bodyPr>
          <a:p>
            <a:pPr algn="r">
              <a:lnSpc>
                <a:spcPct val="100000"/>
              </a:lnSpc>
              <a:tabLst>
                <a:tab algn="l" pos="0"/>
              </a:tabLst>
            </a:pPr>
            <a:fld id="{385992F3-4756-4C49-A35B-130A4FC8B06F}" type="slidenum">
              <a:rPr b="0" lang="en-US" sz="1400" spc="-1" strike="noStrike">
                <a:solidFill>
                  <a:srgbClr val="000000"/>
                </a:solidFill>
                <a:latin typeface="Tahoma"/>
                <a:ea typeface="Tahoma"/>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7" name="CustomShape 1"/>
          <p:cNvSpPr/>
          <p:nvPr/>
        </p:nvSpPr>
        <p:spPr>
          <a:xfrm>
            <a:off x="417600" y="1098720"/>
            <a:ext cx="437760" cy="474480"/>
          </a:xfrm>
          <a:prstGeom prst="rect">
            <a:avLst/>
          </a:prstGeom>
          <a:solidFill>
            <a:schemeClr val="accent2"/>
          </a:solidFill>
          <a:ln>
            <a:noFill/>
          </a:ln>
        </p:spPr>
        <p:style>
          <a:lnRef idx="0"/>
          <a:fillRef idx="0"/>
          <a:effectRef idx="0"/>
          <a:fontRef idx="minor"/>
        </p:style>
      </p:sp>
      <p:sp>
        <p:nvSpPr>
          <p:cNvPr id="198" name="CustomShape 2"/>
          <p:cNvSpPr/>
          <p:nvPr/>
        </p:nvSpPr>
        <p:spPr>
          <a:xfrm>
            <a:off x="800280" y="1098720"/>
            <a:ext cx="328320" cy="474480"/>
          </a:xfrm>
          <a:prstGeom prst="rect">
            <a:avLst/>
          </a:prstGeom>
          <a:gradFill rotWithShape="0">
            <a:gsLst>
              <a:gs pos="0">
                <a:srgbClr val="ffcf01"/>
              </a:gs>
              <a:gs pos="100000">
                <a:srgbClr val="ffffff"/>
              </a:gs>
            </a:gsLst>
            <a:lin ang="0"/>
          </a:gradFill>
          <a:ln>
            <a:noFill/>
          </a:ln>
        </p:spPr>
        <p:style>
          <a:lnRef idx="0"/>
          <a:fillRef idx="0"/>
          <a:effectRef idx="0"/>
          <a:fontRef idx="minor"/>
        </p:style>
      </p:sp>
      <p:sp>
        <p:nvSpPr>
          <p:cNvPr id="199" name="CustomShape 3"/>
          <p:cNvSpPr/>
          <p:nvPr/>
        </p:nvSpPr>
        <p:spPr>
          <a:xfrm>
            <a:off x="541440" y="1521000"/>
            <a:ext cx="421920" cy="474480"/>
          </a:xfrm>
          <a:prstGeom prst="rect">
            <a:avLst/>
          </a:prstGeom>
          <a:solidFill>
            <a:schemeClr val="folHlink"/>
          </a:solidFill>
          <a:ln>
            <a:noFill/>
          </a:ln>
        </p:spPr>
        <p:style>
          <a:lnRef idx="0"/>
          <a:fillRef idx="0"/>
          <a:effectRef idx="0"/>
          <a:fontRef idx="minor"/>
        </p:style>
      </p:sp>
      <p:sp>
        <p:nvSpPr>
          <p:cNvPr id="200" name="CustomShape 4"/>
          <p:cNvSpPr/>
          <p:nvPr/>
        </p:nvSpPr>
        <p:spPr>
          <a:xfrm>
            <a:off x="911160" y="1521000"/>
            <a:ext cx="367920" cy="474480"/>
          </a:xfrm>
          <a:prstGeom prst="rect">
            <a:avLst/>
          </a:prstGeom>
          <a:gradFill rotWithShape="0">
            <a:gsLst>
              <a:gs pos="0">
                <a:srgbClr val="3333cc"/>
              </a:gs>
              <a:gs pos="100000">
                <a:srgbClr val="ffffff"/>
              </a:gs>
            </a:gsLst>
            <a:lin ang="0"/>
          </a:gradFill>
          <a:ln>
            <a:noFill/>
          </a:ln>
        </p:spPr>
        <p:style>
          <a:lnRef idx="0"/>
          <a:fillRef idx="0"/>
          <a:effectRef idx="0"/>
          <a:fontRef idx="minor"/>
        </p:style>
      </p:sp>
      <p:sp>
        <p:nvSpPr>
          <p:cNvPr id="201" name="CustomShape 5"/>
          <p:cNvSpPr/>
          <p:nvPr/>
        </p:nvSpPr>
        <p:spPr>
          <a:xfrm>
            <a:off x="127080" y="1447920"/>
            <a:ext cx="560160" cy="421920"/>
          </a:xfrm>
          <a:prstGeom prst="rect">
            <a:avLst/>
          </a:prstGeom>
          <a:gradFill rotWithShape="0">
            <a:gsLst>
              <a:gs pos="0">
                <a:srgbClr val="ffffff"/>
              </a:gs>
              <a:gs pos="100000">
                <a:srgbClr val="ff0000"/>
              </a:gs>
            </a:gsLst>
            <a:lin ang="18900000"/>
          </a:gradFill>
          <a:ln>
            <a:noFill/>
          </a:ln>
        </p:spPr>
        <p:style>
          <a:lnRef idx="0"/>
          <a:fillRef idx="0"/>
          <a:effectRef idx="0"/>
          <a:fontRef idx="minor"/>
        </p:style>
      </p:sp>
      <p:sp>
        <p:nvSpPr>
          <p:cNvPr id="202" name="CustomShape 6"/>
          <p:cNvSpPr/>
          <p:nvPr/>
        </p:nvSpPr>
        <p:spPr>
          <a:xfrm>
            <a:off x="762120" y="990720"/>
            <a:ext cx="31320" cy="1052280"/>
          </a:xfrm>
          <a:prstGeom prst="rect">
            <a:avLst/>
          </a:prstGeom>
          <a:solidFill>
            <a:schemeClr val="lt2"/>
          </a:solidFill>
          <a:ln>
            <a:noFill/>
          </a:ln>
        </p:spPr>
        <p:style>
          <a:lnRef idx="0"/>
          <a:fillRef idx="0"/>
          <a:effectRef idx="0"/>
          <a:fontRef idx="minor"/>
        </p:style>
      </p:sp>
      <p:sp>
        <p:nvSpPr>
          <p:cNvPr id="203" name="CustomShape 7"/>
          <p:cNvSpPr/>
          <p:nvPr/>
        </p:nvSpPr>
        <p:spPr>
          <a:xfrm>
            <a:off x="442800" y="1781280"/>
            <a:ext cx="8226000" cy="31320"/>
          </a:xfrm>
          <a:prstGeom prst="rect">
            <a:avLst/>
          </a:prstGeom>
          <a:gradFill rotWithShape="0">
            <a:gsLst>
              <a:gs pos="0">
                <a:srgbClr val="1c1c1c"/>
              </a:gs>
              <a:gs pos="100000">
                <a:srgbClr val="ffffff"/>
              </a:gs>
            </a:gsLst>
            <a:lin ang="0"/>
          </a:gradFill>
          <a:ln>
            <a:noFill/>
          </a:ln>
        </p:spPr>
        <p:style>
          <a:lnRef idx="0"/>
          <a:fillRef idx="0"/>
          <a:effectRef idx="0"/>
          <a:fontRef idx="minor"/>
        </p:style>
      </p:sp>
      <p:sp>
        <p:nvSpPr>
          <p:cNvPr id="204" name="PlaceHolder 8"/>
          <p:cNvSpPr>
            <a:spLocks noGrp="1"/>
          </p:cNvSpPr>
          <p:nvPr>
            <p:ph type="title"/>
          </p:nvPr>
        </p:nvSpPr>
        <p:spPr>
          <a:xfrm>
            <a:off x="1150920" y="214200"/>
            <a:ext cx="7792560" cy="1461600"/>
          </a:xfrm>
          <a:prstGeom prst="rect">
            <a:avLst/>
          </a:prstGeom>
        </p:spPr>
        <p:txBody>
          <a:bodyPr anchor="b">
            <a:noAutofit/>
          </a:bodyPr>
          <a:p>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205" name="PlaceHolder 9"/>
          <p:cNvSpPr>
            <a:spLocks noGrp="1"/>
          </p:cNvSpPr>
          <p:nvPr>
            <p:ph type="body"/>
          </p:nvPr>
        </p:nvSpPr>
        <p:spPr>
          <a:xfrm>
            <a:off x="0" y="2017800"/>
            <a:ext cx="4400280" cy="2342880"/>
          </a:xfrm>
          <a:prstGeom prst="rect">
            <a:avLst/>
          </a:prstGeom>
        </p:spPr>
        <p:txBody>
          <a:bodyPr>
            <a:no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3200" spc="-1" strike="noStrike">
                <a:solidFill>
                  <a:srgbClr val="000000"/>
                </a:solidFill>
                <a:latin typeface="Arial"/>
              </a:rPr>
              <a:t>Second Outline Level</a:t>
            </a:r>
            <a:endParaRPr b="0" lang="en-IN" sz="3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3200" spc="-1" strike="noStrike">
                <a:solidFill>
                  <a:srgbClr val="000000"/>
                </a:solidFill>
                <a:latin typeface="Arial"/>
              </a:rPr>
              <a:t>Third Outline Level</a:t>
            </a:r>
            <a:endParaRPr b="0" lang="en-IN" sz="3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3200" spc="-1" strike="noStrike">
                <a:solidFill>
                  <a:srgbClr val="000000"/>
                </a:solidFill>
                <a:latin typeface="Arial"/>
              </a:rPr>
              <a:t>Fourth Outline Level</a:t>
            </a:r>
            <a:endParaRPr b="0" lang="en-IN" sz="3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3200" spc="-1" strike="noStrike">
                <a:solidFill>
                  <a:srgbClr val="000000"/>
                </a:solidFill>
                <a:latin typeface="Arial"/>
              </a:rPr>
              <a:t>Fifth Outline Level</a:t>
            </a:r>
            <a:endParaRPr b="0" lang="en-IN" sz="3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3200" spc="-1" strike="noStrike">
                <a:solidFill>
                  <a:srgbClr val="000000"/>
                </a:solidFill>
                <a:latin typeface="Arial"/>
              </a:rPr>
              <a:t>Sixth Outline Level</a:t>
            </a:r>
            <a:endParaRPr b="0" lang="en-IN" sz="3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3200" spc="-1" strike="noStrike">
                <a:solidFill>
                  <a:srgbClr val="000000"/>
                </a:solidFill>
                <a:latin typeface="Arial"/>
              </a:rPr>
              <a:t>Seventh Outline Level</a:t>
            </a:r>
            <a:endParaRPr b="0" lang="en-IN" sz="3200" spc="-1" strike="noStrike">
              <a:solidFill>
                <a:srgbClr val="000000"/>
              </a:solidFill>
              <a:latin typeface="Arial"/>
            </a:endParaRPr>
          </a:p>
        </p:txBody>
      </p:sp>
      <p:sp>
        <p:nvSpPr>
          <p:cNvPr id="206" name="PlaceHolder 10"/>
          <p:cNvSpPr>
            <a:spLocks noGrp="1"/>
          </p:cNvSpPr>
          <p:nvPr>
            <p:ph type="body"/>
          </p:nvPr>
        </p:nvSpPr>
        <p:spPr>
          <a:xfrm>
            <a:off x="0" y="4513320"/>
            <a:ext cx="4400280" cy="2344320"/>
          </a:xfrm>
          <a:prstGeom prst="rect">
            <a:avLst/>
          </a:prstGeom>
        </p:spPr>
        <p:txBody>
          <a:bodyPr>
            <a:no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3200" spc="-1" strike="noStrike">
                <a:solidFill>
                  <a:srgbClr val="000000"/>
                </a:solidFill>
                <a:latin typeface="Arial"/>
              </a:rPr>
              <a:t>Second Outline Level</a:t>
            </a:r>
            <a:endParaRPr b="0" lang="en-IN" sz="3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3200" spc="-1" strike="noStrike">
                <a:solidFill>
                  <a:srgbClr val="000000"/>
                </a:solidFill>
                <a:latin typeface="Arial"/>
              </a:rPr>
              <a:t>Third Outline Level</a:t>
            </a:r>
            <a:endParaRPr b="0" lang="en-IN" sz="3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3200" spc="-1" strike="noStrike">
                <a:solidFill>
                  <a:srgbClr val="000000"/>
                </a:solidFill>
                <a:latin typeface="Arial"/>
              </a:rPr>
              <a:t>Fourth Outline Level</a:t>
            </a:r>
            <a:endParaRPr b="0" lang="en-IN" sz="3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3200" spc="-1" strike="noStrike">
                <a:solidFill>
                  <a:srgbClr val="000000"/>
                </a:solidFill>
                <a:latin typeface="Arial"/>
              </a:rPr>
              <a:t>Fifth Outline Level</a:t>
            </a:r>
            <a:endParaRPr b="0" lang="en-IN" sz="3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3200" spc="-1" strike="noStrike">
                <a:solidFill>
                  <a:srgbClr val="000000"/>
                </a:solidFill>
                <a:latin typeface="Arial"/>
              </a:rPr>
              <a:t>Sixth Outline Level</a:t>
            </a:r>
            <a:endParaRPr b="0" lang="en-IN" sz="3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3200" spc="-1" strike="noStrike">
                <a:solidFill>
                  <a:srgbClr val="000000"/>
                </a:solidFill>
                <a:latin typeface="Arial"/>
              </a:rPr>
              <a:t>Seventh Outline Level</a:t>
            </a:r>
            <a:endParaRPr b="0" lang="en-IN" sz="3200" spc="-1" strike="noStrike">
              <a:solidFill>
                <a:srgbClr val="000000"/>
              </a:solidFill>
              <a:latin typeface="Arial"/>
            </a:endParaRPr>
          </a:p>
        </p:txBody>
      </p:sp>
      <p:sp>
        <p:nvSpPr>
          <p:cNvPr id="207" name="PlaceHolder 11"/>
          <p:cNvSpPr>
            <a:spLocks noGrp="1"/>
          </p:cNvSpPr>
          <p:nvPr>
            <p:ph type="body"/>
          </p:nvPr>
        </p:nvSpPr>
        <p:spPr>
          <a:xfrm>
            <a:off x="4552920" y="2017800"/>
            <a:ext cx="4401720" cy="4839840"/>
          </a:xfrm>
          <a:prstGeom prst="rect">
            <a:avLst/>
          </a:prstGeom>
        </p:spPr>
        <p:txBody>
          <a:bodyPr>
            <a:no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3200" spc="-1" strike="noStrike">
                <a:solidFill>
                  <a:srgbClr val="000000"/>
                </a:solidFill>
                <a:latin typeface="Arial"/>
              </a:rPr>
              <a:t>Second Outline Level</a:t>
            </a:r>
            <a:endParaRPr b="0" lang="en-IN" sz="3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3200" spc="-1" strike="noStrike">
                <a:solidFill>
                  <a:srgbClr val="000000"/>
                </a:solidFill>
                <a:latin typeface="Arial"/>
              </a:rPr>
              <a:t>Third Outline Level</a:t>
            </a:r>
            <a:endParaRPr b="0" lang="en-IN" sz="3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3200" spc="-1" strike="noStrike">
                <a:solidFill>
                  <a:srgbClr val="000000"/>
                </a:solidFill>
                <a:latin typeface="Arial"/>
              </a:rPr>
              <a:t>Fourth Outline Level</a:t>
            </a:r>
            <a:endParaRPr b="0" lang="en-IN" sz="3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3200" spc="-1" strike="noStrike">
                <a:solidFill>
                  <a:srgbClr val="000000"/>
                </a:solidFill>
                <a:latin typeface="Arial"/>
              </a:rPr>
              <a:t>Fifth Outline Level</a:t>
            </a:r>
            <a:endParaRPr b="0" lang="en-IN" sz="3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3200" spc="-1" strike="noStrike">
                <a:solidFill>
                  <a:srgbClr val="000000"/>
                </a:solidFill>
                <a:latin typeface="Arial"/>
              </a:rPr>
              <a:t>Sixth Outline Level</a:t>
            </a:r>
            <a:endParaRPr b="0" lang="en-IN" sz="3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3200" spc="-1" strike="noStrike">
                <a:solidFill>
                  <a:srgbClr val="000000"/>
                </a:solidFill>
                <a:latin typeface="Arial"/>
              </a:rPr>
              <a:t>Seventh Outline Level</a:t>
            </a:r>
            <a:endParaRPr b="0" lang="en-IN" sz="3200" spc="-1" strike="noStrike">
              <a:solidFill>
                <a:srgbClr val="000000"/>
              </a:solidFill>
              <a:latin typeface="Arial"/>
            </a:endParaRPr>
          </a:p>
        </p:txBody>
      </p:sp>
      <p:sp>
        <p:nvSpPr>
          <p:cNvPr id="208" name="PlaceHolder 12"/>
          <p:cNvSpPr>
            <a:spLocks noGrp="1"/>
          </p:cNvSpPr>
          <p:nvPr>
            <p:ph type="dt"/>
          </p:nvPr>
        </p:nvSpPr>
        <p:spPr>
          <a:xfrm>
            <a:off x="1162080" y="6243480"/>
            <a:ext cx="1904760" cy="456840"/>
          </a:xfrm>
          <a:prstGeom prst="rect">
            <a:avLst/>
          </a:prstGeom>
        </p:spPr>
        <p:txBody>
          <a:bodyPr anchor="b">
            <a:noAutofit/>
          </a:bodyPr>
          <a:p>
            <a:endParaRPr b="0" lang="en-IN" sz="2400" spc="-1" strike="noStrike">
              <a:latin typeface="Times New Roman"/>
            </a:endParaRPr>
          </a:p>
        </p:txBody>
      </p:sp>
      <p:sp>
        <p:nvSpPr>
          <p:cNvPr id="209" name="PlaceHolder 13"/>
          <p:cNvSpPr>
            <a:spLocks noGrp="1"/>
          </p:cNvSpPr>
          <p:nvPr>
            <p:ph type="ftr"/>
          </p:nvPr>
        </p:nvSpPr>
        <p:spPr>
          <a:xfrm>
            <a:off x="3657600" y="6243480"/>
            <a:ext cx="2895120" cy="456840"/>
          </a:xfrm>
          <a:prstGeom prst="rect">
            <a:avLst/>
          </a:prstGeom>
        </p:spPr>
        <p:txBody>
          <a:bodyPr anchor="b">
            <a:noAutofit/>
          </a:bodyPr>
          <a:p>
            <a:endParaRPr b="0" lang="en-IN" sz="2400" spc="-1" strike="noStrike">
              <a:latin typeface="Times New Roman"/>
            </a:endParaRPr>
          </a:p>
        </p:txBody>
      </p:sp>
      <p:sp>
        <p:nvSpPr>
          <p:cNvPr id="210" name="PlaceHolder 14"/>
          <p:cNvSpPr>
            <a:spLocks noGrp="1"/>
          </p:cNvSpPr>
          <p:nvPr>
            <p:ph type="sldNum"/>
          </p:nvPr>
        </p:nvSpPr>
        <p:spPr>
          <a:xfrm>
            <a:off x="7042320" y="6243480"/>
            <a:ext cx="1904760" cy="456840"/>
          </a:xfrm>
          <a:prstGeom prst="rect">
            <a:avLst/>
          </a:prstGeom>
        </p:spPr>
        <p:txBody>
          <a:bodyPr anchor="b">
            <a:noAutofit/>
          </a:bodyPr>
          <a:p>
            <a:pPr algn="r">
              <a:lnSpc>
                <a:spcPct val="100000"/>
              </a:lnSpc>
              <a:tabLst>
                <a:tab algn="l" pos="0"/>
              </a:tabLst>
            </a:pPr>
            <a:fld id="{ED88B68A-017C-402E-889C-D5DB75E41EC7}" type="slidenum">
              <a:rPr b="0" lang="en-US" sz="1400" spc="-1" strike="noStrike">
                <a:solidFill>
                  <a:srgbClr val="000000"/>
                </a:solidFill>
                <a:latin typeface="Tahoma"/>
                <a:ea typeface="Tahoma"/>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55.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extShape 1"/>
          <p:cNvSpPr txBox="1"/>
          <p:nvPr/>
        </p:nvSpPr>
        <p:spPr>
          <a:xfrm>
            <a:off x="990720" y="1676520"/>
            <a:ext cx="7772040" cy="1461600"/>
          </a:xfrm>
          <a:prstGeom prst="rect">
            <a:avLst/>
          </a:prstGeom>
          <a:noFill/>
          <a:ln>
            <a:noFill/>
          </a:ln>
        </p:spPr>
        <p:txBody>
          <a:bodyPr anchor="b">
            <a:noAutofit/>
          </a:bodyPr>
          <a:p>
            <a:pPr>
              <a:lnSpc>
                <a:spcPct val="100000"/>
              </a:lnSpc>
              <a:tabLst>
                <a:tab algn="l" pos="0"/>
              </a:tabLst>
            </a:pPr>
            <a:r>
              <a:rPr b="0" lang="en-US" sz="4400" spc="-1" strike="noStrike">
                <a:solidFill>
                  <a:srgbClr val="333399"/>
                </a:solidFill>
                <a:latin typeface="Tahoma"/>
                <a:ea typeface="Tahoma"/>
              </a:rPr>
              <a:t>MAC Layer Protocols for Wireless Networks</a:t>
            </a:r>
            <a:endParaRPr b="0" lang="en-IN"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TextShape 1"/>
          <p:cNvSpPr txBox="1"/>
          <p:nvPr/>
        </p:nvSpPr>
        <p:spPr>
          <a:xfrm>
            <a:off x="1150920" y="320760"/>
            <a:ext cx="7792560" cy="1207800"/>
          </a:xfrm>
          <a:prstGeom prst="rect">
            <a:avLst/>
          </a:prstGeom>
          <a:noFill/>
          <a:ln>
            <a:noFill/>
          </a:ln>
        </p:spPr>
        <p:txBody>
          <a:bodyPr anchor="b">
            <a:noAutofit/>
          </a:bodyPr>
          <a:p>
            <a:pPr>
              <a:lnSpc>
                <a:spcPct val="100000"/>
              </a:lnSpc>
              <a:tabLst>
                <a:tab algn="l" pos="0"/>
              </a:tabLst>
            </a:pPr>
            <a:r>
              <a:rPr b="0" lang="en-US" sz="4400" spc="-1" strike="noStrike">
                <a:solidFill>
                  <a:srgbClr val="333399"/>
                </a:solidFill>
                <a:latin typeface="Tahoma"/>
                <a:ea typeface="Tahoma"/>
              </a:rPr>
              <a:t>Random Backoff</a:t>
            </a:r>
            <a:endParaRPr b="0" lang="en-IN" sz="4400" spc="-1" strike="noStrike">
              <a:solidFill>
                <a:srgbClr val="000000"/>
              </a:solidFill>
              <a:latin typeface="Arial"/>
            </a:endParaRPr>
          </a:p>
        </p:txBody>
      </p:sp>
      <p:sp>
        <p:nvSpPr>
          <p:cNvPr id="345" name="CustomShape 2"/>
          <p:cNvSpPr/>
          <p:nvPr/>
        </p:nvSpPr>
        <p:spPr>
          <a:xfrm>
            <a:off x="380880" y="3790800"/>
            <a:ext cx="8229240" cy="1942920"/>
          </a:xfrm>
          <a:prstGeom prst="rect">
            <a:avLst/>
          </a:prstGeom>
          <a:noFill/>
          <a:ln>
            <a:noFill/>
          </a:ln>
        </p:spPr>
        <p:style>
          <a:lnRef idx="0"/>
          <a:fillRef idx="0"/>
          <a:effectRef idx="0"/>
          <a:fontRef idx="minor"/>
        </p:style>
        <p:txBody>
          <a:bodyPr>
            <a:noAutofit/>
          </a:bodyPr>
          <a:p>
            <a:pPr marL="343080" indent="-342720">
              <a:lnSpc>
                <a:spcPct val="100000"/>
              </a:lnSpc>
              <a:buClr>
                <a:srgbClr val="3333cc"/>
              </a:buClr>
              <a:buFont typeface="Noto Sans Symbols"/>
              <a:buChar char="■"/>
            </a:pPr>
            <a:r>
              <a:rPr b="0" lang="en-US" sz="2800" spc="-1" strike="noStrike">
                <a:solidFill>
                  <a:srgbClr val="000000"/>
                </a:solidFill>
                <a:latin typeface="Tahoma"/>
                <a:ea typeface="Tahoma"/>
              </a:rPr>
              <a:t>Pick a timeslot chosen </a:t>
            </a:r>
            <a:r>
              <a:rPr b="1" i="1" lang="en-US" sz="2800" spc="-1" strike="noStrike">
                <a:solidFill>
                  <a:srgbClr val="000000"/>
                </a:solidFill>
                <a:latin typeface="Tahoma"/>
                <a:ea typeface="Tahoma"/>
              </a:rPr>
              <a:t>uniformly</a:t>
            </a:r>
            <a:r>
              <a:rPr b="0" lang="en-US" sz="2800" spc="-1" strike="noStrike">
                <a:solidFill>
                  <a:srgbClr val="000000"/>
                </a:solidFill>
                <a:latin typeface="Tahoma"/>
                <a:ea typeface="Tahoma"/>
              </a:rPr>
              <a:t> in [0, CW]</a:t>
            </a:r>
            <a:endParaRPr b="0" lang="en-IN" sz="2800" spc="-1" strike="noStrike">
              <a:latin typeface="Arial"/>
            </a:endParaRPr>
          </a:p>
          <a:p>
            <a:pPr marL="343080" indent="-342720">
              <a:lnSpc>
                <a:spcPct val="100000"/>
              </a:lnSpc>
              <a:spcBef>
                <a:spcPts val="561"/>
              </a:spcBef>
              <a:buClr>
                <a:srgbClr val="3333cc"/>
              </a:buClr>
              <a:buFont typeface="Noto Sans Symbols"/>
              <a:buChar char="■"/>
            </a:pPr>
            <a:r>
              <a:rPr b="1" lang="en-US" sz="2800" spc="-1" strike="noStrike">
                <a:solidFill>
                  <a:srgbClr val="000000"/>
                </a:solidFill>
                <a:latin typeface="Tahoma"/>
                <a:ea typeface="Tahoma"/>
              </a:rPr>
              <a:t>Listen</a:t>
            </a:r>
            <a:r>
              <a:rPr b="0" lang="en-US" sz="2800" spc="-1" strike="noStrike">
                <a:solidFill>
                  <a:srgbClr val="000000"/>
                </a:solidFill>
                <a:latin typeface="Tahoma"/>
                <a:ea typeface="Tahoma"/>
              </a:rPr>
              <a:t> up to chosen slot</a:t>
            </a:r>
            <a:endParaRPr b="0" lang="en-IN" sz="2800" spc="-1" strike="noStrike">
              <a:latin typeface="Arial"/>
            </a:endParaRPr>
          </a:p>
          <a:p>
            <a:pPr lvl="1" marL="743040" indent="-285480">
              <a:lnSpc>
                <a:spcPct val="100000"/>
              </a:lnSpc>
              <a:spcBef>
                <a:spcPts val="479"/>
              </a:spcBef>
              <a:buClr>
                <a:srgbClr val="ff0000"/>
              </a:buClr>
              <a:buFont typeface="Noto Sans Symbols"/>
              <a:buChar char="■"/>
            </a:pPr>
            <a:r>
              <a:rPr b="1" lang="en-US" sz="2400" spc="-1" strike="noStrike">
                <a:solidFill>
                  <a:srgbClr val="000000"/>
                </a:solidFill>
                <a:latin typeface="Tahoma"/>
                <a:ea typeface="Tahoma"/>
              </a:rPr>
              <a:t>Transmit</a:t>
            </a:r>
            <a:r>
              <a:rPr b="0" lang="en-US" sz="2400" spc="-1" strike="noStrike">
                <a:solidFill>
                  <a:srgbClr val="000000"/>
                </a:solidFill>
                <a:latin typeface="Tahoma"/>
                <a:ea typeface="Tahoma"/>
              </a:rPr>
              <a:t> if nobody else started transmitting</a:t>
            </a:r>
            <a:endParaRPr b="0" lang="en-IN" sz="2400" spc="-1" strike="noStrike">
              <a:latin typeface="Arial"/>
            </a:endParaRPr>
          </a:p>
          <a:p>
            <a:pPr lvl="1" marL="743040" indent="-285480">
              <a:lnSpc>
                <a:spcPct val="100000"/>
              </a:lnSpc>
              <a:spcBef>
                <a:spcPts val="479"/>
              </a:spcBef>
              <a:buClr>
                <a:srgbClr val="ff0000"/>
              </a:buClr>
              <a:buFont typeface="Noto Sans Symbols"/>
              <a:buChar char="■"/>
            </a:pPr>
            <a:r>
              <a:rPr b="1" lang="en-US" sz="2400" spc="-1" strike="noStrike">
                <a:solidFill>
                  <a:srgbClr val="000000"/>
                </a:solidFill>
                <a:latin typeface="Tahoma"/>
                <a:ea typeface="Tahoma"/>
              </a:rPr>
              <a:t>Wait</a:t>
            </a:r>
            <a:r>
              <a:rPr b="0" lang="en-US" sz="2400" spc="-1" strike="noStrike">
                <a:solidFill>
                  <a:srgbClr val="000000"/>
                </a:solidFill>
                <a:latin typeface="Tahoma"/>
                <a:ea typeface="Tahoma"/>
              </a:rPr>
              <a:t> if somebody else started transmitting</a:t>
            </a:r>
            <a:endParaRPr b="0" lang="en-IN" sz="2400" spc="-1" strike="noStrike">
              <a:latin typeface="Arial"/>
            </a:endParaRPr>
          </a:p>
        </p:txBody>
      </p:sp>
      <p:pic>
        <p:nvPicPr>
          <p:cNvPr id="346" name="Google Shape;427;p16" descr="csma"/>
          <p:cNvPicPr/>
          <p:nvPr/>
        </p:nvPicPr>
        <p:blipFill>
          <a:blip r:embed="rId1"/>
          <a:stretch/>
        </p:blipFill>
        <p:spPr>
          <a:xfrm>
            <a:off x="457200" y="1577880"/>
            <a:ext cx="8229240" cy="1712520"/>
          </a:xfrm>
          <a:prstGeom prst="rect">
            <a:avLst/>
          </a:prstGeom>
          <a:ln>
            <a:noFill/>
          </a:ln>
        </p:spPr>
      </p:pic>
      <p:sp>
        <p:nvSpPr>
          <p:cNvPr id="347" name="CustomShape 3"/>
          <p:cNvSpPr/>
          <p:nvPr/>
        </p:nvSpPr>
        <p:spPr>
          <a:xfrm>
            <a:off x="6445080" y="2619360"/>
            <a:ext cx="2184120" cy="744120"/>
          </a:xfrm>
          <a:prstGeom prst="rightArrow">
            <a:avLst>
              <a:gd name="adj1" fmla="val 50000"/>
              <a:gd name="adj2" fmla="val 50000"/>
            </a:avLst>
          </a:prstGeom>
          <a:solidFill>
            <a:schemeClr val="accent1"/>
          </a:solidFill>
          <a:ln w="9360">
            <a:solidFill>
              <a:schemeClr val="dk1"/>
            </a:solidFill>
            <a:miter/>
          </a:ln>
        </p:spPr>
        <p:style>
          <a:lnRef idx="0"/>
          <a:fillRef idx="0"/>
          <a:effectRef idx="0"/>
          <a:fontRef idx="minor"/>
        </p:style>
        <p:txBody>
          <a:bodyPr anchor="ctr">
            <a:noAutofit/>
          </a:bodyPr>
          <a:p>
            <a:pPr algn="ctr">
              <a:lnSpc>
                <a:spcPct val="100000"/>
              </a:lnSpc>
              <a:tabLst>
                <a:tab algn="l" pos="0"/>
              </a:tabLst>
            </a:pPr>
            <a:r>
              <a:rPr b="1" lang="en-US" sz="1800" spc="-1" strike="noStrike">
                <a:solidFill>
                  <a:srgbClr val="000000"/>
                </a:solidFill>
                <a:latin typeface="Arial"/>
                <a:ea typeface="Arial"/>
              </a:rPr>
              <a:t>Time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8" name="Google Shape;433;p17" descr="csma-transmit"/>
          <p:cNvPicPr/>
          <p:nvPr/>
        </p:nvPicPr>
        <p:blipFill>
          <a:blip r:embed="rId1"/>
          <a:stretch/>
        </p:blipFill>
        <p:spPr>
          <a:xfrm>
            <a:off x="2066040" y="3816000"/>
            <a:ext cx="5493960" cy="1142640"/>
          </a:xfrm>
          <a:prstGeom prst="rect">
            <a:avLst/>
          </a:prstGeom>
          <a:ln>
            <a:noFill/>
          </a:ln>
        </p:spPr>
      </p:pic>
      <p:pic>
        <p:nvPicPr>
          <p:cNvPr id="349" name="Google Shape;434;p17" descr="csma-success"/>
          <p:cNvPicPr/>
          <p:nvPr/>
        </p:nvPicPr>
        <p:blipFill>
          <a:blip r:embed="rId2"/>
          <a:stretch/>
        </p:blipFill>
        <p:spPr>
          <a:xfrm>
            <a:off x="2066760" y="4903560"/>
            <a:ext cx="5484600" cy="1141200"/>
          </a:xfrm>
          <a:prstGeom prst="rect">
            <a:avLst/>
          </a:prstGeom>
          <a:ln>
            <a:noFill/>
          </a:ln>
        </p:spPr>
      </p:pic>
      <p:sp>
        <p:nvSpPr>
          <p:cNvPr id="350" name="TextShape 1"/>
          <p:cNvSpPr txBox="1"/>
          <p:nvPr/>
        </p:nvSpPr>
        <p:spPr>
          <a:xfrm>
            <a:off x="1150920" y="214200"/>
            <a:ext cx="7792560" cy="1126800"/>
          </a:xfrm>
          <a:prstGeom prst="rect">
            <a:avLst/>
          </a:prstGeom>
          <a:noFill/>
          <a:ln>
            <a:noFill/>
          </a:ln>
        </p:spPr>
        <p:txBody>
          <a:bodyPr anchor="b">
            <a:noAutofit/>
          </a:bodyPr>
          <a:p>
            <a:pPr>
              <a:lnSpc>
                <a:spcPct val="100000"/>
              </a:lnSpc>
              <a:tabLst>
                <a:tab algn="l" pos="0"/>
              </a:tabLst>
            </a:pPr>
            <a:r>
              <a:rPr b="0" lang="en-US" sz="4000" spc="-1" strike="noStrike">
                <a:solidFill>
                  <a:srgbClr val="333399"/>
                </a:solidFill>
                <a:latin typeface="Tahoma"/>
                <a:ea typeface="Tahoma"/>
              </a:rPr>
              <a:t>Example: A Successful Transmission</a:t>
            </a:r>
            <a:endParaRPr b="0" lang="en-IN" sz="4000" spc="-1" strike="noStrike">
              <a:solidFill>
                <a:srgbClr val="000000"/>
              </a:solidFill>
              <a:latin typeface="Arial"/>
            </a:endParaRPr>
          </a:p>
        </p:txBody>
      </p:sp>
      <p:sp>
        <p:nvSpPr>
          <p:cNvPr id="351" name="TextShape 2"/>
          <p:cNvSpPr txBox="1"/>
          <p:nvPr/>
        </p:nvSpPr>
        <p:spPr>
          <a:xfrm>
            <a:off x="684360" y="1197000"/>
            <a:ext cx="8280000" cy="2041200"/>
          </a:xfrm>
          <a:prstGeom prst="rect">
            <a:avLst/>
          </a:prstGeom>
          <a:noFill/>
          <a:ln>
            <a:noFill/>
          </a:ln>
        </p:spPr>
        <p:txBody>
          <a:bodyPr>
            <a:noAutofit/>
          </a:bodyPr>
          <a:p>
            <a:pPr marL="343080" indent="-342720">
              <a:lnSpc>
                <a:spcPct val="100000"/>
              </a:lnSpc>
              <a:buClr>
                <a:srgbClr val="3333cc"/>
              </a:buClr>
              <a:buFont typeface="Noto Sans Symbols"/>
              <a:buChar char="■"/>
            </a:pPr>
            <a:r>
              <a:rPr b="0" lang="en-US" sz="3200" spc="-1" strike="noStrike">
                <a:solidFill>
                  <a:srgbClr val="000000"/>
                </a:solidFill>
                <a:latin typeface="Tahoma"/>
                <a:ea typeface="Tahoma"/>
              </a:rPr>
              <a:t>A and B happened to choose different slots</a:t>
            </a:r>
            <a:endParaRPr b="0" lang="en-IN" sz="3200" spc="-1" strike="noStrike">
              <a:solidFill>
                <a:srgbClr val="000000"/>
              </a:solidFill>
              <a:latin typeface="Arial"/>
            </a:endParaRPr>
          </a:p>
          <a:p>
            <a:pPr lvl="1" marL="743040" indent="-285480">
              <a:lnSpc>
                <a:spcPct val="100000"/>
              </a:lnSpc>
              <a:spcBef>
                <a:spcPts val="561"/>
              </a:spcBef>
              <a:buClr>
                <a:srgbClr val="ff0000"/>
              </a:buClr>
              <a:buFont typeface="Noto Sans Symbols"/>
              <a:buChar char="■"/>
            </a:pPr>
            <a:r>
              <a:rPr b="0" lang="en-US" sz="2800" spc="-1" strike="noStrike">
                <a:solidFill>
                  <a:srgbClr val="000000"/>
                </a:solidFill>
                <a:latin typeface="Tahoma"/>
                <a:ea typeface="Tahoma"/>
              </a:rPr>
              <a:t>Node A chooses slot 4, hears nothing, </a:t>
            </a:r>
            <a:r>
              <a:rPr b="1" lang="en-US" sz="2800" spc="-1" strike="noStrike">
                <a:solidFill>
                  <a:srgbClr val="000000"/>
                </a:solidFill>
                <a:latin typeface="Tahoma"/>
                <a:ea typeface="Tahoma"/>
              </a:rPr>
              <a:t>transmits</a:t>
            </a:r>
            <a:endParaRPr b="0" lang="en-IN" sz="2800" spc="-1" strike="noStrike">
              <a:solidFill>
                <a:srgbClr val="000000"/>
              </a:solidFill>
              <a:latin typeface="Arial"/>
            </a:endParaRPr>
          </a:p>
          <a:p>
            <a:pPr lvl="1" marL="743040" indent="-285480">
              <a:lnSpc>
                <a:spcPct val="100000"/>
              </a:lnSpc>
              <a:spcBef>
                <a:spcPts val="561"/>
              </a:spcBef>
              <a:buClr>
                <a:srgbClr val="ff0000"/>
              </a:buClr>
              <a:buFont typeface="Noto Sans Symbols"/>
              <a:buChar char="■"/>
            </a:pPr>
            <a:r>
              <a:rPr b="0" lang="en-US" sz="2800" spc="-1" strike="noStrike">
                <a:solidFill>
                  <a:srgbClr val="000000"/>
                </a:solidFill>
                <a:latin typeface="Tahoma"/>
                <a:ea typeface="Tahoma"/>
              </a:rPr>
              <a:t>Node B chooses slot 8, hears Node A, </a:t>
            </a:r>
            <a:r>
              <a:rPr b="0" lang="en-US" sz="2800" spc="-1" strike="noStrike">
                <a:solidFill>
                  <a:srgbClr val="000000"/>
                </a:solidFill>
                <a:latin typeface="Tahoma"/>
                <a:ea typeface="Tahoma"/>
              </a:rPr>
              <a:t> </a:t>
            </a:r>
            <a:endParaRPr b="0" lang="en-IN" sz="2800" spc="-1" strike="noStrike">
              <a:solidFill>
                <a:srgbClr val="000000"/>
              </a:solidFill>
              <a:latin typeface="Arial"/>
            </a:endParaRPr>
          </a:p>
        </p:txBody>
      </p:sp>
      <p:sp>
        <p:nvSpPr>
          <p:cNvPr id="352" name="CustomShape 3"/>
          <p:cNvSpPr/>
          <p:nvPr/>
        </p:nvSpPr>
        <p:spPr>
          <a:xfrm>
            <a:off x="0" y="6121440"/>
            <a:ext cx="9143640" cy="502920"/>
          </a:xfrm>
          <a:prstGeom prst="rect">
            <a:avLst/>
          </a:prstGeom>
          <a:solidFill>
            <a:srgbClr val="339966">
              <a:alpha val="30000"/>
            </a:srgbClr>
          </a:solidFill>
          <a:ln>
            <a:noFill/>
          </a:ln>
        </p:spPr>
        <p:style>
          <a:lnRef idx="0"/>
          <a:fillRef idx="0"/>
          <a:effectRef idx="0"/>
          <a:fontRef idx="minor"/>
        </p:style>
        <p:txBody>
          <a:bodyPr anchorCtr="1">
            <a:spAutoFit/>
          </a:bodyPr>
          <a:p>
            <a:pPr algn="ctr">
              <a:lnSpc>
                <a:spcPct val="100000"/>
              </a:lnSpc>
              <a:tabLst>
                <a:tab algn="l" pos="0"/>
              </a:tabLst>
            </a:pPr>
            <a:r>
              <a:rPr b="0" i="1" lang="en-US" sz="2700" spc="-1" strike="noStrike">
                <a:solidFill>
                  <a:srgbClr val="000000"/>
                </a:solidFill>
                <a:latin typeface="Arial"/>
                <a:ea typeface="Arial"/>
              </a:rPr>
              <a:t>Success: exactly one node in </a:t>
            </a:r>
            <a:r>
              <a:rPr b="1" i="1" lang="en-US" sz="2700" spc="-1" strike="noStrike">
                <a:solidFill>
                  <a:srgbClr val="000000"/>
                </a:solidFill>
                <a:latin typeface="Arial"/>
                <a:ea typeface="Arial"/>
              </a:rPr>
              <a:t>first non-vacant slot</a:t>
            </a:r>
            <a:endParaRPr b="0" lang="en-IN" sz="2700" spc="-1" strike="noStrike">
              <a:latin typeface="Arial"/>
            </a:endParaRPr>
          </a:p>
        </p:txBody>
      </p:sp>
      <p:sp>
        <p:nvSpPr>
          <p:cNvPr id="353" name="CustomShape 4"/>
          <p:cNvSpPr/>
          <p:nvPr/>
        </p:nvSpPr>
        <p:spPr>
          <a:xfrm>
            <a:off x="963720" y="3724200"/>
            <a:ext cx="1101240" cy="396360"/>
          </a:xfrm>
          <a:prstGeom prst="rect">
            <a:avLst/>
          </a:prstGeom>
          <a:noFill/>
          <a:ln>
            <a:noFill/>
          </a:ln>
        </p:spPr>
        <p:style>
          <a:lnRef idx="0"/>
          <a:fillRef idx="0"/>
          <a:effectRef idx="0"/>
          <a:fontRef idx="minor"/>
        </p:style>
        <p:txBody>
          <a:bodyPr>
            <a:spAutoFit/>
          </a:bodyPr>
          <a:p>
            <a:pPr>
              <a:lnSpc>
                <a:spcPct val="100000"/>
              </a:lnSpc>
              <a:tabLst>
                <a:tab algn="l" pos="0"/>
              </a:tabLst>
            </a:pPr>
            <a:r>
              <a:rPr b="0" lang="en-US" sz="2000" spc="-1" strike="noStrike">
                <a:solidFill>
                  <a:srgbClr val="000000"/>
                </a:solidFill>
                <a:latin typeface="Arial"/>
                <a:ea typeface="Arial"/>
              </a:rPr>
              <a:t>Node A:</a:t>
            </a:r>
            <a:endParaRPr b="0" lang="en-IN" sz="2000" spc="-1" strike="noStrike">
              <a:latin typeface="Arial"/>
            </a:endParaRPr>
          </a:p>
        </p:txBody>
      </p:sp>
      <p:sp>
        <p:nvSpPr>
          <p:cNvPr id="354" name="CustomShape 5"/>
          <p:cNvSpPr/>
          <p:nvPr/>
        </p:nvSpPr>
        <p:spPr>
          <a:xfrm>
            <a:off x="963720" y="4962600"/>
            <a:ext cx="1101240" cy="700920"/>
          </a:xfrm>
          <a:prstGeom prst="rect">
            <a:avLst/>
          </a:prstGeom>
          <a:noFill/>
          <a:ln>
            <a:noFill/>
          </a:ln>
        </p:spPr>
        <p:style>
          <a:lnRef idx="0"/>
          <a:fillRef idx="0"/>
          <a:effectRef idx="0"/>
          <a:fontRef idx="minor"/>
        </p:style>
        <p:txBody>
          <a:bodyPr>
            <a:spAutoFit/>
          </a:bodyPr>
          <a:p>
            <a:pPr>
              <a:lnSpc>
                <a:spcPct val="100000"/>
              </a:lnSpc>
              <a:tabLst>
                <a:tab algn="l" pos="0"/>
              </a:tabLst>
            </a:pPr>
            <a:r>
              <a:rPr b="0" lang="en-US" sz="2000" spc="-1" strike="noStrike">
                <a:solidFill>
                  <a:srgbClr val="000000"/>
                </a:solidFill>
                <a:latin typeface="Arial"/>
                <a:ea typeface="Arial"/>
              </a:rPr>
              <a:t>Node B:</a:t>
            </a:r>
            <a:endParaRPr b="0" lang="en-IN" sz="2000" spc="-1" strike="noStrike">
              <a:latin typeface="Arial"/>
            </a:endParaRPr>
          </a:p>
        </p:txBody>
      </p:sp>
      <p:grpSp>
        <p:nvGrpSpPr>
          <p:cNvPr id="355" name="Group 6"/>
          <p:cNvGrpSpPr/>
          <p:nvPr/>
        </p:nvGrpSpPr>
        <p:grpSpPr>
          <a:xfrm>
            <a:off x="4240080" y="3240000"/>
            <a:ext cx="3333240" cy="504720"/>
            <a:chOff x="4240080" y="3240000"/>
            <a:chExt cx="3333240" cy="504720"/>
          </a:xfrm>
        </p:grpSpPr>
        <p:sp>
          <p:nvSpPr>
            <p:cNvPr id="356" name="CustomShape 7"/>
            <p:cNvSpPr/>
            <p:nvPr/>
          </p:nvSpPr>
          <p:spPr>
            <a:xfrm>
              <a:off x="4240080" y="3454560"/>
              <a:ext cx="1182240" cy="290160"/>
            </a:xfrm>
            <a:custGeom>
              <a:avLst/>
              <a:gdLst/>
              <a:ahLst/>
              <a:rect l="l" t="t" r="r" b="b"/>
              <a:pathLst>
                <a:path w="745" h="183">
                  <a:moveTo>
                    <a:pt x="745" y="0"/>
                  </a:moveTo>
                  <a:lnTo>
                    <a:pt x="300" y="0"/>
                  </a:lnTo>
                  <a:lnTo>
                    <a:pt x="0" y="183"/>
                  </a:lnTo>
                </a:path>
              </a:pathLst>
            </a:custGeom>
            <a:noFill/>
            <a:ln w="9360">
              <a:solidFill>
                <a:schemeClr val="dk1"/>
              </a:solidFill>
              <a:round/>
              <a:tailEnd len="med" type="triangle" w="med"/>
            </a:ln>
          </p:spPr>
          <p:style>
            <a:lnRef idx="0"/>
            <a:fillRef idx="0"/>
            <a:effectRef idx="0"/>
            <a:fontRef idx="minor"/>
          </p:style>
        </p:sp>
        <p:sp>
          <p:nvSpPr>
            <p:cNvPr id="357" name="CustomShape 8"/>
            <p:cNvSpPr/>
            <p:nvPr/>
          </p:nvSpPr>
          <p:spPr>
            <a:xfrm>
              <a:off x="5383080" y="3240000"/>
              <a:ext cx="2190240" cy="366120"/>
            </a:xfrm>
            <a:prstGeom prst="rect">
              <a:avLst/>
            </a:prstGeom>
            <a:noFill/>
            <a:ln>
              <a:noFill/>
            </a:ln>
          </p:spPr>
          <p:style>
            <a:lnRef idx="0"/>
            <a:fillRef idx="0"/>
            <a:effectRef idx="0"/>
            <a:fontRef idx="minor"/>
          </p:style>
          <p:txBody>
            <a:bodyPr>
              <a:spAutoFit/>
            </a:bodyPr>
            <a:p>
              <a:pPr>
                <a:lnSpc>
                  <a:spcPct val="100000"/>
                </a:lnSpc>
                <a:tabLst>
                  <a:tab algn="l" pos="0"/>
                </a:tabLst>
              </a:pPr>
              <a:r>
                <a:rPr b="0" lang="en-US" sz="1800" spc="-1" strike="noStrike">
                  <a:solidFill>
                    <a:srgbClr val="000000"/>
                  </a:solidFill>
                  <a:latin typeface="Arial"/>
                  <a:ea typeface="Arial"/>
                </a:rPr>
                <a:t>Slot choice (slot #4)</a:t>
              </a:r>
              <a:endParaRPr b="0" lang="en-IN" sz="1800" spc="-1" strike="noStrike">
                <a:latin typeface="Arial"/>
              </a:endParaRPr>
            </a:p>
          </p:txBody>
        </p:sp>
      </p:grpSp>
      <p:grpSp>
        <p:nvGrpSpPr>
          <p:cNvPr id="358" name="Group 9"/>
          <p:cNvGrpSpPr/>
          <p:nvPr/>
        </p:nvGrpSpPr>
        <p:grpSpPr>
          <a:xfrm>
            <a:off x="4732200" y="4460760"/>
            <a:ext cx="3333240" cy="504720"/>
            <a:chOff x="4732200" y="4460760"/>
            <a:chExt cx="3333240" cy="504720"/>
          </a:xfrm>
        </p:grpSpPr>
        <p:sp>
          <p:nvSpPr>
            <p:cNvPr id="359" name="CustomShape 10"/>
            <p:cNvSpPr/>
            <p:nvPr/>
          </p:nvSpPr>
          <p:spPr>
            <a:xfrm>
              <a:off x="4732200" y="4675320"/>
              <a:ext cx="1182240" cy="290160"/>
            </a:xfrm>
            <a:custGeom>
              <a:avLst/>
              <a:gdLst/>
              <a:ahLst/>
              <a:rect l="l" t="t" r="r" b="b"/>
              <a:pathLst>
                <a:path w="745" h="183">
                  <a:moveTo>
                    <a:pt x="745" y="0"/>
                  </a:moveTo>
                  <a:lnTo>
                    <a:pt x="300" y="0"/>
                  </a:lnTo>
                  <a:lnTo>
                    <a:pt x="0" y="183"/>
                  </a:lnTo>
                </a:path>
              </a:pathLst>
            </a:custGeom>
            <a:noFill/>
            <a:ln w="9360">
              <a:solidFill>
                <a:schemeClr val="dk1"/>
              </a:solidFill>
              <a:round/>
              <a:tailEnd len="med" type="triangle" w="med"/>
            </a:ln>
          </p:spPr>
          <p:style>
            <a:lnRef idx="0"/>
            <a:fillRef idx="0"/>
            <a:effectRef idx="0"/>
            <a:fontRef idx="minor"/>
          </p:style>
        </p:sp>
        <p:sp>
          <p:nvSpPr>
            <p:cNvPr id="360" name="CustomShape 11"/>
            <p:cNvSpPr/>
            <p:nvPr/>
          </p:nvSpPr>
          <p:spPr>
            <a:xfrm>
              <a:off x="5875200" y="4460760"/>
              <a:ext cx="2190240" cy="366120"/>
            </a:xfrm>
            <a:prstGeom prst="rect">
              <a:avLst/>
            </a:prstGeom>
            <a:noFill/>
            <a:ln>
              <a:noFill/>
            </a:ln>
          </p:spPr>
          <p:style>
            <a:lnRef idx="0"/>
            <a:fillRef idx="0"/>
            <a:effectRef idx="0"/>
            <a:fontRef idx="minor"/>
          </p:style>
          <p:txBody>
            <a:bodyPr>
              <a:spAutoFit/>
            </a:bodyPr>
            <a:p>
              <a:pPr>
                <a:lnSpc>
                  <a:spcPct val="100000"/>
                </a:lnSpc>
                <a:tabLst>
                  <a:tab algn="l" pos="0"/>
                </a:tabLst>
              </a:pPr>
              <a:r>
                <a:rPr b="0" lang="en-US" sz="1800" spc="-1" strike="noStrike">
                  <a:solidFill>
                    <a:srgbClr val="000000"/>
                  </a:solidFill>
                  <a:latin typeface="Arial"/>
                  <a:ea typeface="Arial"/>
                </a:rPr>
                <a:t>Slot choice (slot #8)</a:t>
              </a:r>
              <a:endParaRPr b="0" lang="en-IN" sz="1800" spc="-1" strike="noStrike">
                <a:latin typeface="Arial"/>
              </a:endParaRPr>
            </a:p>
          </p:txBody>
        </p:sp>
      </p:grpSp>
      <p:sp>
        <p:nvSpPr>
          <p:cNvPr id="361" name="CustomShape 12"/>
          <p:cNvSpPr/>
          <p:nvPr/>
        </p:nvSpPr>
        <p:spPr>
          <a:xfrm>
            <a:off x="6413400" y="5240160"/>
            <a:ext cx="2184120" cy="744120"/>
          </a:xfrm>
          <a:prstGeom prst="rightArrow">
            <a:avLst>
              <a:gd name="adj1" fmla="val 50000"/>
              <a:gd name="adj2" fmla="val 50000"/>
            </a:avLst>
          </a:prstGeom>
          <a:solidFill>
            <a:schemeClr val="accent1"/>
          </a:solidFill>
          <a:ln w="9360">
            <a:solidFill>
              <a:schemeClr val="dk1"/>
            </a:solidFill>
            <a:miter/>
          </a:ln>
        </p:spPr>
        <p:style>
          <a:lnRef idx="0"/>
          <a:fillRef idx="0"/>
          <a:effectRef idx="0"/>
          <a:fontRef idx="minor"/>
        </p:style>
        <p:txBody>
          <a:bodyPr anchor="ctr">
            <a:noAutofit/>
          </a:bodyPr>
          <a:p>
            <a:pPr algn="ctr">
              <a:lnSpc>
                <a:spcPct val="100000"/>
              </a:lnSpc>
              <a:tabLst>
                <a:tab algn="l" pos="0"/>
              </a:tabLst>
            </a:pPr>
            <a:r>
              <a:rPr b="1" lang="en-US" sz="1800" spc="-1" strike="noStrike">
                <a:solidFill>
                  <a:srgbClr val="000000"/>
                </a:solidFill>
                <a:latin typeface="Arial"/>
                <a:ea typeface="Arial"/>
              </a:rPr>
              <a:t>Time</a:t>
            </a:r>
            <a:endParaRPr b="0" lang="en-IN" sz="1800" spc="-1" strike="noStrike">
              <a:latin typeface="Arial"/>
            </a:endParaRPr>
          </a:p>
        </p:txBody>
      </p:sp>
      <p:sp>
        <p:nvSpPr>
          <p:cNvPr id="362" name="CustomShape 13"/>
          <p:cNvSpPr/>
          <p:nvPr/>
        </p:nvSpPr>
        <p:spPr>
          <a:xfrm>
            <a:off x="3992400" y="3589200"/>
            <a:ext cx="590040" cy="564840"/>
          </a:xfrm>
          <a:prstGeom prst="ellipse">
            <a:avLst/>
          </a:prstGeom>
          <a:noFill/>
          <a:ln w="63360">
            <a:solidFill>
              <a:srgbClr val="ff0000"/>
            </a:solidFill>
            <a:miter/>
          </a:ln>
        </p:spPr>
        <p:style>
          <a:lnRef idx="0"/>
          <a:fillRef idx="0"/>
          <a:effectRef idx="0"/>
          <a:fontRef idx="minor"/>
        </p:style>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3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3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351">
                                            <p:txEl>
                                              <p:pRg st="2" end="2"/>
                                            </p:txEl>
                                          </p:spTgt>
                                        </p:tgtEl>
                                        <p:attrNameLst>
                                          <p:attrName>style.visibility</p:attrName>
                                        </p:attrNameLst>
                                      </p:cBhvr>
                                      <p:to>
                                        <p:strVal val="visible"/>
                                      </p:to>
                                    </p:set>
                                  </p:childTnLst>
                                </p:cTn>
                              </p:par>
                              <p:par>
                                <p:cTn id="15" nodeType="withEffect" fill="hold" presetClass="entr" presetID="1">
                                  <p:stCondLst>
                                    <p:cond delay="0"/>
                                  </p:stCondLst>
                                  <p:childTnLst>
                                    <p:set>
                                      <p:cBhvr>
                                        <p:cTn id="16" dur="1" fill="hold">
                                          <p:stCondLst>
                                            <p:cond delay="0"/>
                                          </p:stCondLst>
                                        </p:cTn>
                                        <p:tgtEl>
                                          <p:spTgt spid="348"/>
                                        </p:tgtEl>
                                        <p:attrNameLst>
                                          <p:attrName>style.visibility</p:attrName>
                                        </p:attrNameLst>
                                      </p:cBhvr>
                                      <p:to>
                                        <p:strVal val="visible"/>
                                      </p:to>
                                    </p:set>
                                  </p:childTnLst>
                                </p:cTn>
                              </p:par>
                              <p:par>
                                <p:cTn id="17" nodeType="withEffect" fill="hold" presetClass="entr" presetID="1">
                                  <p:stCondLst>
                                    <p:cond delay="0"/>
                                  </p:stCondLst>
                                  <p:childTnLst>
                                    <p:set>
                                      <p:cBhvr>
                                        <p:cTn id="18" dur="1" fill="hold">
                                          <p:stCondLst>
                                            <p:cond delay="0"/>
                                          </p:stCondLst>
                                        </p:cTn>
                                        <p:tgtEl>
                                          <p:spTgt spid="353"/>
                                        </p:tgtEl>
                                        <p:attrNameLst>
                                          <p:attrName>style.visibility</p:attrName>
                                        </p:attrNameLst>
                                      </p:cBhvr>
                                      <p:to>
                                        <p:strVal val="visible"/>
                                      </p:to>
                                    </p:set>
                                  </p:childTnLst>
                                </p:cTn>
                              </p:par>
                              <p:par>
                                <p:cTn id="19" nodeType="withEffect" fill="hold" presetClass="entr" presetID="1">
                                  <p:stCondLst>
                                    <p:cond delay="0"/>
                                  </p:stCondLst>
                                  <p:childTnLst>
                                    <p:set>
                                      <p:cBhvr>
                                        <p:cTn id="20" dur="1" fill="hold">
                                          <p:stCondLst>
                                            <p:cond delay="0"/>
                                          </p:stCondLst>
                                        </p:cTn>
                                        <p:tgtEl>
                                          <p:spTgt spid="36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349"/>
                                        </p:tgtEl>
                                        <p:attrNameLst>
                                          <p:attrName>style.visibility</p:attrName>
                                        </p:attrNameLst>
                                      </p:cBhvr>
                                      <p:to>
                                        <p:strVal val="visible"/>
                                      </p:to>
                                    </p:set>
                                  </p:childTnLst>
                                </p:cTn>
                              </p:par>
                              <p:par>
                                <p:cTn id="25" nodeType="withEffect" fill="hold" presetClass="entr" presetID="1">
                                  <p:stCondLst>
                                    <p:cond delay="0"/>
                                  </p:stCondLst>
                                  <p:childTnLst>
                                    <p:set>
                                      <p:cBhvr>
                                        <p:cTn id="26" dur="1" fill="hold">
                                          <p:stCondLst>
                                            <p:cond delay="0"/>
                                          </p:stCondLst>
                                        </p:cTn>
                                        <p:tgtEl>
                                          <p:spTgt spid="3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0"/>
                                          </p:stCondLst>
                                        </p:cTn>
                                        <p:tgtEl>
                                          <p:spTgt spid="352"/>
                                        </p:tgtEl>
                                        <p:attrNameLst>
                                          <p:attrName>style.visibility</p:attrName>
                                        </p:attrNameLst>
                                      </p:cBhvr>
                                      <p:to>
                                        <p:strVal val="visible"/>
                                      </p:to>
                                    </p:set>
                                  </p:childTnLst>
                                </p:cTn>
                              </p:par>
                              <p:par>
                                <p:cTn id="31" nodeType="withEffect" fill="hold" presetClass="entr" presetID="1">
                                  <p:stCondLst>
                                    <p:cond delay="0"/>
                                  </p:stCondLst>
                                  <p:childTnLst>
                                    <p:set>
                                      <p:cBhvr>
                                        <p:cTn id="32" dur="1" fill="hold">
                                          <p:stCondLst>
                                            <p:cond delay="0"/>
                                          </p:stCondLst>
                                        </p:cTn>
                                        <p:tgtEl>
                                          <p:spTgt spid="3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3" name="Google Shape;452;p18" descr="csma-collision"/>
          <p:cNvPicPr/>
          <p:nvPr/>
        </p:nvPicPr>
        <p:blipFill>
          <a:blip r:embed="rId1"/>
          <a:stretch/>
        </p:blipFill>
        <p:spPr>
          <a:xfrm>
            <a:off x="2220840" y="4976640"/>
            <a:ext cx="5968800" cy="1221840"/>
          </a:xfrm>
          <a:prstGeom prst="rect">
            <a:avLst/>
          </a:prstGeom>
          <a:ln>
            <a:noFill/>
          </a:ln>
        </p:spPr>
      </p:pic>
      <p:pic>
        <p:nvPicPr>
          <p:cNvPr id="364" name="Google Shape;453;p18" descr="csma-collision"/>
          <p:cNvPicPr/>
          <p:nvPr/>
        </p:nvPicPr>
        <p:blipFill>
          <a:blip r:embed="rId2"/>
          <a:stretch/>
        </p:blipFill>
        <p:spPr>
          <a:xfrm>
            <a:off x="2222640" y="3357720"/>
            <a:ext cx="5968800" cy="1221840"/>
          </a:xfrm>
          <a:prstGeom prst="rect">
            <a:avLst/>
          </a:prstGeom>
          <a:ln>
            <a:noFill/>
          </a:ln>
        </p:spPr>
      </p:pic>
      <p:sp>
        <p:nvSpPr>
          <p:cNvPr id="365" name="TextShape 1"/>
          <p:cNvSpPr txBox="1"/>
          <p:nvPr/>
        </p:nvSpPr>
        <p:spPr>
          <a:xfrm>
            <a:off x="1150920" y="214200"/>
            <a:ext cx="7792560" cy="910800"/>
          </a:xfrm>
          <a:prstGeom prst="rect">
            <a:avLst/>
          </a:prstGeom>
          <a:noFill/>
          <a:ln>
            <a:noFill/>
          </a:ln>
        </p:spPr>
        <p:txBody>
          <a:bodyPr anchor="b">
            <a:noAutofit/>
          </a:bodyPr>
          <a:p>
            <a:pPr>
              <a:lnSpc>
                <a:spcPct val="100000"/>
              </a:lnSpc>
              <a:tabLst>
                <a:tab algn="l" pos="0"/>
              </a:tabLst>
            </a:pPr>
            <a:r>
              <a:rPr b="0" lang="en-US" sz="4400" spc="-1" strike="noStrike">
                <a:solidFill>
                  <a:srgbClr val="333399"/>
                </a:solidFill>
                <a:latin typeface="Tahoma"/>
                <a:ea typeface="Tahoma"/>
              </a:rPr>
              <a:t>Example: A Collision</a:t>
            </a:r>
            <a:endParaRPr b="0" lang="en-IN" sz="4400" spc="-1" strike="noStrike">
              <a:solidFill>
                <a:srgbClr val="000000"/>
              </a:solidFill>
              <a:latin typeface="Arial"/>
            </a:endParaRPr>
          </a:p>
        </p:txBody>
      </p:sp>
      <p:sp>
        <p:nvSpPr>
          <p:cNvPr id="366" name="TextShape 2"/>
          <p:cNvSpPr txBox="1"/>
          <p:nvPr/>
        </p:nvSpPr>
        <p:spPr>
          <a:xfrm>
            <a:off x="1258920" y="1197000"/>
            <a:ext cx="8222760" cy="1771200"/>
          </a:xfrm>
          <a:prstGeom prst="rect">
            <a:avLst/>
          </a:prstGeom>
          <a:noFill/>
          <a:ln>
            <a:noFill/>
          </a:ln>
        </p:spPr>
        <p:txBody>
          <a:bodyPr>
            <a:noAutofit/>
          </a:bodyPr>
          <a:p>
            <a:pPr marL="343080" indent="-342720">
              <a:lnSpc>
                <a:spcPct val="100000"/>
              </a:lnSpc>
              <a:buClr>
                <a:srgbClr val="3333cc"/>
              </a:buClr>
              <a:buFont typeface="Noto Sans Symbols"/>
              <a:buChar char="■"/>
            </a:pPr>
            <a:r>
              <a:rPr b="0" lang="en-US" sz="3200" spc="-1" strike="noStrike">
                <a:solidFill>
                  <a:srgbClr val="000000"/>
                </a:solidFill>
                <a:latin typeface="Tahoma"/>
                <a:ea typeface="Tahoma"/>
              </a:rPr>
              <a:t>A and B happened to choose slot 4</a:t>
            </a:r>
            <a:endParaRPr b="0" lang="en-IN" sz="3200" spc="-1" strike="noStrike">
              <a:solidFill>
                <a:srgbClr val="000000"/>
              </a:solidFill>
              <a:latin typeface="Arial"/>
            </a:endParaRPr>
          </a:p>
          <a:p>
            <a:pPr lvl="1" marL="743040" indent="-285480">
              <a:lnSpc>
                <a:spcPct val="100000"/>
              </a:lnSpc>
              <a:spcBef>
                <a:spcPts val="561"/>
              </a:spcBef>
              <a:buClr>
                <a:srgbClr val="ff0000"/>
              </a:buClr>
              <a:buFont typeface="Noto Sans Symbols"/>
              <a:buChar char="■"/>
            </a:pPr>
            <a:r>
              <a:rPr b="0" lang="en-US" sz="2800" spc="-1" strike="noStrike">
                <a:solidFill>
                  <a:srgbClr val="000000"/>
                </a:solidFill>
                <a:latin typeface="Tahoma"/>
                <a:ea typeface="Tahoma"/>
              </a:rPr>
              <a:t>Both </a:t>
            </a:r>
            <a:r>
              <a:rPr b="1" lang="en-US" sz="2800" spc="-1" strike="noStrike">
                <a:solidFill>
                  <a:srgbClr val="000000"/>
                </a:solidFill>
                <a:latin typeface="Tahoma"/>
                <a:ea typeface="Tahoma"/>
              </a:rPr>
              <a:t>listen and hear nothing</a:t>
            </a:r>
            <a:endParaRPr b="0" lang="en-IN" sz="2800" spc="-1" strike="noStrike">
              <a:solidFill>
                <a:srgbClr val="000000"/>
              </a:solidFill>
              <a:latin typeface="Arial"/>
            </a:endParaRPr>
          </a:p>
          <a:p>
            <a:pPr lvl="1" marL="743040" indent="-285480">
              <a:lnSpc>
                <a:spcPct val="100000"/>
              </a:lnSpc>
              <a:spcBef>
                <a:spcPts val="561"/>
              </a:spcBef>
              <a:buClr>
                <a:srgbClr val="ff0000"/>
              </a:buClr>
              <a:buFont typeface="Noto Sans Symbols"/>
              <a:buChar char="■"/>
            </a:pPr>
            <a:r>
              <a:rPr b="0" lang="en-US" sz="2800" spc="-1" strike="noStrike">
                <a:solidFill>
                  <a:srgbClr val="000000"/>
                </a:solidFill>
                <a:latin typeface="Tahoma"/>
                <a:ea typeface="Tahoma"/>
              </a:rPr>
              <a:t>Both </a:t>
            </a:r>
            <a:r>
              <a:rPr b="1" lang="en-US" sz="2800" spc="-1" strike="noStrike">
                <a:solidFill>
                  <a:srgbClr val="000000"/>
                </a:solidFill>
                <a:latin typeface="Tahoma"/>
                <a:ea typeface="Tahoma"/>
              </a:rPr>
              <a:t>transmit simultaneously</a:t>
            </a:r>
            <a:endParaRPr b="0" lang="en-IN" sz="2800" spc="-1" strike="noStrike">
              <a:solidFill>
                <a:srgbClr val="000000"/>
              </a:solidFill>
              <a:latin typeface="Arial"/>
            </a:endParaRPr>
          </a:p>
        </p:txBody>
      </p:sp>
      <p:sp>
        <p:nvSpPr>
          <p:cNvPr id="367" name="CustomShape 3"/>
          <p:cNvSpPr/>
          <p:nvPr/>
        </p:nvSpPr>
        <p:spPr>
          <a:xfrm>
            <a:off x="396720" y="6238800"/>
            <a:ext cx="9143640" cy="502920"/>
          </a:xfrm>
          <a:prstGeom prst="rect">
            <a:avLst/>
          </a:prstGeom>
          <a:solidFill>
            <a:srgbClr val="ff0000">
              <a:alpha val="30000"/>
            </a:srgbClr>
          </a:solidFill>
          <a:ln>
            <a:noFill/>
          </a:ln>
        </p:spPr>
        <p:style>
          <a:lnRef idx="0"/>
          <a:fillRef idx="0"/>
          <a:effectRef idx="0"/>
          <a:fontRef idx="minor"/>
        </p:style>
        <p:txBody>
          <a:bodyPr anchorCtr="1">
            <a:spAutoFit/>
          </a:bodyPr>
          <a:p>
            <a:pPr algn="ctr">
              <a:lnSpc>
                <a:spcPct val="100000"/>
              </a:lnSpc>
              <a:tabLst>
                <a:tab algn="l" pos="0"/>
              </a:tabLst>
            </a:pPr>
            <a:r>
              <a:rPr b="0" i="1" lang="en-US" sz="2700" spc="-1" strike="noStrike">
                <a:solidFill>
                  <a:srgbClr val="000000"/>
                </a:solidFill>
                <a:latin typeface="Arial"/>
                <a:ea typeface="Arial"/>
              </a:rPr>
              <a:t>Collision: ≥ 2 nodes in </a:t>
            </a:r>
            <a:r>
              <a:rPr b="1" i="1" lang="en-US" sz="2700" spc="-1" strike="noStrike">
                <a:solidFill>
                  <a:srgbClr val="000000"/>
                </a:solidFill>
                <a:latin typeface="Arial"/>
                <a:ea typeface="Arial"/>
              </a:rPr>
              <a:t>first non-vacant slot</a:t>
            </a:r>
            <a:endParaRPr b="0" lang="en-IN" sz="2700" spc="-1" strike="noStrike">
              <a:latin typeface="Arial"/>
            </a:endParaRPr>
          </a:p>
        </p:txBody>
      </p:sp>
      <p:sp>
        <p:nvSpPr>
          <p:cNvPr id="368" name="CustomShape 4"/>
          <p:cNvSpPr/>
          <p:nvPr/>
        </p:nvSpPr>
        <p:spPr>
          <a:xfrm>
            <a:off x="1368360" y="3341520"/>
            <a:ext cx="1101240" cy="396360"/>
          </a:xfrm>
          <a:prstGeom prst="rect">
            <a:avLst/>
          </a:prstGeom>
          <a:noFill/>
          <a:ln>
            <a:noFill/>
          </a:ln>
        </p:spPr>
        <p:style>
          <a:lnRef idx="0"/>
          <a:fillRef idx="0"/>
          <a:effectRef idx="0"/>
          <a:fontRef idx="minor"/>
        </p:style>
        <p:txBody>
          <a:bodyPr>
            <a:spAutoFit/>
          </a:bodyPr>
          <a:p>
            <a:pPr>
              <a:lnSpc>
                <a:spcPct val="100000"/>
              </a:lnSpc>
              <a:tabLst>
                <a:tab algn="l" pos="0"/>
              </a:tabLst>
            </a:pPr>
            <a:r>
              <a:rPr b="0" lang="en-US" sz="2000" spc="-1" strike="noStrike">
                <a:solidFill>
                  <a:srgbClr val="000000"/>
                </a:solidFill>
                <a:latin typeface="Arial"/>
                <a:ea typeface="Arial"/>
              </a:rPr>
              <a:t>Node A:</a:t>
            </a:r>
            <a:endParaRPr b="0" lang="en-IN" sz="2000" spc="-1" strike="noStrike">
              <a:latin typeface="Arial"/>
            </a:endParaRPr>
          </a:p>
        </p:txBody>
      </p:sp>
      <p:sp>
        <p:nvSpPr>
          <p:cNvPr id="369" name="CustomShape 5"/>
          <p:cNvSpPr/>
          <p:nvPr/>
        </p:nvSpPr>
        <p:spPr>
          <a:xfrm>
            <a:off x="1368360" y="4713120"/>
            <a:ext cx="1101240" cy="700920"/>
          </a:xfrm>
          <a:prstGeom prst="rect">
            <a:avLst/>
          </a:prstGeom>
          <a:noFill/>
          <a:ln>
            <a:noFill/>
          </a:ln>
        </p:spPr>
        <p:style>
          <a:lnRef idx="0"/>
          <a:fillRef idx="0"/>
          <a:effectRef idx="0"/>
          <a:fontRef idx="minor"/>
        </p:style>
        <p:txBody>
          <a:bodyPr>
            <a:spAutoFit/>
          </a:bodyPr>
          <a:p>
            <a:pPr>
              <a:lnSpc>
                <a:spcPct val="100000"/>
              </a:lnSpc>
              <a:tabLst>
                <a:tab algn="l" pos="0"/>
              </a:tabLst>
            </a:pPr>
            <a:r>
              <a:rPr b="0" lang="en-US" sz="2000" spc="-1" strike="noStrike">
                <a:solidFill>
                  <a:srgbClr val="000000"/>
                </a:solidFill>
                <a:latin typeface="Arial"/>
                <a:ea typeface="Arial"/>
              </a:rPr>
              <a:t>Node B:</a:t>
            </a:r>
            <a:endParaRPr b="0" lang="en-IN" sz="2000" spc="-1" strike="noStrike">
              <a:latin typeface="Arial"/>
            </a:endParaRPr>
          </a:p>
        </p:txBody>
      </p:sp>
      <p:grpSp>
        <p:nvGrpSpPr>
          <p:cNvPr id="370" name="Group 6"/>
          <p:cNvGrpSpPr/>
          <p:nvPr/>
        </p:nvGrpSpPr>
        <p:grpSpPr>
          <a:xfrm>
            <a:off x="4643280" y="3211560"/>
            <a:ext cx="3396960" cy="504360"/>
            <a:chOff x="4643280" y="3211560"/>
            <a:chExt cx="3396960" cy="504360"/>
          </a:xfrm>
        </p:grpSpPr>
        <p:sp>
          <p:nvSpPr>
            <p:cNvPr id="371" name="CustomShape 7"/>
            <p:cNvSpPr/>
            <p:nvPr/>
          </p:nvSpPr>
          <p:spPr>
            <a:xfrm>
              <a:off x="4643280" y="3425760"/>
              <a:ext cx="1182240" cy="290160"/>
            </a:xfrm>
            <a:custGeom>
              <a:avLst/>
              <a:gdLst/>
              <a:ahLst/>
              <a:rect l="l" t="t" r="r" b="b"/>
              <a:pathLst>
                <a:path w="745" h="183">
                  <a:moveTo>
                    <a:pt x="745" y="0"/>
                  </a:moveTo>
                  <a:lnTo>
                    <a:pt x="300" y="0"/>
                  </a:lnTo>
                  <a:lnTo>
                    <a:pt x="0" y="183"/>
                  </a:lnTo>
                </a:path>
              </a:pathLst>
            </a:custGeom>
            <a:noFill/>
            <a:ln w="9360">
              <a:solidFill>
                <a:schemeClr val="dk1"/>
              </a:solidFill>
              <a:round/>
              <a:tailEnd len="med" type="triangle" w="med"/>
            </a:ln>
          </p:spPr>
          <p:style>
            <a:lnRef idx="0"/>
            <a:fillRef idx="0"/>
            <a:effectRef idx="0"/>
            <a:fontRef idx="minor"/>
          </p:style>
        </p:sp>
        <p:sp>
          <p:nvSpPr>
            <p:cNvPr id="372" name="CustomShape 8"/>
            <p:cNvSpPr/>
            <p:nvPr/>
          </p:nvSpPr>
          <p:spPr>
            <a:xfrm>
              <a:off x="5786280" y="3211560"/>
              <a:ext cx="2253960" cy="366120"/>
            </a:xfrm>
            <a:prstGeom prst="rect">
              <a:avLst/>
            </a:prstGeom>
            <a:noFill/>
            <a:ln>
              <a:noFill/>
            </a:ln>
          </p:spPr>
          <p:style>
            <a:lnRef idx="0"/>
            <a:fillRef idx="0"/>
            <a:effectRef idx="0"/>
            <a:fontRef idx="minor"/>
          </p:style>
          <p:txBody>
            <a:bodyPr>
              <a:spAutoFit/>
            </a:bodyPr>
            <a:p>
              <a:pPr>
                <a:lnSpc>
                  <a:spcPct val="100000"/>
                </a:lnSpc>
                <a:tabLst>
                  <a:tab algn="l" pos="0"/>
                </a:tabLst>
              </a:pPr>
              <a:r>
                <a:rPr b="0" lang="en-US" sz="1800" spc="-1" strike="noStrike">
                  <a:solidFill>
                    <a:srgbClr val="000000"/>
                  </a:solidFill>
                  <a:latin typeface="Arial"/>
                  <a:ea typeface="Arial"/>
                </a:rPr>
                <a:t>Slot choice (slot #4) </a:t>
              </a:r>
              <a:endParaRPr b="0" lang="en-IN" sz="1800" spc="-1" strike="noStrike">
                <a:latin typeface="Arial"/>
              </a:endParaRPr>
            </a:p>
          </p:txBody>
        </p:sp>
      </p:grpSp>
      <p:grpSp>
        <p:nvGrpSpPr>
          <p:cNvPr id="373" name="Group 9"/>
          <p:cNvGrpSpPr/>
          <p:nvPr/>
        </p:nvGrpSpPr>
        <p:grpSpPr>
          <a:xfrm>
            <a:off x="4622760" y="4795920"/>
            <a:ext cx="3333240" cy="504360"/>
            <a:chOff x="4622760" y="4795920"/>
            <a:chExt cx="3333240" cy="504360"/>
          </a:xfrm>
        </p:grpSpPr>
        <p:sp>
          <p:nvSpPr>
            <p:cNvPr id="374" name="CustomShape 10"/>
            <p:cNvSpPr/>
            <p:nvPr/>
          </p:nvSpPr>
          <p:spPr>
            <a:xfrm>
              <a:off x="4622760" y="5010120"/>
              <a:ext cx="1182240" cy="290160"/>
            </a:xfrm>
            <a:custGeom>
              <a:avLst/>
              <a:gdLst/>
              <a:ahLst/>
              <a:rect l="l" t="t" r="r" b="b"/>
              <a:pathLst>
                <a:path w="745" h="183">
                  <a:moveTo>
                    <a:pt x="745" y="0"/>
                  </a:moveTo>
                  <a:lnTo>
                    <a:pt x="300" y="0"/>
                  </a:lnTo>
                  <a:lnTo>
                    <a:pt x="0" y="183"/>
                  </a:lnTo>
                </a:path>
              </a:pathLst>
            </a:custGeom>
            <a:noFill/>
            <a:ln w="9360">
              <a:solidFill>
                <a:schemeClr val="dk1"/>
              </a:solidFill>
              <a:round/>
              <a:tailEnd len="med" type="triangle" w="med"/>
            </a:ln>
          </p:spPr>
          <p:style>
            <a:lnRef idx="0"/>
            <a:fillRef idx="0"/>
            <a:effectRef idx="0"/>
            <a:fontRef idx="minor"/>
          </p:style>
        </p:sp>
        <p:sp>
          <p:nvSpPr>
            <p:cNvPr id="375" name="CustomShape 11"/>
            <p:cNvSpPr/>
            <p:nvPr/>
          </p:nvSpPr>
          <p:spPr>
            <a:xfrm>
              <a:off x="5765760" y="4795920"/>
              <a:ext cx="2190240" cy="366120"/>
            </a:xfrm>
            <a:prstGeom prst="rect">
              <a:avLst/>
            </a:prstGeom>
            <a:noFill/>
            <a:ln>
              <a:noFill/>
            </a:ln>
          </p:spPr>
          <p:style>
            <a:lnRef idx="0"/>
            <a:fillRef idx="0"/>
            <a:effectRef idx="0"/>
            <a:fontRef idx="minor"/>
          </p:style>
          <p:txBody>
            <a:bodyPr>
              <a:spAutoFit/>
            </a:bodyPr>
            <a:p>
              <a:pPr>
                <a:lnSpc>
                  <a:spcPct val="100000"/>
                </a:lnSpc>
                <a:tabLst>
                  <a:tab algn="l" pos="0"/>
                </a:tabLst>
              </a:pPr>
              <a:r>
                <a:rPr b="0" lang="en-US" sz="1800" spc="-1" strike="noStrike">
                  <a:solidFill>
                    <a:srgbClr val="000000"/>
                  </a:solidFill>
                  <a:latin typeface="Arial"/>
                  <a:ea typeface="Arial"/>
                </a:rPr>
                <a:t>Slot choice (slot #4)</a:t>
              </a:r>
              <a:endParaRPr b="0" lang="en-IN" sz="1800" spc="-1" strike="noStrike">
                <a:latin typeface="Arial"/>
              </a:endParaRPr>
            </a:p>
          </p:txBody>
        </p:sp>
      </p:grpSp>
      <p:sp>
        <p:nvSpPr>
          <p:cNvPr id="376" name="CustomShape 12"/>
          <p:cNvSpPr/>
          <p:nvPr/>
        </p:nvSpPr>
        <p:spPr>
          <a:xfrm>
            <a:off x="6659640" y="4076640"/>
            <a:ext cx="2184120" cy="744120"/>
          </a:xfrm>
          <a:prstGeom prst="rightArrow">
            <a:avLst>
              <a:gd name="adj1" fmla="val 50000"/>
              <a:gd name="adj2" fmla="val 50000"/>
            </a:avLst>
          </a:prstGeom>
          <a:solidFill>
            <a:schemeClr val="accent1"/>
          </a:solidFill>
          <a:ln w="9360">
            <a:solidFill>
              <a:schemeClr val="dk1"/>
            </a:solidFill>
            <a:miter/>
          </a:ln>
        </p:spPr>
        <p:style>
          <a:lnRef idx="0"/>
          <a:fillRef idx="0"/>
          <a:effectRef idx="0"/>
          <a:fontRef idx="minor"/>
        </p:style>
        <p:txBody>
          <a:bodyPr anchor="ctr">
            <a:noAutofit/>
          </a:bodyPr>
          <a:p>
            <a:pPr algn="ctr">
              <a:lnSpc>
                <a:spcPct val="100000"/>
              </a:lnSpc>
              <a:tabLst>
                <a:tab algn="l" pos="0"/>
              </a:tabLst>
            </a:pPr>
            <a:r>
              <a:rPr b="1" lang="en-US" sz="1800" spc="-1" strike="noStrike">
                <a:solidFill>
                  <a:srgbClr val="000000"/>
                </a:solidFill>
                <a:latin typeface="Arial"/>
                <a:ea typeface="Arial"/>
              </a:rPr>
              <a:t>Time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TextShape 1"/>
          <p:cNvSpPr txBox="1"/>
          <p:nvPr/>
        </p:nvSpPr>
        <p:spPr>
          <a:xfrm>
            <a:off x="0" y="274680"/>
            <a:ext cx="9143640" cy="705960"/>
          </a:xfrm>
          <a:prstGeom prst="rect">
            <a:avLst/>
          </a:prstGeom>
          <a:noFill/>
          <a:ln>
            <a:noFill/>
          </a:ln>
        </p:spPr>
        <p:txBody>
          <a:bodyPr anchor="b">
            <a:noAutofit/>
          </a:bodyPr>
          <a:p>
            <a:pPr>
              <a:lnSpc>
                <a:spcPct val="100000"/>
              </a:lnSpc>
              <a:tabLst>
                <a:tab algn="l" pos="0"/>
              </a:tabLst>
            </a:pPr>
            <a:r>
              <a:rPr b="0" lang="en-US" sz="3600" spc="-1" strike="noStrike">
                <a:solidFill>
                  <a:srgbClr val="333399"/>
                </a:solidFill>
                <a:latin typeface="Tahoma"/>
                <a:ea typeface="Tahoma"/>
              </a:rPr>
              <a:t>High Contention Causes Collisions in CSMA</a:t>
            </a:r>
            <a:endParaRPr b="0" lang="en-IN" sz="3600" spc="-1" strike="noStrike">
              <a:solidFill>
                <a:srgbClr val="000000"/>
              </a:solidFill>
              <a:latin typeface="Arial"/>
            </a:endParaRPr>
          </a:p>
        </p:txBody>
      </p:sp>
      <p:pic>
        <p:nvPicPr>
          <p:cNvPr id="378" name="Google Shape;471;p19" descr="suc0"/>
          <p:cNvPicPr/>
          <p:nvPr/>
        </p:nvPicPr>
        <p:blipFill>
          <a:blip r:embed="rId1"/>
          <a:stretch/>
        </p:blipFill>
        <p:spPr>
          <a:xfrm>
            <a:off x="1554120" y="1219320"/>
            <a:ext cx="6033600" cy="4525560"/>
          </a:xfrm>
          <a:prstGeom prst="rect">
            <a:avLst/>
          </a:prstGeom>
          <a:ln>
            <a:noFill/>
          </a:ln>
        </p:spPr>
      </p:pic>
      <p:sp>
        <p:nvSpPr>
          <p:cNvPr id="379" name="CustomShape 2"/>
          <p:cNvSpPr/>
          <p:nvPr/>
        </p:nvSpPr>
        <p:spPr>
          <a:xfrm>
            <a:off x="0" y="6033960"/>
            <a:ext cx="9143640" cy="518400"/>
          </a:xfrm>
          <a:prstGeom prst="rect">
            <a:avLst/>
          </a:prstGeom>
          <a:solidFill>
            <a:srgbClr val="0000ff">
              <a:alpha val="30000"/>
            </a:srgbClr>
          </a:solidFill>
          <a:ln>
            <a:noFill/>
          </a:ln>
        </p:spPr>
        <p:style>
          <a:lnRef idx="0"/>
          <a:fillRef idx="0"/>
          <a:effectRef idx="0"/>
          <a:fontRef idx="minor"/>
        </p:style>
        <p:txBody>
          <a:bodyPr anchorCtr="1">
            <a:spAutoFit/>
          </a:bodyPr>
          <a:p>
            <a:pPr algn="ctr">
              <a:lnSpc>
                <a:spcPct val="100000"/>
              </a:lnSpc>
              <a:tabLst>
                <a:tab algn="l" pos="0"/>
              </a:tabLst>
            </a:pPr>
            <a:r>
              <a:rPr b="0" i="1" lang="en-US" sz="2800" spc="-1" strike="noStrike">
                <a:solidFill>
                  <a:srgbClr val="000000"/>
                </a:solidFill>
                <a:latin typeface="Arial"/>
                <a:ea typeface="Arial"/>
              </a:rPr>
              <a:t>Uniform distribution “fills up,” quickly</a:t>
            </a:r>
            <a:endParaRPr b="0" lang="en-IN" sz="2800" spc="-1" strike="noStrike">
              <a:latin typeface="Arial"/>
            </a:endParaRPr>
          </a:p>
        </p:txBody>
      </p:sp>
      <p:sp>
        <p:nvSpPr>
          <p:cNvPr id="380" name="CustomShape 3"/>
          <p:cNvSpPr/>
          <p:nvPr/>
        </p:nvSpPr>
        <p:spPr>
          <a:xfrm>
            <a:off x="2540160" y="2257560"/>
            <a:ext cx="4719240" cy="2868120"/>
          </a:xfrm>
          <a:prstGeom prst="rect">
            <a:avLst/>
          </a:prstGeom>
          <a:solidFill>
            <a:srgbClr val="ff0000">
              <a:alpha val="30000"/>
            </a:srgbClr>
          </a:solidFill>
          <a:ln>
            <a:noFill/>
          </a:ln>
        </p:spPr>
        <p:style>
          <a:lnRef idx="0"/>
          <a:fillRef idx="0"/>
          <a:effectRef idx="0"/>
          <a:fontRef idx="minor"/>
        </p:style>
        <p:txBody>
          <a:bodyPr anchor="ctr">
            <a:noAutofit/>
          </a:bodyPr>
          <a:p>
            <a:pPr algn="ctr">
              <a:lnSpc>
                <a:spcPct val="100000"/>
              </a:lnSpc>
              <a:tabLst>
                <a:tab algn="l" pos="0"/>
              </a:tabLst>
            </a:pPr>
            <a:r>
              <a:rPr b="0" lang="en-US" sz="2000" spc="-1" strike="noStrike">
                <a:solidFill>
                  <a:srgbClr val="000000"/>
                </a:solidFill>
                <a:latin typeface="Arial"/>
                <a:ea typeface="Arial"/>
              </a:rPr>
              <a:t>Unacceptable collision rate above </a:t>
            </a:r>
            <a:endParaRPr b="0" lang="en-IN" sz="2000" spc="-1" strike="noStrike">
              <a:latin typeface="Arial"/>
            </a:endParaRPr>
          </a:p>
          <a:p>
            <a:pPr algn="ctr">
              <a:lnSpc>
                <a:spcPct val="100000"/>
              </a:lnSpc>
              <a:tabLst>
                <a:tab algn="l" pos="0"/>
              </a:tabLst>
            </a:pPr>
            <a:r>
              <a:rPr b="0" lang="en-US" sz="2000" spc="-1" strike="noStrike">
                <a:solidFill>
                  <a:srgbClr val="000000"/>
                </a:solidFill>
                <a:latin typeface="Arial"/>
                <a:ea typeface="Arial"/>
              </a:rPr>
              <a:t>~15 transmitting sensors</a:t>
            </a:r>
            <a:endParaRPr b="0" lang="en-IN" sz="2000" spc="-1" strike="noStrike">
              <a:latin typeface="Arial"/>
            </a:endParaRPr>
          </a:p>
        </p:txBody>
      </p:sp>
      <p:sp>
        <p:nvSpPr>
          <p:cNvPr id="381" name="CustomShape 4"/>
          <p:cNvSpPr/>
          <p:nvPr/>
        </p:nvSpPr>
        <p:spPr>
          <a:xfrm>
            <a:off x="5210280" y="2314440"/>
            <a:ext cx="360" cy="2857320"/>
          </a:xfrm>
          <a:custGeom>
            <a:avLst/>
            <a:gdLst/>
            <a:ahLst/>
            <a:rect l="l" t="t" r="r" b="b"/>
            <a:pathLst>
              <a:path w="21600" h="21600">
                <a:moveTo>
                  <a:pt x="0" y="0"/>
                </a:moveTo>
                <a:lnTo>
                  <a:pt x="21600" y="21600"/>
                </a:lnTo>
              </a:path>
            </a:pathLst>
          </a:custGeom>
          <a:noFill/>
          <a:ln cap="rnd" w="76320">
            <a:solidFill>
              <a:schemeClr val="lt2"/>
            </a:solidFill>
            <a:miter/>
          </a:ln>
        </p:spPr>
        <p:style>
          <a:lnRef idx="0"/>
          <a:fillRef idx="0"/>
          <a:effectRef idx="0"/>
          <a:fontRef idx="minor"/>
        </p:style>
      </p:sp>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childTnLst>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0"/>
                                          </p:stCondLst>
                                        </p:cTn>
                                        <p:tgtEl>
                                          <p:spTgt spid="380"/>
                                        </p:tgtEl>
                                        <p:attrNameLst>
                                          <p:attrName>style.visibility</p:attrName>
                                        </p:attrNameLst>
                                      </p:cBhvr>
                                      <p:to>
                                        <p:strVal val="visible"/>
                                      </p:to>
                                    </p:set>
                                  </p:childTnLst>
                                </p:cTn>
                              </p:par>
                              <p:par>
                                <p:cTn id="39" nodeType="withEffect" fill="hold" presetClass="entr" presetID="1">
                                  <p:stCondLst>
                                    <p:cond delay="0"/>
                                  </p:stCondLst>
                                  <p:childTnLst>
                                    <p:set>
                                      <p:cBhvr>
                                        <p:cTn id="40" dur="1" fill="hold">
                                          <p:stCondLst>
                                            <p:cond delay="0"/>
                                          </p:stCondLst>
                                        </p:cTn>
                                        <p:tgtEl>
                                          <p:spTgt spid="38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3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CustomShape 1"/>
          <p:cNvSpPr/>
          <p:nvPr/>
        </p:nvSpPr>
        <p:spPr>
          <a:xfrm>
            <a:off x="914400" y="1600200"/>
            <a:ext cx="1676160" cy="1676160"/>
          </a:xfrm>
          <a:prstGeom prst="ellipse">
            <a:avLst/>
          </a:prstGeom>
          <a:noFill/>
          <a:ln w="9360">
            <a:solidFill>
              <a:schemeClr val="dk1"/>
            </a:solidFill>
            <a:miter/>
          </a:ln>
        </p:spPr>
        <p:style>
          <a:lnRef idx="0"/>
          <a:fillRef idx="0"/>
          <a:effectRef idx="0"/>
          <a:fontRef idx="minor"/>
        </p:style>
      </p:sp>
      <p:sp>
        <p:nvSpPr>
          <p:cNvPr id="249" name="TextShape 2"/>
          <p:cNvSpPr txBox="1"/>
          <p:nvPr/>
        </p:nvSpPr>
        <p:spPr>
          <a:xfrm>
            <a:off x="1150920" y="214200"/>
            <a:ext cx="7792560" cy="1461600"/>
          </a:xfrm>
          <a:prstGeom prst="rect">
            <a:avLst/>
          </a:prstGeom>
          <a:noFill/>
          <a:ln>
            <a:noFill/>
          </a:ln>
        </p:spPr>
        <p:txBody>
          <a:bodyPr anchor="b">
            <a:noAutofit/>
          </a:bodyPr>
          <a:p>
            <a:pPr>
              <a:lnSpc>
                <a:spcPct val="100000"/>
              </a:lnSpc>
              <a:tabLst>
                <a:tab algn="l" pos="0"/>
              </a:tabLst>
            </a:pPr>
            <a:r>
              <a:rPr b="0" lang="en-US" sz="4400" spc="-1" strike="noStrike">
                <a:solidFill>
                  <a:srgbClr val="333399"/>
                </a:solidFill>
                <a:latin typeface="Tahoma"/>
                <a:ea typeface="Tahoma"/>
              </a:rPr>
              <a:t>Interference / Collisions</a:t>
            </a:r>
            <a:endParaRPr b="0" lang="en-IN" sz="4400" spc="-1" strike="noStrike">
              <a:solidFill>
                <a:srgbClr val="000000"/>
              </a:solidFill>
              <a:latin typeface="Arial"/>
            </a:endParaRPr>
          </a:p>
        </p:txBody>
      </p:sp>
      <p:grpSp>
        <p:nvGrpSpPr>
          <p:cNvPr id="250" name="Group 3"/>
          <p:cNvGrpSpPr/>
          <p:nvPr/>
        </p:nvGrpSpPr>
        <p:grpSpPr>
          <a:xfrm>
            <a:off x="0" y="4114800"/>
            <a:ext cx="4343040" cy="2279520"/>
            <a:chOff x="0" y="4114800"/>
            <a:chExt cx="4343040" cy="2279520"/>
          </a:xfrm>
        </p:grpSpPr>
        <p:sp>
          <p:nvSpPr>
            <p:cNvPr id="251" name="CustomShape 4"/>
            <p:cNvSpPr/>
            <p:nvPr/>
          </p:nvSpPr>
          <p:spPr>
            <a:xfrm>
              <a:off x="1447920" y="4886280"/>
              <a:ext cx="201240" cy="201240"/>
            </a:xfrm>
            <a:prstGeom prst="ellipse">
              <a:avLst/>
            </a:prstGeom>
            <a:solidFill>
              <a:schemeClr val="accent1"/>
            </a:solidFill>
            <a:ln w="9360">
              <a:solidFill>
                <a:schemeClr val="dk1"/>
              </a:solidFill>
              <a:miter/>
            </a:ln>
          </p:spPr>
          <p:style>
            <a:lnRef idx="0"/>
            <a:fillRef idx="0"/>
            <a:effectRef idx="0"/>
            <a:fontRef idx="minor"/>
          </p:style>
        </p:sp>
        <p:sp>
          <p:nvSpPr>
            <p:cNvPr id="252" name="CustomShape 5"/>
            <p:cNvSpPr/>
            <p:nvPr/>
          </p:nvSpPr>
          <p:spPr>
            <a:xfrm>
              <a:off x="2895480" y="4886280"/>
              <a:ext cx="201240" cy="201240"/>
            </a:xfrm>
            <a:prstGeom prst="ellipse">
              <a:avLst/>
            </a:prstGeom>
            <a:solidFill>
              <a:schemeClr val="accent1"/>
            </a:solidFill>
            <a:ln w="9360">
              <a:solidFill>
                <a:schemeClr val="dk1"/>
              </a:solidFill>
              <a:miter/>
            </a:ln>
          </p:spPr>
          <p:style>
            <a:lnRef idx="0"/>
            <a:fillRef idx="0"/>
            <a:effectRef idx="0"/>
            <a:fontRef idx="minor"/>
          </p:style>
        </p:sp>
        <p:sp>
          <p:nvSpPr>
            <p:cNvPr id="253" name="CustomShape 6"/>
            <p:cNvSpPr/>
            <p:nvPr/>
          </p:nvSpPr>
          <p:spPr>
            <a:xfrm>
              <a:off x="2104920" y="4624560"/>
              <a:ext cx="201240" cy="201240"/>
            </a:xfrm>
            <a:prstGeom prst="ellipse">
              <a:avLst/>
            </a:prstGeom>
            <a:solidFill>
              <a:schemeClr val="accent1"/>
            </a:solidFill>
            <a:ln w="9360">
              <a:solidFill>
                <a:schemeClr val="dk1"/>
              </a:solidFill>
              <a:miter/>
            </a:ln>
          </p:spPr>
          <p:style>
            <a:lnRef idx="0"/>
            <a:fillRef idx="0"/>
            <a:effectRef idx="0"/>
            <a:fontRef idx="minor"/>
          </p:style>
        </p:sp>
        <p:sp>
          <p:nvSpPr>
            <p:cNvPr id="254" name="CustomShape 7"/>
            <p:cNvSpPr/>
            <p:nvPr/>
          </p:nvSpPr>
          <p:spPr>
            <a:xfrm flipH="1" rot="10800000">
              <a:off x="1619640" y="4796280"/>
              <a:ext cx="515520" cy="120240"/>
            </a:xfrm>
            <a:custGeom>
              <a:avLst/>
              <a:gdLst/>
              <a:ahLst/>
              <a:rect l="l" t="t" r="r" b="b"/>
              <a:pathLst>
                <a:path w="21600" h="21600">
                  <a:moveTo>
                    <a:pt x="0" y="0"/>
                  </a:moveTo>
                  <a:lnTo>
                    <a:pt x="21600" y="21600"/>
                  </a:lnTo>
                </a:path>
              </a:pathLst>
            </a:custGeom>
            <a:noFill/>
            <a:ln w="38160">
              <a:solidFill>
                <a:schemeClr val="dk1"/>
              </a:solidFill>
              <a:miter/>
              <a:tailEnd len="med" type="triangle" w="med"/>
            </a:ln>
          </p:spPr>
          <p:style>
            <a:lnRef idx="0"/>
            <a:fillRef idx="0"/>
            <a:effectRef idx="0"/>
            <a:fontRef idx="minor"/>
          </p:style>
        </p:sp>
        <p:sp>
          <p:nvSpPr>
            <p:cNvPr id="255" name="CustomShape 8"/>
            <p:cNvSpPr/>
            <p:nvPr/>
          </p:nvSpPr>
          <p:spPr>
            <a:xfrm rot="10800000">
              <a:off x="2276640" y="4796280"/>
              <a:ext cx="649080" cy="120240"/>
            </a:xfrm>
            <a:custGeom>
              <a:avLst/>
              <a:gdLst/>
              <a:ahLst/>
              <a:rect l="l" t="t" r="r" b="b"/>
              <a:pathLst>
                <a:path w="21600" h="21600">
                  <a:moveTo>
                    <a:pt x="0" y="0"/>
                  </a:moveTo>
                  <a:lnTo>
                    <a:pt x="21600" y="21600"/>
                  </a:lnTo>
                </a:path>
              </a:pathLst>
            </a:custGeom>
            <a:noFill/>
            <a:ln w="38160">
              <a:solidFill>
                <a:schemeClr val="dk1"/>
              </a:solidFill>
              <a:miter/>
              <a:tailEnd len="med" type="triangle" w="med"/>
            </a:ln>
          </p:spPr>
          <p:style>
            <a:lnRef idx="0"/>
            <a:fillRef idx="0"/>
            <a:effectRef idx="0"/>
            <a:fontRef idx="minor"/>
          </p:style>
        </p:sp>
        <p:sp>
          <p:nvSpPr>
            <p:cNvPr id="256" name="CustomShape 9"/>
            <p:cNvSpPr/>
            <p:nvPr/>
          </p:nvSpPr>
          <p:spPr>
            <a:xfrm>
              <a:off x="685800" y="4124160"/>
              <a:ext cx="1676160" cy="1676160"/>
            </a:xfrm>
            <a:prstGeom prst="ellipse">
              <a:avLst/>
            </a:prstGeom>
            <a:noFill/>
            <a:ln w="9360">
              <a:solidFill>
                <a:schemeClr val="dk1"/>
              </a:solidFill>
              <a:miter/>
            </a:ln>
          </p:spPr>
          <p:style>
            <a:lnRef idx="0"/>
            <a:fillRef idx="0"/>
            <a:effectRef idx="0"/>
            <a:fontRef idx="minor"/>
          </p:style>
        </p:sp>
        <p:sp>
          <p:nvSpPr>
            <p:cNvPr id="257" name="CustomShape 10"/>
            <p:cNvSpPr/>
            <p:nvPr/>
          </p:nvSpPr>
          <p:spPr>
            <a:xfrm>
              <a:off x="2048040" y="4114800"/>
              <a:ext cx="1676160" cy="1676160"/>
            </a:xfrm>
            <a:prstGeom prst="ellipse">
              <a:avLst/>
            </a:prstGeom>
            <a:noFill/>
            <a:ln w="9360">
              <a:solidFill>
                <a:schemeClr val="dk1"/>
              </a:solidFill>
              <a:miter/>
            </a:ln>
          </p:spPr>
          <p:style>
            <a:lnRef idx="0"/>
            <a:fillRef idx="0"/>
            <a:effectRef idx="0"/>
            <a:fontRef idx="minor"/>
          </p:style>
        </p:sp>
        <p:sp>
          <p:nvSpPr>
            <p:cNvPr id="258" name="CustomShape 11"/>
            <p:cNvSpPr/>
            <p:nvPr/>
          </p:nvSpPr>
          <p:spPr>
            <a:xfrm>
              <a:off x="0" y="5877000"/>
              <a:ext cx="4343040" cy="517320"/>
            </a:xfrm>
            <a:prstGeom prst="rect">
              <a:avLst/>
            </a:prstGeom>
            <a:noFill/>
            <a:ln>
              <a:noFill/>
            </a:ln>
          </p:spPr>
          <p:style>
            <a:lnRef idx="0"/>
            <a:fillRef idx="0"/>
            <a:effectRef idx="0"/>
            <a:fontRef idx="minor"/>
          </p:style>
          <p:txBody>
            <a:bodyPr>
              <a:spAutoFit/>
            </a:bodyPr>
            <a:p>
              <a:pPr algn="ctr">
                <a:lnSpc>
                  <a:spcPct val="100000"/>
                </a:lnSpc>
                <a:tabLst>
                  <a:tab algn="l" pos="0"/>
                </a:tabLst>
              </a:pPr>
              <a:r>
                <a:rPr b="0" lang="en-US" sz="1400" spc="-1" strike="noStrike">
                  <a:solidFill>
                    <a:srgbClr val="000000"/>
                  </a:solidFill>
                  <a:latin typeface="Verdana"/>
                  <a:ea typeface="Verdana"/>
                </a:rPr>
                <a:t>Interference on node </a:t>
              </a:r>
              <a:r>
                <a:rPr b="1" i="1" lang="en-US" sz="1400" spc="-1" strike="noStrike">
                  <a:solidFill>
                    <a:srgbClr val="000000"/>
                  </a:solidFill>
                  <a:latin typeface="Verdana"/>
                  <a:ea typeface="Verdana"/>
                </a:rPr>
                <a:t>b</a:t>
              </a:r>
              <a:endParaRPr b="0" lang="en-IN" sz="1400" spc="-1" strike="noStrike">
                <a:latin typeface="Arial"/>
              </a:endParaRPr>
            </a:p>
            <a:p>
              <a:pPr algn="ctr">
                <a:lnSpc>
                  <a:spcPct val="100000"/>
                </a:lnSpc>
                <a:tabLst>
                  <a:tab algn="l" pos="0"/>
                </a:tabLst>
              </a:pPr>
              <a:r>
                <a:rPr b="0" lang="en-US" sz="1400" spc="-1" strike="noStrike">
                  <a:solidFill>
                    <a:srgbClr val="000000"/>
                  </a:solidFill>
                  <a:latin typeface="Verdana"/>
                  <a:ea typeface="Verdana"/>
                </a:rPr>
                <a:t>(“Hidden terminal problem”)</a:t>
              </a:r>
              <a:endParaRPr b="0" lang="en-IN" sz="1400" spc="-1" strike="noStrike">
                <a:latin typeface="Arial"/>
              </a:endParaRPr>
            </a:p>
          </p:txBody>
        </p:sp>
        <p:sp>
          <p:nvSpPr>
            <p:cNvPr id="259" name="CustomShape 12"/>
            <p:cNvSpPr/>
            <p:nvPr/>
          </p:nvSpPr>
          <p:spPr>
            <a:xfrm>
              <a:off x="1362240" y="5105520"/>
              <a:ext cx="269640" cy="304560"/>
            </a:xfrm>
            <a:prstGeom prst="rect">
              <a:avLst/>
            </a:prstGeom>
            <a:noFill/>
            <a:ln>
              <a:noFill/>
            </a:ln>
          </p:spPr>
          <p:style>
            <a:lnRef idx="0"/>
            <a:fillRef idx="0"/>
            <a:effectRef idx="0"/>
            <a:fontRef idx="minor"/>
          </p:style>
          <p:txBody>
            <a:bodyPr>
              <a:spAutoFit/>
            </a:bodyPr>
            <a:p>
              <a:pPr>
                <a:lnSpc>
                  <a:spcPct val="100000"/>
                </a:lnSpc>
                <a:tabLst>
                  <a:tab algn="l" pos="0"/>
                </a:tabLst>
              </a:pPr>
              <a:r>
                <a:rPr b="0" lang="en-US" sz="1400" spc="-1" strike="noStrike">
                  <a:solidFill>
                    <a:srgbClr val="000000"/>
                  </a:solidFill>
                  <a:latin typeface="Arial"/>
                  <a:ea typeface="Arial"/>
                </a:rPr>
                <a:t>a</a:t>
              </a:r>
              <a:endParaRPr b="0" lang="en-IN" sz="1400" spc="-1" strike="noStrike">
                <a:latin typeface="Arial"/>
              </a:endParaRPr>
            </a:p>
          </p:txBody>
        </p:sp>
        <p:sp>
          <p:nvSpPr>
            <p:cNvPr id="260" name="CustomShape 13"/>
            <p:cNvSpPr/>
            <p:nvPr/>
          </p:nvSpPr>
          <p:spPr>
            <a:xfrm>
              <a:off x="2065320" y="4782960"/>
              <a:ext cx="269640" cy="304560"/>
            </a:xfrm>
            <a:prstGeom prst="rect">
              <a:avLst/>
            </a:prstGeom>
            <a:noFill/>
            <a:ln>
              <a:noFill/>
            </a:ln>
          </p:spPr>
          <p:style>
            <a:lnRef idx="0"/>
            <a:fillRef idx="0"/>
            <a:effectRef idx="0"/>
            <a:fontRef idx="minor"/>
          </p:style>
          <p:txBody>
            <a:bodyPr>
              <a:spAutoFit/>
            </a:bodyPr>
            <a:p>
              <a:pPr>
                <a:lnSpc>
                  <a:spcPct val="100000"/>
                </a:lnSpc>
                <a:tabLst>
                  <a:tab algn="l" pos="0"/>
                </a:tabLst>
              </a:pPr>
              <a:r>
                <a:rPr b="0" lang="en-US" sz="1400" spc="-1" strike="noStrike">
                  <a:solidFill>
                    <a:srgbClr val="000000"/>
                  </a:solidFill>
                  <a:latin typeface="Arial"/>
                  <a:ea typeface="Arial"/>
                </a:rPr>
                <a:t>b</a:t>
              </a:r>
              <a:endParaRPr b="0" lang="en-IN" sz="1400" spc="-1" strike="noStrike">
                <a:latin typeface="Arial"/>
              </a:endParaRPr>
            </a:p>
          </p:txBody>
        </p:sp>
        <p:sp>
          <p:nvSpPr>
            <p:cNvPr id="261" name="CustomShape 14"/>
            <p:cNvSpPr/>
            <p:nvPr/>
          </p:nvSpPr>
          <p:spPr>
            <a:xfrm>
              <a:off x="2871720" y="5095800"/>
              <a:ext cx="269640" cy="304560"/>
            </a:xfrm>
            <a:prstGeom prst="rect">
              <a:avLst/>
            </a:prstGeom>
            <a:noFill/>
            <a:ln>
              <a:noFill/>
            </a:ln>
          </p:spPr>
          <p:style>
            <a:lnRef idx="0"/>
            <a:fillRef idx="0"/>
            <a:effectRef idx="0"/>
            <a:fontRef idx="minor"/>
          </p:style>
          <p:txBody>
            <a:bodyPr>
              <a:spAutoFit/>
            </a:bodyPr>
            <a:p>
              <a:pPr>
                <a:lnSpc>
                  <a:spcPct val="100000"/>
                </a:lnSpc>
                <a:tabLst>
                  <a:tab algn="l" pos="0"/>
                </a:tabLst>
              </a:pPr>
              <a:r>
                <a:rPr b="0" lang="en-US" sz="1400" spc="-1" strike="noStrike">
                  <a:solidFill>
                    <a:srgbClr val="000000"/>
                  </a:solidFill>
                  <a:latin typeface="Arial"/>
                  <a:ea typeface="Arial"/>
                </a:rPr>
                <a:t>c</a:t>
              </a:r>
              <a:endParaRPr b="0" lang="en-IN" sz="1400" spc="-1" strike="noStrike">
                <a:latin typeface="Arial"/>
              </a:endParaRPr>
            </a:p>
          </p:txBody>
        </p:sp>
      </p:grpSp>
      <p:sp>
        <p:nvSpPr>
          <p:cNvPr id="262" name="CustomShape 15"/>
          <p:cNvSpPr/>
          <p:nvPr/>
        </p:nvSpPr>
        <p:spPr>
          <a:xfrm>
            <a:off x="2359080" y="2362320"/>
            <a:ext cx="201240" cy="201240"/>
          </a:xfrm>
          <a:prstGeom prst="ellipse">
            <a:avLst/>
          </a:prstGeom>
          <a:solidFill>
            <a:schemeClr val="accent1"/>
          </a:solidFill>
          <a:ln w="9360">
            <a:solidFill>
              <a:schemeClr val="dk1"/>
            </a:solidFill>
            <a:miter/>
          </a:ln>
        </p:spPr>
        <p:style>
          <a:lnRef idx="0"/>
          <a:fillRef idx="0"/>
          <a:effectRef idx="0"/>
          <a:fontRef idx="minor"/>
        </p:style>
      </p:sp>
      <p:sp>
        <p:nvSpPr>
          <p:cNvPr id="263" name="CustomShape 16"/>
          <p:cNvSpPr/>
          <p:nvPr/>
        </p:nvSpPr>
        <p:spPr>
          <a:xfrm>
            <a:off x="1838160" y="2463840"/>
            <a:ext cx="520200" cy="360"/>
          </a:xfrm>
          <a:custGeom>
            <a:avLst/>
            <a:gdLst/>
            <a:ahLst/>
            <a:rect l="l" t="t" r="r" b="b"/>
            <a:pathLst>
              <a:path w="21600" h="21600">
                <a:moveTo>
                  <a:pt x="0" y="0"/>
                </a:moveTo>
                <a:lnTo>
                  <a:pt x="21600" y="21600"/>
                </a:lnTo>
              </a:path>
            </a:pathLst>
          </a:custGeom>
          <a:noFill/>
          <a:ln w="38160">
            <a:solidFill>
              <a:schemeClr val="dk1"/>
            </a:solidFill>
            <a:miter/>
            <a:headEnd len="med" type="triangle" w="med"/>
            <a:tailEnd len="med" type="triangle" w="med"/>
          </a:ln>
        </p:spPr>
        <p:style>
          <a:lnRef idx="0"/>
          <a:fillRef idx="0"/>
          <a:effectRef idx="0"/>
          <a:fontRef idx="minor"/>
        </p:style>
      </p:sp>
      <p:sp>
        <p:nvSpPr>
          <p:cNvPr id="264" name="CustomShape 17"/>
          <p:cNvSpPr/>
          <p:nvPr/>
        </p:nvSpPr>
        <p:spPr>
          <a:xfrm>
            <a:off x="1600200" y="1600200"/>
            <a:ext cx="1676160" cy="1676160"/>
          </a:xfrm>
          <a:prstGeom prst="ellipse">
            <a:avLst/>
          </a:prstGeom>
          <a:noFill/>
          <a:ln w="9360">
            <a:solidFill>
              <a:schemeClr val="dk1"/>
            </a:solidFill>
            <a:miter/>
          </a:ln>
        </p:spPr>
        <p:style>
          <a:lnRef idx="0"/>
          <a:fillRef idx="0"/>
          <a:effectRef idx="0"/>
          <a:fontRef idx="minor"/>
        </p:style>
      </p:sp>
      <p:sp>
        <p:nvSpPr>
          <p:cNvPr id="265" name="CustomShape 18"/>
          <p:cNvSpPr/>
          <p:nvPr/>
        </p:nvSpPr>
        <p:spPr>
          <a:xfrm>
            <a:off x="1709640" y="2565360"/>
            <a:ext cx="269640" cy="304560"/>
          </a:xfrm>
          <a:prstGeom prst="rect">
            <a:avLst/>
          </a:prstGeom>
          <a:noFill/>
          <a:ln>
            <a:noFill/>
          </a:ln>
        </p:spPr>
        <p:style>
          <a:lnRef idx="0"/>
          <a:fillRef idx="0"/>
          <a:effectRef idx="0"/>
          <a:fontRef idx="minor"/>
        </p:style>
        <p:txBody>
          <a:bodyPr>
            <a:spAutoFit/>
          </a:bodyPr>
          <a:p>
            <a:pPr>
              <a:lnSpc>
                <a:spcPct val="100000"/>
              </a:lnSpc>
              <a:tabLst>
                <a:tab algn="l" pos="0"/>
              </a:tabLst>
            </a:pPr>
            <a:r>
              <a:rPr b="0" lang="en-US" sz="1400" spc="-1" strike="noStrike">
                <a:solidFill>
                  <a:srgbClr val="000000"/>
                </a:solidFill>
                <a:latin typeface="Arial"/>
                <a:ea typeface="Arial"/>
              </a:rPr>
              <a:t>a</a:t>
            </a:r>
            <a:endParaRPr b="0" lang="en-IN" sz="1400" spc="-1" strike="noStrike">
              <a:latin typeface="Arial"/>
            </a:endParaRPr>
          </a:p>
        </p:txBody>
      </p:sp>
      <p:sp>
        <p:nvSpPr>
          <p:cNvPr id="266" name="CustomShape 19"/>
          <p:cNvSpPr/>
          <p:nvPr/>
        </p:nvSpPr>
        <p:spPr>
          <a:xfrm>
            <a:off x="2238480" y="2562120"/>
            <a:ext cx="269640" cy="304560"/>
          </a:xfrm>
          <a:prstGeom prst="rect">
            <a:avLst/>
          </a:prstGeom>
          <a:noFill/>
          <a:ln>
            <a:noFill/>
          </a:ln>
        </p:spPr>
        <p:style>
          <a:lnRef idx="0"/>
          <a:fillRef idx="0"/>
          <a:effectRef idx="0"/>
          <a:fontRef idx="minor"/>
        </p:style>
        <p:txBody>
          <a:bodyPr>
            <a:spAutoFit/>
          </a:bodyPr>
          <a:p>
            <a:pPr>
              <a:lnSpc>
                <a:spcPct val="100000"/>
              </a:lnSpc>
              <a:tabLst>
                <a:tab algn="l" pos="0"/>
              </a:tabLst>
            </a:pPr>
            <a:r>
              <a:rPr b="0" lang="en-US" sz="1400" spc="-1" strike="noStrike">
                <a:solidFill>
                  <a:srgbClr val="000000"/>
                </a:solidFill>
                <a:latin typeface="Arial"/>
                <a:ea typeface="Arial"/>
              </a:rPr>
              <a:t>b</a:t>
            </a:r>
            <a:endParaRPr b="0" lang="en-IN" sz="1400" spc="-1" strike="noStrike">
              <a:latin typeface="Arial"/>
            </a:endParaRPr>
          </a:p>
        </p:txBody>
      </p:sp>
      <p:sp>
        <p:nvSpPr>
          <p:cNvPr id="267" name="CustomShape 20"/>
          <p:cNvSpPr/>
          <p:nvPr/>
        </p:nvSpPr>
        <p:spPr>
          <a:xfrm>
            <a:off x="1636560" y="2362320"/>
            <a:ext cx="201240" cy="201240"/>
          </a:xfrm>
          <a:prstGeom prst="ellipse">
            <a:avLst/>
          </a:prstGeom>
          <a:solidFill>
            <a:schemeClr val="accent1"/>
          </a:solidFill>
          <a:ln w="9360">
            <a:solidFill>
              <a:schemeClr val="dk1"/>
            </a:solidFill>
            <a:miter/>
          </a:ln>
        </p:spPr>
        <p:style>
          <a:lnRef idx="0"/>
          <a:fillRef idx="0"/>
          <a:effectRef idx="0"/>
          <a:fontRef idx="minor"/>
        </p:style>
      </p:sp>
      <p:grpSp>
        <p:nvGrpSpPr>
          <p:cNvPr id="268" name="Group 21"/>
          <p:cNvGrpSpPr/>
          <p:nvPr/>
        </p:nvGrpSpPr>
        <p:grpSpPr>
          <a:xfrm>
            <a:off x="5029200" y="4114800"/>
            <a:ext cx="3352320" cy="2057040"/>
            <a:chOff x="5029200" y="4114800"/>
            <a:chExt cx="3352320" cy="2057040"/>
          </a:xfrm>
        </p:grpSpPr>
        <p:sp>
          <p:nvSpPr>
            <p:cNvPr id="269" name="CustomShape 22"/>
            <p:cNvSpPr/>
            <p:nvPr/>
          </p:nvSpPr>
          <p:spPr>
            <a:xfrm>
              <a:off x="5191200" y="4124160"/>
              <a:ext cx="1676160" cy="1676160"/>
            </a:xfrm>
            <a:prstGeom prst="ellipse">
              <a:avLst/>
            </a:prstGeom>
            <a:noFill/>
            <a:ln w="9360">
              <a:solidFill>
                <a:schemeClr val="dk1"/>
              </a:solidFill>
              <a:miter/>
            </a:ln>
          </p:spPr>
          <p:style>
            <a:lnRef idx="0"/>
            <a:fillRef idx="0"/>
            <a:effectRef idx="0"/>
            <a:fontRef idx="minor"/>
          </p:style>
        </p:sp>
        <p:sp>
          <p:nvSpPr>
            <p:cNvPr id="270" name="CustomShape 23"/>
            <p:cNvSpPr/>
            <p:nvPr/>
          </p:nvSpPr>
          <p:spPr>
            <a:xfrm>
              <a:off x="6553080" y="4114800"/>
              <a:ext cx="1676160" cy="1676160"/>
            </a:xfrm>
            <a:prstGeom prst="ellipse">
              <a:avLst/>
            </a:prstGeom>
            <a:noFill/>
            <a:ln w="9360">
              <a:solidFill>
                <a:schemeClr val="dk1"/>
              </a:solidFill>
              <a:miter/>
            </a:ln>
          </p:spPr>
          <p:style>
            <a:lnRef idx="0"/>
            <a:fillRef idx="0"/>
            <a:effectRef idx="0"/>
            <a:fontRef idx="minor"/>
          </p:style>
        </p:sp>
        <p:sp>
          <p:nvSpPr>
            <p:cNvPr id="271" name="CustomShape 24"/>
            <p:cNvSpPr/>
            <p:nvPr/>
          </p:nvSpPr>
          <p:spPr>
            <a:xfrm>
              <a:off x="5943600" y="4876920"/>
              <a:ext cx="201240" cy="201240"/>
            </a:xfrm>
            <a:prstGeom prst="ellipse">
              <a:avLst/>
            </a:prstGeom>
            <a:solidFill>
              <a:schemeClr val="accent1"/>
            </a:solidFill>
            <a:ln w="9360">
              <a:solidFill>
                <a:schemeClr val="dk1"/>
              </a:solidFill>
              <a:miter/>
            </a:ln>
          </p:spPr>
          <p:style>
            <a:lnRef idx="0"/>
            <a:fillRef idx="0"/>
            <a:effectRef idx="0"/>
            <a:fontRef idx="minor"/>
          </p:style>
        </p:sp>
        <p:sp>
          <p:nvSpPr>
            <p:cNvPr id="272" name="CustomShape 25"/>
            <p:cNvSpPr/>
            <p:nvPr/>
          </p:nvSpPr>
          <p:spPr>
            <a:xfrm>
              <a:off x="7315200" y="4876920"/>
              <a:ext cx="201240" cy="201240"/>
            </a:xfrm>
            <a:prstGeom prst="ellipse">
              <a:avLst/>
            </a:prstGeom>
            <a:solidFill>
              <a:schemeClr val="accent1"/>
            </a:solidFill>
            <a:ln w="9360">
              <a:solidFill>
                <a:schemeClr val="dk1"/>
              </a:solidFill>
              <a:miter/>
            </a:ln>
          </p:spPr>
          <p:style>
            <a:lnRef idx="0"/>
            <a:fillRef idx="0"/>
            <a:effectRef idx="0"/>
            <a:fontRef idx="minor"/>
          </p:style>
        </p:sp>
        <p:sp>
          <p:nvSpPr>
            <p:cNvPr id="273" name="CustomShape 26"/>
            <p:cNvSpPr/>
            <p:nvPr/>
          </p:nvSpPr>
          <p:spPr>
            <a:xfrm>
              <a:off x="6615000" y="4586400"/>
              <a:ext cx="201240" cy="201240"/>
            </a:xfrm>
            <a:prstGeom prst="ellipse">
              <a:avLst/>
            </a:prstGeom>
            <a:solidFill>
              <a:schemeClr val="accent1"/>
            </a:solidFill>
            <a:ln w="9360">
              <a:solidFill>
                <a:schemeClr val="dk1"/>
              </a:solidFill>
              <a:miter/>
            </a:ln>
          </p:spPr>
          <p:style>
            <a:lnRef idx="0"/>
            <a:fillRef idx="0"/>
            <a:effectRef idx="0"/>
            <a:fontRef idx="minor"/>
          </p:style>
        </p:sp>
        <p:sp>
          <p:nvSpPr>
            <p:cNvPr id="274" name="CustomShape 27"/>
            <p:cNvSpPr/>
            <p:nvPr/>
          </p:nvSpPr>
          <p:spPr>
            <a:xfrm flipH="1" rot="10800000">
              <a:off x="6115320" y="4757760"/>
              <a:ext cx="529920" cy="149040"/>
            </a:xfrm>
            <a:custGeom>
              <a:avLst/>
              <a:gdLst/>
              <a:ahLst/>
              <a:rect l="l" t="t" r="r" b="b"/>
              <a:pathLst>
                <a:path w="21600" h="21600">
                  <a:moveTo>
                    <a:pt x="0" y="0"/>
                  </a:moveTo>
                  <a:lnTo>
                    <a:pt x="21600" y="21600"/>
                  </a:lnTo>
                </a:path>
              </a:pathLst>
            </a:custGeom>
            <a:noFill/>
            <a:ln w="38160">
              <a:solidFill>
                <a:schemeClr val="dk1"/>
              </a:solidFill>
              <a:miter/>
              <a:tailEnd len="med" type="triangle" w="med"/>
            </a:ln>
          </p:spPr>
          <p:style>
            <a:lnRef idx="0"/>
            <a:fillRef idx="0"/>
            <a:effectRef idx="0"/>
            <a:fontRef idx="minor"/>
          </p:style>
        </p:sp>
        <p:sp>
          <p:nvSpPr>
            <p:cNvPr id="275" name="CustomShape 28"/>
            <p:cNvSpPr/>
            <p:nvPr/>
          </p:nvSpPr>
          <p:spPr>
            <a:xfrm>
              <a:off x="5791320" y="5029200"/>
              <a:ext cx="269640" cy="304560"/>
            </a:xfrm>
            <a:prstGeom prst="rect">
              <a:avLst/>
            </a:prstGeom>
            <a:noFill/>
            <a:ln>
              <a:noFill/>
            </a:ln>
          </p:spPr>
          <p:style>
            <a:lnRef idx="0"/>
            <a:fillRef idx="0"/>
            <a:effectRef idx="0"/>
            <a:fontRef idx="minor"/>
          </p:style>
          <p:txBody>
            <a:bodyPr>
              <a:spAutoFit/>
            </a:bodyPr>
            <a:p>
              <a:pPr>
                <a:lnSpc>
                  <a:spcPct val="100000"/>
                </a:lnSpc>
                <a:tabLst>
                  <a:tab algn="l" pos="0"/>
                </a:tabLst>
              </a:pPr>
              <a:r>
                <a:rPr b="0" lang="en-US" sz="1400" spc="-1" strike="noStrike">
                  <a:solidFill>
                    <a:srgbClr val="000000"/>
                  </a:solidFill>
                  <a:latin typeface="Arial"/>
                  <a:ea typeface="Arial"/>
                </a:rPr>
                <a:t>a</a:t>
              </a:r>
              <a:endParaRPr b="0" lang="en-IN" sz="1400" spc="-1" strike="noStrike">
                <a:latin typeface="Arial"/>
              </a:endParaRPr>
            </a:p>
          </p:txBody>
        </p:sp>
        <p:sp>
          <p:nvSpPr>
            <p:cNvPr id="276" name="CustomShape 29"/>
            <p:cNvSpPr/>
            <p:nvPr/>
          </p:nvSpPr>
          <p:spPr>
            <a:xfrm>
              <a:off x="6595920" y="4800600"/>
              <a:ext cx="269640" cy="304560"/>
            </a:xfrm>
            <a:prstGeom prst="rect">
              <a:avLst/>
            </a:prstGeom>
            <a:noFill/>
            <a:ln>
              <a:noFill/>
            </a:ln>
          </p:spPr>
          <p:style>
            <a:lnRef idx="0"/>
            <a:fillRef idx="0"/>
            <a:effectRef idx="0"/>
            <a:fontRef idx="minor"/>
          </p:style>
          <p:txBody>
            <a:bodyPr>
              <a:spAutoFit/>
            </a:bodyPr>
            <a:p>
              <a:pPr>
                <a:lnSpc>
                  <a:spcPct val="100000"/>
                </a:lnSpc>
                <a:tabLst>
                  <a:tab algn="l" pos="0"/>
                </a:tabLst>
              </a:pPr>
              <a:r>
                <a:rPr b="0" lang="en-US" sz="1400" spc="-1" strike="noStrike">
                  <a:solidFill>
                    <a:srgbClr val="000000"/>
                  </a:solidFill>
                  <a:latin typeface="Arial"/>
                  <a:ea typeface="Arial"/>
                </a:rPr>
                <a:t>b</a:t>
              </a:r>
              <a:endParaRPr b="0" lang="en-IN" sz="1400" spc="-1" strike="noStrike">
                <a:latin typeface="Arial"/>
              </a:endParaRPr>
            </a:p>
          </p:txBody>
        </p:sp>
        <p:sp>
          <p:nvSpPr>
            <p:cNvPr id="277" name="CustomShape 30"/>
            <p:cNvSpPr/>
            <p:nvPr/>
          </p:nvSpPr>
          <p:spPr>
            <a:xfrm>
              <a:off x="7315200" y="5029200"/>
              <a:ext cx="269640" cy="304560"/>
            </a:xfrm>
            <a:prstGeom prst="rect">
              <a:avLst/>
            </a:prstGeom>
            <a:noFill/>
            <a:ln>
              <a:noFill/>
            </a:ln>
          </p:spPr>
          <p:style>
            <a:lnRef idx="0"/>
            <a:fillRef idx="0"/>
            <a:effectRef idx="0"/>
            <a:fontRef idx="minor"/>
          </p:style>
          <p:txBody>
            <a:bodyPr>
              <a:spAutoFit/>
            </a:bodyPr>
            <a:p>
              <a:pPr>
                <a:lnSpc>
                  <a:spcPct val="100000"/>
                </a:lnSpc>
                <a:tabLst>
                  <a:tab algn="l" pos="0"/>
                </a:tabLst>
              </a:pPr>
              <a:r>
                <a:rPr b="0" lang="en-US" sz="1400" spc="-1" strike="noStrike">
                  <a:solidFill>
                    <a:srgbClr val="000000"/>
                  </a:solidFill>
                  <a:latin typeface="Arial"/>
                  <a:ea typeface="Arial"/>
                </a:rPr>
                <a:t>c</a:t>
              </a:r>
              <a:endParaRPr b="0" lang="en-IN" sz="1400" spc="-1" strike="noStrike">
                <a:latin typeface="Arial"/>
              </a:endParaRPr>
            </a:p>
          </p:txBody>
        </p:sp>
        <p:sp>
          <p:nvSpPr>
            <p:cNvPr id="278" name="CustomShape 31"/>
            <p:cNvSpPr/>
            <p:nvPr/>
          </p:nvSpPr>
          <p:spPr>
            <a:xfrm>
              <a:off x="7978680" y="4881600"/>
              <a:ext cx="201240" cy="201240"/>
            </a:xfrm>
            <a:prstGeom prst="ellipse">
              <a:avLst/>
            </a:prstGeom>
            <a:solidFill>
              <a:schemeClr val="accent1"/>
            </a:solidFill>
            <a:ln w="9360">
              <a:solidFill>
                <a:schemeClr val="dk1"/>
              </a:solidFill>
              <a:miter/>
            </a:ln>
          </p:spPr>
          <p:style>
            <a:lnRef idx="0"/>
            <a:fillRef idx="0"/>
            <a:effectRef idx="0"/>
            <a:fontRef idx="minor"/>
          </p:style>
        </p:sp>
        <p:sp>
          <p:nvSpPr>
            <p:cNvPr id="279" name="CustomShape 32"/>
            <p:cNvSpPr/>
            <p:nvPr/>
          </p:nvSpPr>
          <p:spPr>
            <a:xfrm rot="10800000">
              <a:off x="6787080" y="4757760"/>
              <a:ext cx="558360" cy="149040"/>
            </a:xfrm>
            <a:custGeom>
              <a:avLst/>
              <a:gdLst/>
              <a:ahLst/>
              <a:rect l="l" t="t" r="r" b="b"/>
              <a:pathLst>
                <a:path w="21600" h="21600">
                  <a:moveTo>
                    <a:pt x="0" y="0"/>
                  </a:moveTo>
                  <a:lnTo>
                    <a:pt x="21600" y="21600"/>
                  </a:lnTo>
                </a:path>
              </a:pathLst>
            </a:custGeom>
            <a:noFill/>
            <a:ln w="9360">
              <a:solidFill>
                <a:schemeClr val="dk1"/>
              </a:solidFill>
              <a:miter/>
              <a:tailEnd len="med" type="triangle" w="med"/>
            </a:ln>
          </p:spPr>
          <p:style>
            <a:lnRef idx="0"/>
            <a:fillRef idx="0"/>
            <a:effectRef idx="0"/>
            <a:fontRef idx="minor"/>
          </p:style>
        </p:sp>
        <p:sp>
          <p:nvSpPr>
            <p:cNvPr id="280" name="CustomShape 33"/>
            <p:cNvSpPr/>
            <p:nvPr/>
          </p:nvSpPr>
          <p:spPr>
            <a:xfrm>
              <a:off x="7516800" y="4978440"/>
              <a:ext cx="461520" cy="4320"/>
            </a:xfrm>
            <a:custGeom>
              <a:avLst/>
              <a:gdLst/>
              <a:ahLst/>
              <a:rect l="l" t="t" r="r" b="b"/>
              <a:pathLst>
                <a:path w="21600" h="21600">
                  <a:moveTo>
                    <a:pt x="0" y="0"/>
                  </a:moveTo>
                  <a:lnTo>
                    <a:pt x="21600" y="21600"/>
                  </a:lnTo>
                </a:path>
              </a:pathLst>
            </a:custGeom>
            <a:noFill/>
            <a:ln w="38160">
              <a:solidFill>
                <a:schemeClr val="dk1"/>
              </a:solidFill>
              <a:miter/>
              <a:tailEnd len="med" type="triangle" w="med"/>
            </a:ln>
          </p:spPr>
          <p:style>
            <a:lnRef idx="0"/>
            <a:fillRef idx="0"/>
            <a:effectRef idx="0"/>
            <a:fontRef idx="minor"/>
          </p:style>
        </p:sp>
        <p:sp>
          <p:nvSpPr>
            <p:cNvPr id="281" name="CustomShape 34"/>
            <p:cNvSpPr/>
            <p:nvPr/>
          </p:nvSpPr>
          <p:spPr>
            <a:xfrm>
              <a:off x="7848720" y="5029200"/>
              <a:ext cx="269640" cy="304560"/>
            </a:xfrm>
            <a:prstGeom prst="rect">
              <a:avLst/>
            </a:prstGeom>
            <a:noFill/>
            <a:ln>
              <a:noFill/>
            </a:ln>
          </p:spPr>
          <p:style>
            <a:lnRef idx="0"/>
            <a:fillRef idx="0"/>
            <a:effectRef idx="0"/>
            <a:fontRef idx="minor"/>
          </p:style>
          <p:txBody>
            <a:bodyPr>
              <a:spAutoFit/>
            </a:bodyPr>
            <a:p>
              <a:pPr>
                <a:lnSpc>
                  <a:spcPct val="100000"/>
                </a:lnSpc>
                <a:tabLst>
                  <a:tab algn="l" pos="0"/>
                </a:tabLst>
              </a:pPr>
              <a:r>
                <a:rPr b="0" lang="en-US" sz="1400" spc="-1" strike="noStrike">
                  <a:solidFill>
                    <a:srgbClr val="000000"/>
                  </a:solidFill>
                  <a:latin typeface="Arial"/>
                  <a:ea typeface="Arial"/>
                </a:rPr>
                <a:t>d</a:t>
              </a:r>
              <a:endParaRPr b="0" lang="en-IN" sz="1400" spc="-1" strike="noStrike">
                <a:latin typeface="Arial"/>
              </a:endParaRPr>
            </a:p>
          </p:txBody>
        </p:sp>
        <p:sp>
          <p:nvSpPr>
            <p:cNvPr id="282" name="CustomShape 35"/>
            <p:cNvSpPr/>
            <p:nvPr/>
          </p:nvSpPr>
          <p:spPr>
            <a:xfrm>
              <a:off x="5029200" y="5867280"/>
              <a:ext cx="3352320" cy="304560"/>
            </a:xfrm>
            <a:prstGeom prst="rect">
              <a:avLst/>
            </a:prstGeom>
            <a:noFill/>
            <a:ln>
              <a:noFill/>
            </a:ln>
          </p:spPr>
          <p:style>
            <a:lnRef idx="0"/>
            <a:fillRef idx="0"/>
            <a:effectRef idx="0"/>
            <a:fontRef idx="minor"/>
          </p:style>
          <p:txBody>
            <a:bodyPr>
              <a:spAutoFit/>
            </a:bodyPr>
            <a:p>
              <a:pPr algn="ctr">
                <a:lnSpc>
                  <a:spcPct val="100000"/>
                </a:lnSpc>
                <a:tabLst>
                  <a:tab algn="l" pos="0"/>
                </a:tabLst>
              </a:pPr>
              <a:r>
                <a:rPr b="0" lang="en-US" sz="1400" spc="-1" strike="noStrike">
                  <a:solidFill>
                    <a:srgbClr val="000000"/>
                  </a:solidFill>
                  <a:latin typeface="Verdana"/>
                  <a:ea typeface="Verdana"/>
                </a:rPr>
                <a:t>Interference on node </a:t>
              </a:r>
              <a:r>
                <a:rPr b="1" i="1" lang="en-US" sz="1400" spc="-1" strike="noStrike">
                  <a:solidFill>
                    <a:srgbClr val="000000"/>
                  </a:solidFill>
                  <a:latin typeface="Verdana"/>
                  <a:ea typeface="Verdana"/>
                </a:rPr>
                <a:t>b</a:t>
              </a:r>
              <a:endParaRPr b="0" lang="en-IN" sz="1400" spc="-1" strike="noStrike">
                <a:latin typeface="Arial"/>
              </a:endParaRPr>
            </a:p>
          </p:txBody>
        </p:sp>
      </p:grpSp>
      <p:sp>
        <p:nvSpPr>
          <p:cNvPr id="283" name="CustomShape 36"/>
          <p:cNvSpPr/>
          <p:nvPr/>
        </p:nvSpPr>
        <p:spPr>
          <a:xfrm>
            <a:off x="380880" y="3352680"/>
            <a:ext cx="3657240" cy="304560"/>
          </a:xfrm>
          <a:prstGeom prst="rect">
            <a:avLst/>
          </a:prstGeom>
          <a:noFill/>
          <a:ln>
            <a:noFill/>
          </a:ln>
        </p:spPr>
        <p:style>
          <a:lnRef idx="0"/>
          <a:fillRef idx="0"/>
          <a:effectRef idx="0"/>
          <a:fontRef idx="minor"/>
        </p:style>
        <p:txBody>
          <a:bodyPr>
            <a:spAutoFit/>
          </a:bodyPr>
          <a:p>
            <a:pPr algn="ctr">
              <a:lnSpc>
                <a:spcPct val="100000"/>
              </a:lnSpc>
              <a:tabLst>
                <a:tab algn="l" pos="0"/>
              </a:tabLst>
            </a:pPr>
            <a:r>
              <a:rPr b="1" i="1" lang="en-US" sz="1400" spc="-1" strike="noStrike">
                <a:solidFill>
                  <a:srgbClr val="000000"/>
                </a:solidFill>
                <a:latin typeface="Verdana"/>
                <a:ea typeface="Verdana"/>
              </a:rPr>
              <a:t>a</a:t>
            </a:r>
            <a:r>
              <a:rPr b="0" lang="en-US" sz="1400" spc="-1" strike="noStrike">
                <a:solidFill>
                  <a:srgbClr val="000000"/>
                </a:solidFill>
                <a:latin typeface="Verdana"/>
                <a:ea typeface="Verdana"/>
              </a:rPr>
              <a:t> and </a:t>
            </a:r>
            <a:r>
              <a:rPr b="1" i="1" lang="en-US" sz="1400" spc="-1" strike="noStrike">
                <a:solidFill>
                  <a:srgbClr val="000000"/>
                </a:solidFill>
                <a:latin typeface="Verdana"/>
                <a:ea typeface="Verdana"/>
              </a:rPr>
              <a:t>b</a:t>
            </a:r>
            <a:r>
              <a:rPr b="0" lang="en-US" sz="1400" spc="-1" strike="noStrike">
                <a:solidFill>
                  <a:srgbClr val="000000"/>
                </a:solidFill>
                <a:latin typeface="Verdana"/>
                <a:ea typeface="Verdana"/>
              </a:rPr>
              <a:t> interfere and hear noise only</a:t>
            </a:r>
            <a:endParaRPr b="0" lang="en-IN" sz="1400" spc="-1" strike="noStrike">
              <a:latin typeface="Arial"/>
            </a:endParaRPr>
          </a:p>
        </p:txBody>
      </p:sp>
      <p:sp>
        <p:nvSpPr>
          <p:cNvPr id="284" name="CustomShape 37"/>
          <p:cNvSpPr/>
          <p:nvPr/>
        </p:nvSpPr>
        <p:spPr>
          <a:xfrm>
            <a:off x="4876920" y="1905120"/>
            <a:ext cx="3885840" cy="1577880"/>
          </a:xfrm>
          <a:prstGeom prst="rect">
            <a:avLst/>
          </a:prstGeom>
          <a:noFill/>
          <a:ln>
            <a:noFill/>
          </a:ln>
        </p:spPr>
        <p:style>
          <a:lnRef idx="0"/>
          <a:fillRef idx="0"/>
          <a:effectRef idx="0"/>
          <a:fontRef idx="minor"/>
        </p:style>
        <p:txBody>
          <a:bodyPr>
            <a:spAutoFit/>
          </a:bodyPr>
          <a:p>
            <a:pPr>
              <a:lnSpc>
                <a:spcPct val="100000"/>
              </a:lnSpc>
              <a:tabLst>
                <a:tab algn="l" pos="0"/>
              </a:tabLst>
            </a:pPr>
            <a:r>
              <a:rPr b="1" lang="en-US" sz="1800" spc="-1" strike="noStrike">
                <a:solidFill>
                  <a:srgbClr val="000000"/>
                </a:solidFill>
                <a:latin typeface="Verdana"/>
                <a:ea typeface="Verdana"/>
              </a:rPr>
              <a:t>Packets which suffered collisions should be re-sent. </a:t>
            </a:r>
            <a:endParaRPr b="0" lang="en-IN" sz="1800" spc="-1" strike="noStrike">
              <a:latin typeface="Arial"/>
            </a:endParaRPr>
          </a:p>
          <a:p>
            <a:pPr>
              <a:lnSpc>
                <a:spcPct val="100000"/>
              </a:lnSpc>
              <a:spcBef>
                <a:spcPts val="901"/>
              </a:spcBef>
              <a:tabLst>
                <a:tab algn="l" pos="0"/>
              </a:tabLst>
            </a:pPr>
            <a:r>
              <a:rPr b="1" lang="en-US" sz="1800" spc="-1" strike="noStrike">
                <a:solidFill>
                  <a:srgbClr val="000000"/>
                </a:solidFill>
                <a:latin typeface="Verdana"/>
                <a:ea typeface="Verdana"/>
              </a:rPr>
              <a:t>Ideally, we would want all packets to be sent collision-free,</a:t>
            </a:r>
            <a:r>
              <a:rPr b="0" lang="en-US" sz="1800" spc="-1" strike="noStrike">
                <a:solidFill>
                  <a:srgbClr val="000000"/>
                </a:solidFill>
                <a:latin typeface="Verdana"/>
                <a:ea typeface="Verdana"/>
              </a:rPr>
              <a:t> </a:t>
            </a:r>
            <a:r>
              <a:rPr b="1" lang="en-US" sz="1800" spc="-1" strike="noStrike">
                <a:solidFill>
                  <a:srgbClr val="000000"/>
                </a:solidFill>
                <a:latin typeface="Verdana"/>
                <a:ea typeface="Verdana"/>
              </a:rPr>
              <a:t>only once…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TextShape 1"/>
          <p:cNvSpPr txBox="1"/>
          <p:nvPr/>
        </p:nvSpPr>
        <p:spPr>
          <a:xfrm>
            <a:off x="0" y="2017800"/>
            <a:ext cx="8954640" cy="4839840"/>
          </a:xfrm>
          <a:prstGeom prst="rect">
            <a:avLst/>
          </a:prstGeom>
          <a:noFill/>
          <a:ln>
            <a:noFill/>
          </a:ln>
        </p:spPr>
        <p:txBody>
          <a:bodyPr>
            <a:noAutofit/>
          </a:bodyPr>
          <a:p>
            <a:pPr marL="343080" indent="-342720">
              <a:lnSpc>
                <a:spcPct val="100000"/>
              </a:lnSpc>
              <a:buClr>
                <a:srgbClr val="3333cc"/>
              </a:buClr>
              <a:buFont typeface="Noto Sans Symbols"/>
              <a:buChar char="■"/>
            </a:pPr>
            <a:r>
              <a:rPr b="0" lang="en-US" sz="3200" spc="-1" strike="noStrike">
                <a:solidFill>
                  <a:srgbClr val="000000"/>
                </a:solidFill>
                <a:latin typeface="Tahoma"/>
                <a:ea typeface="Tahoma"/>
              </a:rPr>
              <a:t>Contention-based protocols</a:t>
            </a:r>
            <a:endParaRPr b="0" lang="en-IN" sz="3200" spc="-1" strike="noStrike">
              <a:solidFill>
                <a:srgbClr val="000000"/>
              </a:solidFill>
              <a:latin typeface="Arial"/>
            </a:endParaRPr>
          </a:p>
          <a:p>
            <a:pPr lvl="1" marL="860400" indent="-402840">
              <a:lnSpc>
                <a:spcPct val="100000"/>
              </a:lnSpc>
              <a:spcBef>
                <a:spcPts val="561"/>
              </a:spcBef>
              <a:buClr>
                <a:srgbClr val="ff0000"/>
              </a:buClr>
              <a:buFont typeface="Noto Sans Symbols"/>
              <a:buChar char="■"/>
            </a:pPr>
            <a:r>
              <a:rPr b="0" lang="en-US" sz="2800" spc="-1" strike="noStrike">
                <a:solidFill>
                  <a:srgbClr val="000000"/>
                </a:solidFill>
                <a:latin typeface="Tahoma"/>
                <a:ea typeface="Tahoma"/>
              </a:rPr>
              <a:t>CSMA — Carrier Sense Multiple Access</a:t>
            </a:r>
            <a:endParaRPr b="0" lang="en-IN" sz="2800" spc="-1" strike="noStrike">
              <a:solidFill>
                <a:srgbClr val="000000"/>
              </a:solidFill>
              <a:latin typeface="Arial"/>
            </a:endParaRPr>
          </a:p>
          <a:p>
            <a:pPr lvl="2" marL="1203480" indent="-228240">
              <a:lnSpc>
                <a:spcPct val="100000"/>
              </a:lnSpc>
              <a:spcBef>
                <a:spcPts val="479"/>
              </a:spcBef>
              <a:buClr>
                <a:srgbClr val="3333cc"/>
              </a:buClr>
              <a:buFont typeface="Noto Sans Symbols"/>
              <a:buChar char="■"/>
            </a:pPr>
            <a:r>
              <a:rPr b="0" lang="en-US" sz="2400" spc="-1" strike="noStrike">
                <a:solidFill>
                  <a:srgbClr val="000000"/>
                </a:solidFill>
                <a:latin typeface="Tahoma"/>
                <a:ea typeface="Tahoma"/>
              </a:rPr>
              <a:t>Ethernet (CSMA/CD) is not enough for wireless (collision at receiver cannot detect at sender)</a:t>
            </a:r>
            <a:endParaRPr b="0" lang="en-IN" sz="2400" spc="-1" strike="noStrike">
              <a:solidFill>
                <a:srgbClr val="000000"/>
              </a:solidFill>
              <a:latin typeface="Arial"/>
            </a:endParaRPr>
          </a:p>
          <a:p>
            <a:pPr marL="860400" indent="-304920">
              <a:lnSpc>
                <a:spcPct val="100000"/>
              </a:lnSpc>
              <a:spcBef>
                <a:spcPts val="561"/>
              </a:spcBef>
              <a:tabLst>
                <a:tab algn="l" pos="0"/>
              </a:tabLst>
            </a:pPr>
            <a:endParaRPr b="0" lang="en-IN" sz="2400" spc="-1" strike="noStrike">
              <a:solidFill>
                <a:srgbClr val="000000"/>
              </a:solidFill>
              <a:latin typeface="Arial"/>
            </a:endParaRPr>
          </a:p>
          <a:p>
            <a:pPr marL="860400" indent="-304920">
              <a:lnSpc>
                <a:spcPct val="100000"/>
              </a:lnSpc>
              <a:spcBef>
                <a:spcPts val="561"/>
              </a:spcBef>
              <a:tabLst>
                <a:tab algn="l" pos="0"/>
              </a:tabLst>
            </a:pPr>
            <a:endParaRPr b="0" lang="en-IN" sz="2400" spc="-1" strike="noStrike">
              <a:solidFill>
                <a:srgbClr val="000000"/>
              </a:solidFill>
              <a:latin typeface="Arial"/>
            </a:endParaRPr>
          </a:p>
          <a:p>
            <a:pPr marL="860400" indent="-304920">
              <a:lnSpc>
                <a:spcPct val="100000"/>
              </a:lnSpc>
              <a:spcBef>
                <a:spcPts val="561"/>
              </a:spcBef>
              <a:tabLst>
                <a:tab algn="l" pos="0"/>
              </a:tabLst>
            </a:pPr>
            <a:endParaRPr b="0" lang="en-IN" sz="2400" spc="-1" strike="noStrike">
              <a:solidFill>
                <a:srgbClr val="000000"/>
              </a:solidFill>
              <a:latin typeface="Arial"/>
            </a:endParaRPr>
          </a:p>
          <a:p>
            <a:pPr marL="343080" indent="-235800">
              <a:lnSpc>
                <a:spcPct val="100000"/>
              </a:lnSpc>
              <a:spcBef>
                <a:spcPts val="561"/>
              </a:spcBef>
              <a:tabLst>
                <a:tab algn="l" pos="0"/>
              </a:tabLst>
            </a:pPr>
            <a:endParaRPr b="0" lang="en-IN" sz="2400" spc="-1" strike="noStrike">
              <a:solidFill>
                <a:srgbClr val="000000"/>
              </a:solidFill>
              <a:latin typeface="Arial"/>
            </a:endParaRPr>
          </a:p>
        </p:txBody>
      </p:sp>
      <p:sp>
        <p:nvSpPr>
          <p:cNvPr id="286" name="TextShape 2"/>
          <p:cNvSpPr txBox="1"/>
          <p:nvPr/>
        </p:nvSpPr>
        <p:spPr>
          <a:xfrm>
            <a:off x="1150920" y="214200"/>
            <a:ext cx="7792560" cy="1461600"/>
          </a:xfrm>
          <a:prstGeom prst="rect">
            <a:avLst/>
          </a:prstGeom>
          <a:noFill/>
          <a:ln>
            <a:noFill/>
          </a:ln>
        </p:spPr>
        <p:txBody>
          <a:bodyPr anchor="b">
            <a:noAutofit/>
          </a:bodyPr>
          <a:p>
            <a:pPr>
              <a:lnSpc>
                <a:spcPct val="100000"/>
              </a:lnSpc>
              <a:tabLst>
                <a:tab algn="l" pos="0"/>
              </a:tabLst>
            </a:pPr>
            <a:r>
              <a:rPr b="0" lang="en-US" sz="4400" spc="-1" strike="noStrike">
                <a:solidFill>
                  <a:srgbClr val="333399"/>
                </a:solidFill>
                <a:latin typeface="Tahoma"/>
                <a:ea typeface="Tahoma"/>
              </a:rPr>
              <a:t>CSMA Protocol</a:t>
            </a:r>
            <a:endParaRPr b="0" lang="en-IN" sz="4400" spc="-1" strike="noStrike">
              <a:solidFill>
                <a:srgbClr val="000000"/>
              </a:solidFill>
              <a:latin typeface="Arial"/>
            </a:endParaRPr>
          </a:p>
        </p:txBody>
      </p:sp>
      <p:grpSp>
        <p:nvGrpSpPr>
          <p:cNvPr id="287" name="Group 3"/>
          <p:cNvGrpSpPr/>
          <p:nvPr/>
        </p:nvGrpSpPr>
        <p:grpSpPr>
          <a:xfrm>
            <a:off x="1403280" y="4221000"/>
            <a:ext cx="5371920" cy="1104840"/>
            <a:chOff x="1403280" y="4221000"/>
            <a:chExt cx="5371920" cy="1104840"/>
          </a:xfrm>
        </p:grpSpPr>
        <p:grpSp>
          <p:nvGrpSpPr>
            <p:cNvPr id="288" name="Group 4"/>
            <p:cNvGrpSpPr/>
            <p:nvPr/>
          </p:nvGrpSpPr>
          <p:grpSpPr>
            <a:xfrm>
              <a:off x="2570040" y="4221000"/>
              <a:ext cx="2811240" cy="685440"/>
              <a:chOff x="2570040" y="4221000"/>
              <a:chExt cx="2811240" cy="685440"/>
            </a:xfrm>
          </p:grpSpPr>
          <p:sp>
            <p:nvSpPr>
              <p:cNvPr id="289" name="CustomShape 5"/>
              <p:cNvSpPr/>
              <p:nvPr/>
            </p:nvSpPr>
            <p:spPr>
              <a:xfrm>
                <a:off x="2646360" y="4221000"/>
                <a:ext cx="228240" cy="228240"/>
              </a:xfrm>
              <a:prstGeom prst="ellipse">
                <a:avLst/>
              </a:prstGeom>
              <a:solidFill>
                <a:srgbClr val="ff0000"/>
              </a:solidFill>
              <a:ln w="9360">
                <a:solidFill>
                  <a:schemeClr val="dk1"/>
                </a:solidFill>
                <a:miter/>
              </a:ln>
            </p:spPr>
            <p:style>
              <a:lnRef idx="0"/>
              <a:fillRef idx="0"/>
              <a:effectRef idx="0"/>
              <a:fontRef idx="minor"/>
            </p:style>
          </p:sp>
          <p:sp>
            <p:nvSpPr>
              <p:cNvPr id="290" name="CustomShape 6"/>
              <p:cNvSpPr/>
              <p:nvPr/>
            </p:nvSpPr>
            <p:spPr>
              <a:xfrm>
                <a:off x="3789360" y="4221000"/>
                <a:ext cx="228240" cy="228240"/>
              </a:xfrm>
              <a:prstGeom prst="ellipse">
                <a:avLst/>
              </a:prstGeom>
              <a:solidFill>
                <a:srgbClr val="ff0000"/>
              </a:solidFill>
              <a:ln w="9360">
                <a:solidFill>
                  <a:schemeClr val="dk1"/>
                </a:solidFill>
                <a:miter/>
              </a:ln>
            </p:spPr>
            <p:style>
              <a:lnRef idx="0"/>
              <a:fillRef idx="0"/>
              <a:effectRef idx="0"/>
              <a:fontRef idx="minor"/>
            </p:style>
          </p:sp>
          <p:sp>
            <p:nvSpPr>
              <p:cNvPr id="291" name="CustomShape 7"/>
              <p:cNvSpPr/>
              <p:nvPr/>
            </p:nvSpPr>
            <p:spPr>
              <a:xfrm>
                <a:off x="2570040" y="4449600"/>
                <a:ext cx="380520" cy="456840"/>
              </a:xfrm>
              <a:prstGeom prst="rect">
                <a:avLst/>
              </a:prstGeom>
              <a:noFill/>
              <a:ln>
                <a:noFill/>
              </a:ln>
            </p:spPr>
            <p:style>
              <a:lnRef idx="0"/>
              <a:fillRef idx="0"/>
              <a:effectRef idx="0"/>
              <a:fontRef idx="minor"/>
            </p:style>
            <p:txBody>
              <a:bodyPr>
                <a:spAutoFit/>
              </a:bodyPr>
              <a:p>
                <a:pPr>
                  <a:lnSpc>
                    <a:spcPct val="100000"/>
                  </a:lnSpc>
                  <a:tabLst>
                    <a:tab algn="l" pos="0"/>
                  </a:tabLst>
                </a:pPr>
                <a:r>
                  <a:rPr b="0" lang="en-US" sz="2400" spc="-1" strike="noStrike">
                    <a:solidFill>
                      <a:srgbClr val="000000"/>
                    </a:solidFill>
                    <a:latin typeface="Times New Roman"/>
                    <a:ea typeface="Times New Roman"/>
                  </a:rPr>
                  <a:t>A</a:t>
                </a:r>
                <a:endParaRPr b="0" lang="en-IN" sz="2400" spc="-1" strike="noStrike">
                  <a:latin typeface="Arial"/>
                </a:endParaRPr>
              </a:p>
            </p:txBody>
          </p:sp>
          <p:sp>
            <p:nvSpPr>
              <p:cNvPr id="292" name="CustomShape 8"/>
              <p:cNvSpPr/>
              <p:nvPr/>
            </p:nvSpPr>
            <p:spPr>
              <a:xfrm>
                <a:off x="3713040" y="4449600"/>
                <a:ext cx="380520" cy="456840"/>
              </a:xfrm>
              <a:prstGeom prst="rect">
                <a:avLst/>
              </a:prstGeom>
              <a:noFill/>
              <a:ln>
                <a:noFill/>
              </a:ln>
            </p:spPr>
            <p:style>
              <a:lnRef idx="0"/>
              <a:fillRef idx="0"/>
              <a:effectRef idx="0"/>
              <a:fontRef idx="minor"/>
            </p:style>
            <p:txBody>
              <a:bodyPr>
                <a:spAutoFit/>
              </a:bodyPr>
              <a:p>
                <a:pPr>
                  <a:lnSpc>
                    <a:spcPct val="100000"/>
                  </a:lnSpc>
                  <a:tabLst>
                    <a:tab algn="l" pos="0"/>
                  </a:tabLst>
                </a:pPr>
                <a:r>
                  <a:rPr b="0" lang="en-US" sz="2400" spc="-1" strike="noStrike">
                    <a:solidFill>
                      <a:srgbClr val="000000"/>
                    </a:solidFill>
                    <a:latin typeface="Times New Roman"/>
                    <a:ea typeface="Times New Roman"/>
                  </a:rPr>
                  <a:t>B</a:t>
                </a:r>
                <a:endParaRPr b="0" lang="en-IN" sz="2400" spc="-1" strike="noStrike">
                  <a:latin typeface="Arial"/>
                </a:endParaRPr>
              </a:p>
            </p:txBody>
          </p:sp>
          <p:sp>
            <p:nvSpPr>
              <p:cNvPr id="293" name="CustomShape 9"/>
              <p:cNvSpPr/>
              <p:nvPr/>
            </p:nvSpPr>
            <p:spPr>
              <a:xfrm>
                <a:off x="4773600" y="4435560"/>
                <a:ext cx="380520" cy="456840"/>
              </a:xfrm>
              <a:prstGeom prst="rect">
                <a:avLst/>
              </a:prstGeom>
              <a:noFill/>
              <a:ln>
                <a:noFill/>
              </a:ln>
            </p:spPr>
            <p:style>
              <a:lnRef idx="0"/>
              <a:fillRef idx="0"/>
              <a:effectRef idx="0"/>
              <a:fontRef idx="minor"/>
            </p:style>
            <p:txBody>
              <a:bodyPr>
                <a:spAutoFit/>
              </a:bodyPr>
              <a:p>
                <a:pPr>
                  <a:lnSpc>
                    <a:spcPct val="100000"/>
                  </a:lnSpc>
                  <a:tabLst>
                    <a:tab algn="l" pos="0"/>
                  </a:tabLst>
                </a:pPr>
                <a:r>
                  <a:rPr b="0" lang="en-US" sz="2400" spc="-1" strike="noStrike">
                    <a:solidFill>
                      <a:srgbClr val="000000"/>
                    </a:solidFill>
                    <a:latin typeface="Times New Roman"/>
                    <a:ea typeface="Times New Roman"/>
                  </a:rPr>
                  <a:t>C</a:t>
                </a:r>
                <a:endParaRPr b="0" lang="en-IN" sz="2400" spc="-1" strike="noStrike">
                  <a:latin typeface="Arial"/>
                </a:endParaRPr>
              </a:p>
            </p:txBody>
          </p:sp>
          <p:sp>
            <p:nvSpPr>
              <p:cNvPr id="294" name="CustomShape 10"/>
              <p:cNvSpPr/>
              <p:nvPr/>
            </p:nvSpPr>
            <p:spPr>
              <a:xfrm>
                <a:off x="2874960" y="4319640"/>
                <a:ext cx="914040" cy="1080"/>
              </a:xfrm>
              <a:custGeom>
                <a:avLst/>
                <a:gdLst/>
                <a:ahLst/>
                <a:rect l="l" t="t" r="r" b="b"/>
                <a:pathLst>
                  <a:path w="21600" h="21600">
                    <a:moveTo>
                      <a:pt x="0" y="0"/>
                    </a:moveTo>
                    <a:lnTo>
                      <a:pt x="21600" y="21600"/>
                    </a:lnTo>
                  </a:path>
                </a:pathLst>
              </a:custGeom>
              <a:noFill/>
              <a:ln w="9360">
                <a:solidFill>
                  <a:schemeClr val="dk1"/>
                </a:solidFill>
                <a:miter/>
                <a:tailEnd len="med" type="triangle" w="med"/>
              </a:ln>
            </p:spPr>
            <p:style>
              <a:lnRef idx="0"/>
              <a:fillRef idx="0"/>
              <a:effectRef idx="0"/>
              <a:fontRef idx="minor"/>
            </p:style>
          </p:sp>
          <p:grpSp>
            <p:nvGrpSpPr>
              <p:cNvPr id="295" name="Group 11"/>
              <p:cNvGrpSpPr/>
              <p:nvPr/>
            </p:nvGrpSpPr>
            <p:grpSpPr>
              <a:xfrm>
                <a:off x="4848120" y="4238640"/>
                <a:ext cx="533160" cy="228240"/>
                <a:chOff x="4848120" y="4238640"/>
                <a:chExt cx="533160" cy="228240"/>
              </a:xfrm>
            </p:grpSpPr>
            <p:sp>
              <p:nvSpPr>
                <p:cNvPr id="296" name="CustomShape 12"/>
                <p:cNvSpPr/>
                <p:nvPr/>
              </p:nvSpPr>
              <p:spPr>
                <a:xfrm>
                  <a:off x="4848120" y="4238640"/>
                  <a:ext cx="228240" cy="228240"/>
                </a:xfrm>
                <a:prstGeom prst="ellipse">
                  <a:avLst/>
                </a:prstGeom>
                <a:solidFill>
                  <a:srgbClr val="0000ff"/>
                </a:solidFill>
                <a:ln w="9360">
                  <a:solidFill>
                    <a:schemeClr val="dk1"/>
                  </a:solidFill>
                  <a:miter/>
                </a:ln>
              </p:spPr>
              <p:style>
                <a:lnRef idx="0"/>
                <a:fillRef idx="0"/>
                <a:effectRef idx="0"/>
                <a:fontRef idx="minor"/>
              </p:style>
            </p:sp>
            <p:sp>
              <p:nvSpPr>
                <p:cNvPr id="297" name="CustomShape 13"/>
                <p:cNvSpPr/>
                <p:nvPr/>
              </p:nvSpPr>
              <p:spPr>
                <a:xfrm>
                  <a:off x="5076720" y="4336920"/>
                  <a:ext cx="304560" cy="1080"/>
                </a:xfrm>
                <a:custGeom>
                  <a:avLst/>
                  <a:gdLst/>
                  <a:ahLst/>
                  <a:rect l="l" t="t" r="r" b="b"/>
                  <a:pathLst>
                    <a:path w="21600" h="21600">
                      <a:moveTo>
                        <a:pt x="0" y="0"/>
                      </a:moveTo>
                      <a:lnTo>
                        <a:pt x="21600" y="21600"/>
                      </a:lnTo>
                    </a:path>
                  </a:pathLst>
                </a:custGeom>
                <a:noFill/>
                <a:ln w="9360">
                  <a:solidFill>
                    <a:schemeClr val="dk1"/>
                  </a:solidFill>
                  <a:miter/>
                  <a:tailEnd len="med" type="triangle" w="med"/>
                </a:ln>
              </p:spPr>
              <p:style>
                <a:lnRef idx="0"/>
                <a:fillRef idx="0"/>
                <a:effectRef idx="0"/>
                <a:fontRef idx="minor"/>
              </p:style>
            </p:sp>
            <p:sp>
              <p:nvSpPr>
                <p:cNvPr id="298" name="CustomShape 14"/>
                <p:cNvSpPr/>
                <p:nvPr/>
              </p:nvSpPr>
              <p:spPr>
                <a:xfrm flipH="1">
                  <a:off x="5229360" y="4238640"/>
                  <a:ext cx="151920" cy="228240"/>
                </a:xfrm>
                <a:custGeom>
                  <a:avLst/>
                  <a:gdLst/>
                  <a:ahLst/>
                  <a:rect l="l" t="t" r="r" b="b"/>
                  <a:pathLst>
                    <a:path w="21600" h="21600">
                      <a:moveTo>
                        <a:pt x="0" y="0"/>
                      </a:moveTo>
                      <a:lnTo>
                        <a:pt x="21600" y="21600"/>
                      </a:lnTo>
                    </a:path>
                  </a:pathLst>
                </a:custGeom>
                <a:noFill/>
                <a:ln w="9360">
                  <a:solidFill>
                    <a:schemeClr val="dk1"/>
                  </a:solidFill>
                  <a:miter/>
                </a:ln>
              </p:spPr>
              <p:style>
                <a:lnRef idx="0"/>
                <a:fillRef idx="0"/>
                <a:effectRef idx="0"/>
                <a:fontRef idx="minor"/>
              </p:style>
            </p:sp>
            <p:sp>
              <p:nvSpPr>
                <p:cNvPr id="299" name="CustomShape 15"/>
                <p:cNvSpPr/>
                <p:nvPr/>
              </p:nvSpPr>
              <p:spPr>
                <a:xfrm>
                  <a:off x="5229360" y="4238640"/>
                  <a:ext cx="151920" cy="228240"/>
                </a:xfrm>
                <a:custGeom>
                  <a:avLst/>
                  <a:gdLst/>
                  <a:ahLst/>
                  <a:rect l="l" t="t" r="r" b="b"/>
                  <a:pathLst>
                    <a:path w="21600" h="21600">
                      <a:moveTo>
                        <a:pt x="0" y="0"/>
                      </a:moveTo>
                      <a:lnTo>
                        <a:pt x="21600" y="21600"/>
                      </a:lnTo>
                    </a:path>
                  </a:pathLst>
                </a:custGeom>
                <a:noFill/>
                <a:ln w="9360">
                  <a:solidFill>
                    <a:schemeClr val="dk1"/>
                  </a:solidFill>
                  <a:miter/>
                </a:ln>
              </p:spPr>
              <p:style>
                <a:lnRef idx="0"/>
                <a:fillRef idx="0"/>
                <a:effectRef idx="0"/>
                <a:fontRef idx="minor"/>
              </p:style>
            </p:sp>
          </p:grpSp>
        </p:grpSp>
        <p:sp>
          <p:nvSpPr>
            <p:cNvPr id="300" name="CustomShape 16"/>
            <p:cNvSpPr/>
            <p:nvPr/>
          </p:nvSpPr>
          <p:spPr>
            <a:xfrm>
              <a:off x="1403280" y="4869000"/>
              <a:ext cx="5371920" cy="456840"/>
            </a:xfrm>
            <a:prstGeom prst="rect">
              <a:avLst/>
            </a:prstGeom>
            <a:noFill/>
            <a:ln>
              <a:noFill/>
            </a:ln>
          </p:spPr>
          <p:style>
            <a:lnRef idx="0"/>
            <a:fillRef idx="0"/>
            <a:effectRef idx="0"/>
            <a:fontRef idx="minor"/>
          </p:style>
          <p:txBody>
            <a:bodyPr anchor="ctr" anchorCtr="1">
              <a:spAutoFit/>
            </a:bodyPr>
            <a:p>
              <a:pPr>
                <a:lnSpc>
                  <a:spcPct val="100000"/>
                </a:lnSpc>
                <a:tabLst>
                  <a:tab algn="l" pos="0"/>
                </a:tabLst>
              </a:pPr>
              <a:r>
                <a:rPr b="0" lang="en-US" sz="2400" spc="-1" strike="noStrike">
                  <a:solidFill>
                    <a:srgbClr val="000000"/>
                  </a:solidFill>
                  <a:latin typeface="Times New Roman"/>
                  <a:ea typeface="Times New Roman"/>
                </a:rPr>
                <a:t>Hidden terminal: A is hidden from C’s CS</a:t>
              </a:r>
              <a:endParaRPr b="0" lang="en-IN" sz="2400" spc="-1" strike="noStrike">
                <a:latin typeface="Arial"/>
              </a:endParaRPr>
            </a:p>
          </p:txBody>
        </p:sp>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TextShape 1"/>
          <p:cNvSpPr txBox="1"/>
          <p:nvPr/>
        </p:nvSpPr>
        <p:spPr>
          <a:xfrm>
            <a:off x="1150920" y="214200"/>
            <a:ext cx="7792560" cy="1461600"/>
          </a:xfrm>
          <a:prstGeom prst="rect">
            <a:avLst/>
          </a:prstGeom>
          <a:noFill/>
          <a:ln>
            <a:noFill/>
          </a:ln>
        </p:spPr>
        <p:txBody>
          <a:bodyPr anchor="b">
            <a:noAutofit/>
          </a:bodyPr>
          <a:p>
            <a:pPr>
              <a:lnSpc>
                <a:spcPct val="100000"/>
              </a:lnSpc>
              <a:tabLst>
                <a:tab algn="l" pos="0"/>
              </a:tabLst>
            </a:pPr>
            <a:r>
              <a:rPr b="0" lang="en-US" sz="4400" spc="-1" strike="noStrike">
                <a:solidFill>
                  <a:srgbClr val="333399"/>
                </a:solidFill>
                <a:latin typeface="Tahoma"/>
                <a:ea typeface="Tahoma"/>
              </a:rPr>
              <a:t>Hidden Terminal Problem</a:t>
            </a:r>
            <a:endParaRPr b="0" lang="en-IN" sz="4400" spc="-1" strike="noStrike">
              <a:solidFill>
                <a:srgbClr val="000000"/>
              </a:solidFill>
              <a:latin typeface="Arial"/>
            </a:endParaRPr>
          </a:p>
        </p:txBody>
      </p:sp>
      <p:sp>
        <p:nvSpPr>
          <p:cNvPr id="302" name="TextShape 2"/>
          <p:cNvSpPr txBox="1"/>
          <p:nvPr/>
        </p:nvSpPr>
        <p:spPr>
          <a:xfrm>
            <a:off x="603360" y="4700520"/>
            <a:ext cx="8540280" cy="2157120"/>
          </a:xfrm>
          <a:prstGeom prst="rect">
            <a:avLst/>
          </a:prstGeom>
          <a:noFill/>
          <a:ln>
            <a:noFill/>
          </a:ln>
        </p:spPr>
        <p:txBody>
          <a:bodyPr>
            <a:noAutofit/>
          </a:bodyPr>
          <a:p>
            <a:pPr marL="533520" indent="-533160">
              <a:lnSpc>
                <a:spcPct val="80000"/>
              </a:lnSpc>
              <a:tabLst>
                <a:tab algn="l" pos="0"/>
              </a:tabLst>
            </a:pPr>
            <a:endParaRPr b="0" lang="en-IN" sz="1400" spc="-1" strike="noStrike">
              <a:solidFill>
                <a:srgbClr val="000000"/>
              </a:solidFill>
              <a:latin typeface="Arial"/>
            </a:endParaRPr>
          </a:p>
          <a:p>
            <a:pPr marL="914400" indent="-456840">
              <a:lnSpc>
                <a:spcPct val="80000"/>
              </a:lnSpc>
              <a:spcBef>
                <a:spcPts val="561"/>
              </a:spcBef>
              <a:tabLst>
                <a:tab algn="l" pos="0"/>
              </a:tabLst>
            </a:pPr>
            <a:r>
              <a:rPr b="1" lang="en-US" sz="2800" spc="-1" strike="noStrike">
                <a:solidFill>
                  <a:srgbClr val="000000"/>
                </a:solidFill>
                <a:latin typeface="Tahoma"/>
                <a:ea typeface="Tahoma"/>
              </a:rPr>
              <a:t>A and C want to send data to B</a:t>
            </a:r>
            <a:endParaRPr b="0" lang="en-IN" sz="2800" spc="-1" strike="noStrike">
              <a:solidFill>
                <a:srgbClr val="000000"/>
              </a:solidFill>
              <a:latin typeface="Arial"/>
            </a:endParaRPr>
          </a:p>
          <a:p>
            <a:pPr lvl="1" marL="914400" indent="-456840">
              <a:lnSpc>
                <a:spcPct val="80000"/>
              </a:lnSpc>
              <a:spcBef>
                <a:spcPts val="561"/>
              </a:spcBef>
              <a:buClr>
                <a:srgbClr val="ff0000"/>
              </a:buClr>
              <a:buFont typeface="Noto Sans Symbols"/>
              <a:buAutoNum type="arabicPeriod"/>
              <a:tabLst>
                <a:tab algn="l" pos="0"/>
              </a:tabLst>
            </a:pPr>
            <a:r>
              <a:rPr b="1" lang="en-US" sz="2800" spc="-1" strike="noStrike">
                <a:solidFill>
                  <a:srgbClr val="000000"/>
                </a:solidFill>
                <a:latin typeface="Tahoma"/>
                <a:ea typeface="Tahoma"/>
              </a:rPr>
              <a:t>A senses medium idle and sends data</a:t>
            </a:r>
            <a:endParaRPr b="0" lang="en-IN" sz="2800" spc="-1" strike="noStrike">
              <a:solidFill>
                <a:srgbClr val="000000"/>
              </a:solidFill>
              <a:latin typeface="Arial"/>
            </a:endParaRPr>
          </a:p>
          <a:p>
            <a:pPr lvl="1" marL="914400" indent="-456840">
              <a:lnSpc>
                <a:spcPct val="80000"/>
              </a:lnSpc>
              <a:spcBef>
                <a:spcPts val="561"/>
              </a:spcBef>
              <a:buClr>
                <a:srgbClr val="ff0000"/>
              </a:buClr>
              <a:buFont typeface="Noto Sans Symbols"/>
              <a:buAutoNum type="arabicPeriod"/>
              <a:tabLst>
                <a:tab algn="l" pos="0"/>
              </a:tabLst>
            </a:pPr>
            <a:r>
              <a:rPr b="1" lang="en-US" sz="2800" spc="-1" strike="noStrike">
                <a:solidFill>
                  <a:srgbClr val="000000"/>
                </a:solidFill>
                <a:latin typeface="Tahoma"/>
                <a:ea typeface="Tahoma"/>
              </a:rPr>
              <a:t>C senses medium idle and sends data</a:t>
            </a:r>
            <a:endParaRPr b="0" lang="en-IN" sz="2800" spc="-1" strike="noStrike">
              <a:solidFill>
                <a:srgbClr val="000000"/>
              </a:solidFill>
              <a:latin typeface="Arial"/>
            </a:endParaRPr>
          </a:p>
          <a:p>
            <a:pPr lvl="1" marL="914400" indent="-456840">
              <a:lnSpc>
                <a:spcPct val="80000"/>
              </a:lnSpc>
              <a:spcBef>
                <a:spcPts val="561"/>
              </a:spcBef>
              <a:buClr>
                <a:srgbClr val="ff0000"/>
              </a:buClr>
              <a:buFont typeface="Noto Sans Symbols"/>
              <a:buAutoNum type="arabicPeriod"/>
              <a:tabLst>
                <a:tab algn="l" pos="0"/>
              </a:tabLst>
            </a:pPr>
            <a:r>
              <a:rPr b="1" lang="en-US" sz="2800" spc="-1" strike="noStrike">
                <a:solidFill>
                  <a:srgbClr val="000000"/>
                </a:solidFill>
                <a:latin typeface="Tahoma"/>
                <a:ea typeface="Tahoma"/>
              </a:rPr>
              <a:t>Collision occurs at B</a:t>
            </a:r>
            <a:endParaRPr b="0" lang="en-IN" sz="2800" spc="-1" strike="noStrike">
              <a:solidFill>
                <a:srgbClr val="000000"/>
              </a:solidFill>
              <a:latin typeface="Arial"/>
            </a:endParaRPr>
          </a:p>
        </p:txBody>
      </p:sp>
      <p:sp>
        <p:nvSpPr>
          <p:cNvPr id="303" name="CustomShape 3"/>
          <p:cNvSpPr/>
          <p:nvPr/>
        </p:nvSpPr>
        <p:spPr>
          <a:xfrm>
            <a:off x="3429000" y="1954080"/>
            <a:ext cx="2742840" cy="2636640"/>
          </a:xfrm>
          <a:prstGeom prst="ellipse">
            <a:avLst/>
          </a:prstGeom>
          <a:noFill/>
          <a:ln w="38160">
            <a:solidFill>
              <a:srgbClr val="ff0d0d"/>
            </a:solidFill>
            <a:miter/>
          </a:ln>
        </p:spPr>
        <p:style>
          <a:lnRef idx="0"/>
          <a:fillRef idx="0"/>
          <a:effectRef idx="0"/>
          <a:fontRef idx="minor"/>
        </p:style>
      </p:sp>
      <p:sp>
        <p:nvSpPr>
          <p:cNvPr id="304" name="CustomShape 4"/>
          <p:cNvSpPr/>
          <p:nvPr/>
        </p:nvSpPr>
        <p:spPr>
          <a:xfrm>
            <a:off x="2286000" y="1954080"/>
            <a:ext cx="2742840" cy="2636640"/>
          </a:xfrm>
          <a:prstGeom prst="ellipse">
            <a:avLst/>
          </a:prstGeom>
          <a:noFill/>
          <a:ln w="38160">
            <a:solidFill>
              <a:srgbClr val="66ff33"/>
            </a:solidFill>
            <a:miter/>
          </a:ln>
        </p:spPr>
        <p:style>
          <a:lnRef idx="0"/>
          <a:fillRef idx="0"/>
          <a:effectRef idx="0"/>
          <a:fontRef idx="minor"/>
        </p:style>
      </p:sp>
      <p:sp>
        <p:nvSpPr>
          <p:cNvPr id="305" name="CustomShape 5"/>
          <p:cNvSpPr/>
          <p:nvPr/>
        </p:nvSpPr>
        <p:spPr>
          <a:xfrm>
            <a:off x="3564000" y="3429000"/>
            <a:ext cx="348840" cy="366480"/>
          </a:xfrm>
          <a:prstGeom prst="rect">
            <a:avLst/>
          </a:prstGeom>
          <a:noFill/>
          <a:ln>
            <a:noFill/>
          </a:ln>
        </p:spPr>
        <p:style>
          <a:lnRef idx="0"/>
          <a:fillRef idx="0"/>
          <a:effectRef idx="0"/>
          <a:fontRef idx="minor"/>
        </p:style>
        <p:txBody>
          <a:bodyPr anchor="ctr">
            <a:spAutoFit/>
          </a:bodyPr>
          <a:p>
            <a:pPr algn="ctr">
              <a:lnSpc>
                <a:spcPct val="100000"/>
              </a:lnSpc>
              <a:tabLst>
                <a:tab algn="l" pos="0"/>
              </a:tabLst>
            </a:pPr>
            <a:r>
              <a:rPr b="1" lang="en-US" sz="1800" spc="-1" strike="noStrike">
                <a:solidFill>
                  <a:srgbClr val="66ff33"/>
                </a:solidFill>
                <a:latin typeface="Arial"/>
                <a:ea typeface="Arial"/>
              </a:rPr>
              <a:t>A</a:t>
            </a:r>
            <a:endParaRPr b="0" lang="en-IN" sz="1800" spc="-1" strike="noStrike">
              <a:latin typeface="Arial"/>
            </a:endParaRPr>
          </a:p>
        </p:txBody>
      </p:sp>
      <p:sp>
        <p:nvSpPr>
          <p:cNvPr id="306" name="CustomShape 6"/>
          <p:cNvSpPr/>
          <p:nvPr/>
        </p:nvSpPr>
        <p:spPr>
          <a:xfrm>
            <a:off x="4557600" y="3422520"/>
            <a:ext cx="348840" cy="366480"/>
          </a:xfrm>
          <a:prstGeom prst="rect">
            <a:avLst/>
          </a:prstGeom>
          <a:noFill/>
          <a:ln>
            <a:noFill/>
          </a:ln>
        </p:spPr>
        <p:style>
          <a:lnRef idx="0"/>
          <a:fillRef idx="0"/>
          <a:effectRef idx="0"/>
          <a:fontRef idx="minor"/>
        </p:style>
        <p:txBody>
          <a:bodyPr anchor="ctr">
            <a:spAutoFit/>
          </a:bodyPr>
          <a:p>
            <a:pPr algn="ctr">
              <a:lnSpc>
                <a:spcPct val="100000"/>
              </a:lnSpc>
              <a:tabLst>
                <a:tab algn="l" pos="0"/>
              </a:tabLst>
            </a:pPr>
            <a:r>
              <a:rPr b="1" lang="en-US" sz="1800" spc="-1" strike="noStrike">
                <a:solidFill>
                  <a:srgbClr val="ff0000"/>
                </a:solidFill>
                <a:latin typeface="Arial"/>
                <a:ea typeface="Arial"/>
              </a:rPr>
              <a:t>B</a:t>
            </a:r>
            <a:endParaRPr b="0" lang="en-IN" sz="1800" spc="-1" strike="noStrike">
              <a:latin typeface="Arial"/>
            </a:endParaRPr>
          </a:p>
        </p:txBody>
      </p:sp>
      <p:sp>
        <p:nvSpPr>
          <p:cNvPr id="307" name="CustomShape 7"/>
          <p:cNvSpPr/>
          <p:nvPr/>
        </p:nvSpPr>
        <p:spPr>
          <a:xfrm>
            <a:off x="4495680" y="1954080"/>
            <a:ext cx="2742840" cy="2636640"/>
          </a:xfrm>
          <a:prstGeom prst="ellipse">
            <a:avLst/>
          </a:prstGeom>
          <a:noFill/>
          <a:ln w="38160">
            <a:solidFill>
              <a:schemeClr val="accent2"/>
            </a:solidFill>
            <a:miter/>
          </a:ln>
        </p:spPr>
        <p:style>
          <a:lnRef idx="0"/>
          <a:fillRef idx="0"/>
          <a:effectRef idx="0"/>
          <a:fontRef idx="minor"/>
        </p:style>
      </p:sp>
      <p:sp>
        <p:nvSpPr>
          <p:cNvPr id="308" name="CustomShape 8"/>
          <p:cNvSpPr/>
          <p:nvPr/>
        </p:nvSpPr>
        <p:spPr>
          <a:xfrm>
            <a:off x="5724360" y="3429000"/>
            <a:ext cx="348840" cy="366480"/>
          </a:xfrm>
          <a:prstGeom prst="rect">
            <a:avLst/>
          </a:prstGeom>
          <a:noFill/>
          <a:ln>
            <a:noFill/>
          </a:ln>
        </p:spPr>
        <p:style>
          <a:lnRef idx="0"/>
          <a:fillRef idx="0"/>
          <a:effectRef idx="0"/>
          <a:fontRef idx="minor"/>
        </p:style>
        <p:txBody>
          <a:bodyPr anchor="ctr">
            <a:spAutoFit/>
          </a:bodyPr>
          <a:p>
            <a:pPr algn="ctr">
              <a:lnSpc>
                <a:spcPct val="100000"/>
              </a:lnSpc>
              <a:tabLst>
                <a:tab algn="l" pos="0"/>
              </a:tabLst>
            </a:pPr>
            <a:r>
              <a:rPr b="1" lang="en-US" sz="1800" spc="-1" strike="noStrike">
                <a:solidFill>
                  <a:srgbClr val="ffcf01"/>
                </a:solidFill>
                <a:latin typeface="Arial"/>
                <a:ea typeface="Arial"/>
              </a:rPr>
              <a:t>C</a:t>
            </a:r>
            <a:endParaRPr b="0" lang="en-IN" sz="1800" spc="-1" strike="noStrike">
              <a:latin typeface="Arial"/>
            </a:endParaRPr>
          </a:p>
        </p:txBody>
      </p:sp>
      <p:sp>
        <p:nvSpPr>
          <p:cNvPr id="309" name="CustomShape 9"/>
          <p:cNvSpPr/>
          <p:nvPr/>
        </p:nvSpPr>
        <p:spPr>
          <a:xfrm>
            <a:off x="3733920" y="3173400"/>
            <a:ext cx="837720" cy="6120"/>
          </a:xfrm>
          <a:custGeom>
            <a:avLst/>
            <a:gdLst/>
            <a:ahLst/>
            <a:rect l="l" t="t" r="r" b="b"/>
            <a:pathLst>
              <a:path w="21600" h="21600">
                <a:moveTo>
                  <a:pt x="0" y="0"/>
                </a:moveTo>
                <a:lnTo>
                  <a:pt x="21600" y="21600"/>
                </a:lnTo>
              </a:path>
            </a:pathLst>
          </a:custGeom>
          <a:noFill/>
          <a:ln w="19080">
            <a:solidFill>
              <a:srgbClr val="66ff33"/>
            </a:solidFill>
            <a:miter/>
            <a:tailEnd len="med" type="triangle" w="med"/>
          </a:ln>
        </p:spPr>
        <p:style>
          <a:lnRef idx="0"/>
          <a:fillRef idx="0"/>
          <a:effectRef idx="0"/>
          <a:fontRef idx="minor"/>
        </p:style>
      </p:sp>
      <p:sp>
        <p:nvSpPr>
          <p:cNvPr id="310" name="CustomShape 10"/>
          <p:cNvSpPr/>
          <p:nvPr/>
        </p:nvSpPr>
        <p:spPr>
          <a:xfrm>
            <a:off x="3851280" y="2781720"/>
            <a:ext cx="623520" cy="335520"/>
          </a:xfrm>
          <a:prstGeom prst="rect">
            <a:avLst/>
          </a:prstGeom>
          <a:noFill/>
          <a:ln>
            <a:noFill/>
          </a:ln>
        </p:spPr>
        <p:style>
          <a:lnRef idx="0"/>
          <a:fillRef idx="0"/>
          <a:effectRef idx="0"/>
          <a:fontRef idx="minor"/>
        </p:style>
        <p:txBody>
          <a:bodyPr anchor="ctr">
            <a:spAutoFit/>
          </a:bodyPr>
          <a:p>
            <a:pPr algn="ctr">
              <a:lnSpc>
                <a:spcPct val="100000"/>
              </a:lnSpc>
              <a:tabLst>
                <a:tab algn="l" pos="0"/>
              </a:tabLst>
            </a:pPr>
            <a:r>
              <a:rPr b="1" lang="en-US" sz="1600" spc="-1" strike="noStrike">
                <a:solidFill>
                  <a:srgbClr val="66ff33"/>
                </a:solidFill>
                <a:latin typeface="Arial"/>
                <a:ea typeface="Arial"/>
              </a:rPr>
              <a:t>Data</a:t>
            </a:r>
            <a:endParaRPr b="0" lang="en-IN" sz="1600" spc="-1" strike="noStrike">
              <a:latin typeface="Arial"/>
            </a:endParaRPr>
          </a:p>
        </p:txBody>
      </p:sp>
      <p:sp>
        <p:nvSpPr>
          <p:cNvPr id="311" name="CustomShape 11"/>
          <p:cNvSpPr/>
          <p:nvPr/>
        </p:nvSpPr>
        <p:spPr>
          <a:xfrm>
            <a:off x="4957920" y="3141720"/>
            <a:ext cx="837720" cy="6120"/>
          </a:xfrm>
          <a:custGeom>
            <a:avLst/>
            <a:gdLst/>
            <a:ahLst/>
            <a:rect l="l" t="t" r="r" b="b"/>
            <a:pathLst>
              <a:path w="21600" h="21600">
                <a:moveTo>
                  <a:pt x="0" y="0"/>
                </a:moveTo>
                <a:lnTo>
                  <a:pt x="21600" y="21600"/>
                </a:lnTo>
              </a:path>
            </a:pathLst>
          </a:custGeom>
          <a:noFill/>
          <a:ln w="19080">
            <a:solidFill>
              <a:schemeClr val="accent2"/>
            </a:solidFill>
            <a:miter/>
            <a:headEnd len="med" type="triangle" w="med"/>
          </a:ln>
        </p:spPr>
        <p:style>
          <a:lnRef idx="0"/>
          <a:fillRef idx="0"/>
          <a:effectRef idx="0"/>
          <a:fontRef idx="minor"/>
        </p:style>
      </p:sp>
      <p:sp>
        <p:nvSpPr>
          <p:cNvPr id="312" name="CustomShape 12"/>
          <p:cNvSpPr/>
          <p:nvPr/>
        </p:nvSpPr>
        <p:spPr>
          <a:xfrm>
            <a:off x="5076720" y="2781720"/>
            <a:ext cx="623520" cy="335520"/>
          </a:xfrm>
          <a:prstGeom prst="rect">
            <a:avLst/>
          </a:prstGeom>
          <a:noFill/>
          <a:ln>
            <a:noFill/>
          </a:ln>
        </p:spPr>
        <p:style>
          <a:lnRef idx="0"/>
          <a:fillRef idx="0"/>
          <a:effectRef idx="0"/>
          <a:fontRef idx="minor"/>
        </p:style>
        <p:txBody>
          <a:bodyPr anchor="ctr">
            <a:spAutoFit/>
          </a:bodyPr>
          <a:p>
            <a:pPr algn="ctr">
              <a:lnSpc>
                <a:spcPct val="100000"/>
              </a:lnSpc>
              <a:tabLst>
                <a:tab algn="l" pos="0"/>
              </a:tabLst>
            </a:pPr>
            <a:r>
              <a:rPr b="1" lang="en-US" sz="1600" spc="-1" strike="noStrike">
                <a:solidFill>
                  <a:srgbClr val="ffcf01"/>
                </a:solidFill>
                <a:latin typeface="Arial"/>
                <a:ea typeface="Arial"/>
              </a:rPr>
              <a:t>Data</a:t>
            </a:r>
            <a:endParaRPr b="0" lang="en-IN" sz="1600" spc="-1" strike="noStrike">
              <a:latin typeface="Arial"/>
            </a:endParaRPr>
          </a:p>
        </p:txBody>
      </p:sp>
      <p:sp>
        <p:nvSpPr>
          <p:cNvPr id="313" name="CustomShape 13"/>
          <p:cNvSpPr/>
          <p:nvPr/>
        </p:nvSpPr>
        <p:spPr>
          <a:xfrm>
            <a:off x="4630680" y="2806560"/>
            <a:ext cx="245880" cy="676080"/>
          </a:xfrm>
          <a:prstGeom prst="sun">
            <a:avLst>
              <a:gd name="adj" fmla="val 25000"/>
            </a:avLst>
          </a:prstGeom>
          <a:solidFill>
            <a:srgbClr val="ff0000"/>
          </a:solidFill>
          <a:ln w="9360">
            <a:solidFill>
              <a:schemeClr val="lt1"/>
            </a:solidFill>
            <a:miter/>
          </a:ln>
        </p:spPr>
        <p:style>
          <a:lnRef idx="0"/>
          <a:fillRef idx="0"/>
          <a:effectRef idx="0"/>
          <a:fontRef idx="minor"/>
        </p:style>
      </p:sp>
      <p:sp>
        <p:nvSpPr>
          <p:cNvPr id="314" name="CustomShape 14"/>
          <p:cNvSpPr/>
          <p:nvPr/>
        </p:nvSpPr>
        <p:spPr>
          <a:xfrm>
            <a:off x="5850000" y="2806560"/>
            <a:ext cx="245880" cy="676080"/>
          </a:xfrm>
          <a:prstGeom prst="sun">
            <a:avLst>
              <a:gd name="adj" fmla="val 25000"/>
            </a:avLst>
          </a:prstGeom>
          <a:solidFill>
            <a:schemeClr val="accent2"/>
          </a:solidFill>
          <a:ln w="9360">
            <a:solidFill>
              <a:schemeClr val="lt1"/>
            </a:solidFill>
            <a:miter/>
          </a:ln>
        </p:spPr>
        <p:style>
          <a:lnRef idx="0"/>
          <a:fillRef idx="0"/>
          <a:effectRef idx="0"/>
          <a:fontRef idx="minor"/>
        </p:style>
      </p:sp>
      <p:sp>
        <p:nvSpPr>
          <p:cNvPr id="315" name="CustomShape 15"/>
          <p:cNvSpPr/>
          <p:nvPr/>
        </p:nvSpPr>
        <p:spPr>
          <a:xfrm>
            <a:off x="3530520" y="2806560"/>
            <a:ext cx="245880" cy="676080"/>
          </a:xfrm>
          <a:prstGeom prst="sun">
            <a:avLst>
              <a:gd name="adj" fmla="val 25000"/>
            </a:avLst>
          </a:prstGeom>
          <a:solidFill>
            <a:srgbClr val="66ff33"/>
          </a:solidFill>
          <a:ln w="9360">
            <a:solidFill>
              <a:schemeClr val="lt1"/>
            </a:solidFill>
            <a:miter/>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TextShape 1"/>
          <p:cNvSpPr txBox="1"/>
          <p:nvPr/>
        </p:nvSpPr>
        <p:spPr>
          <a:xfrm>
            <a:off x="900000" y="214200"/>
            <a:ext cx="8243640" cy="1461600"/>
          </a:xfrm>
          <a:prstGeom prst="rect">
            <a:avLst/>
          </a:prstGeom>
          <a:noFill/>
          <a:ln>
            <a:noFill/>
          </a:ln>
        </p:spPr>
        <p:txBody>
          <a:bodyPr anchor="b">
            <a:noAutofit/>
          </a:bodyPr>
          <a:p>
            <a:pPr>
              <a:lnSpc>
                <a:spcPct val="100000"/>
              </a:lnSpc>
              <a:tabLst>
                <a:tab algn="l" pos="0"/>
              </a:tabLst>
            </a:pPr>
            <a:r>
              <a:rPr b="0" lang="en-US" sz="4400" spc="-1" strike="noStrike">
                <a:solidFill>
                  <a:srgbClr val="333399"/>
                </a:solidFill>
                <a:latin typeface="Tahoma"/>
                <a:ea typeface="Tahoma"/>
              </a:rPr>
              <a:t>Collision Avoidance w/ RTS/CTS</a:t>
            </a:r>
            <a:endParaRPr b="0" lang="en-IN" sz="4400" spc="-1" strike="noStrike">
              <a:solidFill>
                <a:srgbClr val="000000"/>
              </a:solidFill>
              <a:latin typeface="Arial"/>
            </a:endParaRPr>
          </a:p>
        </p:txBody>
      </p:sp>
      <p:sp>
        <p:nvSpPr>
          <p:cNvPr id="317" name="TextShape 2"/>
          <p:cNvSpPr txBox="1"/>
          <p:nvPr/>
        </p:nvSpPr>
        <p:spPr>
          <a:xfrm>
            <a:off x="250920" y="4437000"/>
            <a:ext cx="9577080" cy="1871280"/>
          </a:xfrm>
          <a:prstGeom prst="rect">
            <a:avLst/>
          </a:prstGeom>
          <a:noFill/>
          <a:ln>
            <a:noFill/>
          </a:ln>
        </p:spPr>
        <p:txBody>
          <a:bodyPr>
            <a:noAutofit/>
          </a:bodyPr>
          <a:p>
            <a:pPr marL="609480" indent="-609120">
              <a:lnSpc>
                <a:spcPct val="80000"/>
              </a:lnSpc>
              <a:tabLst>
                <a:tab algn="l" pos="0"/>
              </a:tabLst>
            </a:pPr>
            <a:endParaRPr b="0" lang="en-IN" sz="1400" spc="-1" strike="noStrike">
              <a:solidFill>
                <a:srgbClr val="000000"/>
              </a:solidFill>
              <a:latin typeface="Arial"/>
            </a:endParaRPr>
          </a:p>
          <a:p>
            <a:pPr marL="990720" indent="-533160">
              <a:lnSpc>
                <a:spcPct val="80000"/>
              </a:lnSpc>
              <a:spcBef>
                <a:spcPts val="479"/>
              </a:spcBef>
              <a:tabLst>
                <a:tab algn="l" pos="0"/>
              </a:tabLst>
            </a:pPr>
            <a:r>
              <a:rPr b="1" lang="en-US" sz="2400" spc="-1" strike="noStrike">
                <a:solidFill>
                  <a:srgbClr val="000000"/>
                </a:solidFill>
                <a:latin typeface="Tahoma"/>
                <a:ea typeface="Tahoma"/>
              </a:rPr>
              <a:t>A and C want to send to B</a:t>
            </a:r>
            <a:endParaRPr b="0" lang="en-IN" sz="2400" spc="-1" strike="noStrike">
              <a:solidFill>
                <a:srgbClr val="000000"/>
              </a:solidFill>
              <a:latin typeface="Arial"/>
            </a:endParaRPr>
          </a:p>
          <a:p>
            <a:pPr lvl="1" marL="990720" indent="-533160">
              <a:lnSpc>
                <a:spcPct val="80000"/>
              </a:lnSpc>
              <a:spcBef>
                <a:spcPts val="479"/>
              </a:spcBef>
              <a:buClr>
                <a:srgbClr val="ff0000"/>
              </a:buClr>
              <a:buFont typeface="Noto Sans Symbols"/>
              <a:buAutoNum type="arabicPeriod"/>
              <a:tabLst>
                <a:tab algn="l" pos="0"/>
              </a:tabLst>
            </a:pPr>
            <a:r>
              <a:rPr b="1" lang="en-US" sz="2400" spc="-1" strike="noStrike">
                <a:solidFill>
                  <a:srgbClr val="000000"/>
                </a:solidFill>
                <a:latin typeface="Tahoma"/>
                <a:ea typeface="Tahoma"/>
              </a:rPr>
              <a:t>A sends </a:t>
            </a:r>
            <a:r>
              <a:rPr b="1" lang="en-US" sz="2400" spc="-1" strike="noStrike">
                <a:solidFill>
                  <a:srgbClr val="6699ff"/>
                </a:solidFill>
                <a:latin typeface="Tahoma"/>
                <a:ea typeface="Tahoma"/>
              </a:rPr>
              <a:t>RTS</a:t>
            </a:r>
            <a:r>
              <a:rPr b="1" lang="en-US" sz="2400" spc="-1" strike="noStrike">
                <a:solidFill>
                  <a:srgbClr val="000000"/>
                </a:solidFill>
                <a:latin typeface="Tahoma"/>
                <a:ea typeface="Tahoma"/>
              </a:rPr>
              <a:t> (Request To Send) to B</a:t>
            </a:r>
            <a:endParaRPr b="0" lang="en-IN" sz="2400" spc="-1" strike="noStrike">
              <a:solidFill>
                <a:srgbClr val="000000"/>
              </a:solidFill>
              <a:latin typeface="Arial"/>
            </a:endParaRPr>
          </a:p>
          <a:p>
            <a:pPr lvl="1" marL="990720" indent="-533160">
              <a:lnSpc>
                <a:spcPct val="80000"/>
              </a:lnSpc>
              <a:spcBef>
                <a:spcPts val="479"/>
              </a:spcBef>
              <a:buClr>
                <a:srgbClr val="ff0000"/>
              </a:buClr>
              <a:buFont typeface="Noto Sans Symbols"/>
              <a:buAutoNum type="arabicPeriod"/>
              <a:tabLst>
                <a:tab algn="l" pos="0"/>
              </a:tabLst>
            </a:pPr>
            <a:r>
              <a:rPr b="1" lang="en-US" sz="2400" spc="-1" strike="noStrike">
                <a:solidFill>
                  <a:srgbClr val="000000"/>
                </a:solidFill>
                <a:latin typeface="Tahoma"/>
                <a:ea typeface="Tahoma"/>
              </a:rPr>
              <a:t>B sends </a:t>
            </a:r>
            <a:r>
              <a:rPr b="1" lang="en-US" sz="2400" spc="-1" strike="noStrike">
                <a:solidFill>
                  <a:srgbClr val="6699ff"/>
                </a:solidFill>
                <a:latin typeface="Tahoma"/>
                <a:ea typeface="Tahoma"/>
              </a:rPr>
              <a:t>CTS</a:t>
            </a:r>
            <a:r>
              <a:rPr b="1" lang="en-US" sz="2400" spc="-1" strike="noStrike">
                <a:solidFill>
                  <a:srgbClr val="000000"/>
                </a:solidFill>
                <a:latin typeface="Tahoma"/>
                <a:ea typeface="Tahoma"/>
              </a:rPr>
              <a:t> (Clear To Send) to A</a:t>
            </a:r>
            <a:br/>
            <a:r>
              <a:rPr b="1" lang="en-US" sz="2400" spc="-1" strike="noStrike">
                <a:solidFill>
                  <a:srgbClr val="000000"/>
                </a:solidFill>
                <a:latin typeface="Tahoma"/>
                <a:ea typeface="Tahoma"/>
              </a:rPr>
              <a:t>C </a:t>
            </a:r>
            <a:r>
              <a:rPr b="1" lang="en-US" sz="2400" spc="-1" strike="noStrike">
                <a:solidFill>
                  <a:srgbClr val="000000"/>
                </a:solidFill>
                <a:latin typeface="Times New Roman"/>
                <a:ea typeface="Times New Roman"/>
              </a:rPr>
              <a:t>“</a:t>
            </a:r>
            <a:r>
              <a:rPr b="1" lang="en-US" sz="2400" spc="-1" strike="noStrike">
                <a:solidFill>
                  <a:srgbClr val="000000"/>
                </a:solidFill>
                <a:latin typeface="Tahoma"/>
                <a:ea typeface="Tahoma"/>
              </a:rPr>
              <a:t>overhears</a:t>
            </a:r>
            <a:r>
              <a:rPr b="1" lang="en-US" sz="2400" spc="-1" strike="noStrike">
                <a:solidFill>
                  <a:srgbClr val="000000"/>
                </a:solidFill>
                <a:latin typeface="Times New Roman"/>
                <a:ea typeface="Times New Roman"/>
              </a:rPr>
              <a:t>”</a:t>
            </a:r>
            <a:r>
              <a:rPr b="1" lang="en-US" sz="2400" spc="-1" strike="noStrike">
                <a:solidFill>
                  <a:srgbClr val="000000"/>
                </a:solidFill>
                <a:latin typeface="Tahoma"/>
                <a:ea typeface="Tahoma"/>
              </a:rPr>
              <a:t> </a:t>
            </a:r>
            <a:r>
              <a:rPr b="1" lang="en-US" sz="2400" spc="-1" strike="noStrike">
                <a:solidFill>
                  <a:srgbClr val="6699ff"/>
                </a:solidFill>
                <a:latin typeface="Tahoma"/>
                <a:ea typeface="Tahoma"/>
              </a:rPr>
              <a:t>CTS</a:t>
            </a:r>
            <a:r>
              <a:rPr b="1" lang="en-US" sz="2400" spc="-1" strike="noStrike">
                <a:solidFill>
                  <a:srgbClr val="000000"/>
                </a:solidFill>
                <a:latin typeface="Tahoma"/>
                <a:ea typeface="Tahoma"/>
              </a:rPr>
              <a:t> from B</a:t>
            </a:r>
            <a:endParaRPr b="0" lang="en-IN" sz="2400" spc="-1" strike="noStrike">
              <a:solidFill>
                <a:srgbClr val="000000"/>
              </a:solidFill>
              <a:latin typeface="Arial"/>
            </a:endParaRPr>
          </a:p>
          <a:p>
            <a:pPr lvl="1" marL="990720" indent="-533160">
              <a:lnSpc>
                <a:spcPct val="80000"/>
              </a:lnSpc>
              <a:spcBef>
                <a:spcPts val="479"/>
              </a:spcBef>
              <a:buClr>
                <a:srgbClr val="ff0000"/>
              </a:buClr>
              <a:buFont typeface="Noto Sans Symbols"/>
              <a:buAutoNum type="arabicPeriod"/>
              <a:tabLst>
                <a:tab algn="l" pos="0"/>
              </a:tabLst>
            </a:pPr>
            <a:r>
              <a:rPr b="1" lang="en-US" sz="2400" spc="-1" strike="noStrike">
                <a:solidFill>
                  <a:srgbClr val="000000"/>
                </a:solidFill>
                <a:latin typeface="Tahoma"/>
                <a:ea typeface="Tahoma"/>
              </a:rPr>
              <a:t>C waits for duration of A</a:t>
            </a:r>
            <a:r>
              <a:rPr b="1" lang="en-US" sz="2400" spc="-1" strike="noStrike">
                <a:solidFill>
                  <a:srgbClr val="000000"/>
                </a:solidFill>
                <a:latin typeface="Times New Roman"/>
                <a:ea typeface="Times New Roman"/>
              </a:rPr>
              <a:t>’</a:t>
            </a:r>
            <a:r>
              <a:rPr b="1" lang="en-US" sz="2400" spc="-1" strike="noStrike">
                <a:solidFill>
                  <a:srgbClr val="000000"/>
                </a:solidFill>
                <a:latin typeface="Tahoma"/>
                <a:ea typeface="Tahoma"/>
              </a:rPr>
              <a:t>s transmission</a:t>
            </a:r>
            <a:endParaRPr b="0" lang="en-IN" sz="2400" spc="-1" strike="noStrike">
              <a:solidFill>
                <a:srgbClr val="000000"/>
              </a:solidFill>
              <a:latin typeface="Arial"/>
            </a:endParaRPr>
          </a:p>
          <a:p>
            <a:pPr marL="609480" indent="-502560">
              <a:lnSpc>
                <a:spcPct val="80000"/>
              </a:lnSpc>
              <a:spcBef>
                <a:spcPts val="561"/>
              </a:spcBef>
              <a:tabLst>
                <a:tab algn="l" pos="0"/>
              </a:tabLst>
            </a:pPr>
            <a:endParaRPr b="0" lang="en-IN" sz="2400" spc="-1" strike="noStrike">
              <a:solidFill>
                <a:srgbClr val="000000"/>
              </a:solidFill>
              <a:latin typeface="Arial"/>
            </a:endParaRPr>
          </a:p>
          <a:p>
            <a:pPr marL="609480" indent="-502560">
              <a:lnSpc>
                <a:spcPct val="80000"/>
              </a:lnSpc>
              <a:spcBef>
                <a:spcPts val="561"/>
              </a:spcBef>
              <a:tabLst>
                <a:tab algn="l" pos="0"/>
              </a:tabLst>
            </a:pPr>
            <a:endParaRPr b="0" lang="en-IN" sz="2400" spc="-1" strike="noStrike">
              <a:solidFill>
                <a:srgbClr val="000000"/>
              </a:solidFill>
              <a:latin typeface="Arial"/>
            </a:endParaRPr>
          </a:p>
          <a:p>
            <a:pPr marL="609480" indent="-502560">
              <a:lnSpc>
                <a:spcPct val="80000"/>
              </a:lnSpc>
              <a:spcBef>
                <a:spcPts val="561"/>
              </a:spcBef>
              <a:tabLst>
                <a:tab algn="l" pos="0"/>
              </a:tabLst>
            </a:pPr>
            <a:endParaRPr b="0" lang="en-IN" sz="2400" spc="-1" strike="noStrike">
              <a:solidFill>
                <a:srgbClr val="000000"/>
              </a:solidFill>
              <a:latin typeface="Arial"/>
            </a:endParaRPr>
          </a:p>
          <a:p>
            <a:pPr marL="609480" indent="-502560">
              <a:lnSpc>
                <a:spcPct val="80000"/>
              </a:lnSpc>
              <a:spcBef>
                <a:spcPts val="561"/>
              </a:spcBef>
              <a:tabLst>
                <a:tab algn="l" pos="0"/>
              </a:tabLst>
            </a:pPr>
            <a:endParaRPr b="0" lang="en-IN" sz="2400" spc="-1" strike="noStrike">
              <a:solidFill>
                <a:srgbClr val="000000"/>
              </a:solidFill>
              <a:latin typeface="Arial"/>
            </a:endParaRPr>
          </a:p>
          <a:p>
            <a:pPr marL="609480" indent="-502560">
              <a:lnSpc>
                <a:spcPct val="80000"/>
              </a:lnSpc>
              <a:spcBef>
                <a:spcPts val="561"/>
              </a:spcBef>
              <a:tabLst>
                <a:tab algn="l" pos="0"/>
              </a:tabLst>
            </a:pPr>
            <a:endParaRPr b="0" lang="en-IN" sz="2400" spc="-1" strike="noStrike">
              <a:solidFill>
                <a:srgbClr val="000000"/>
              </a:solidFill>
              <a:latin typeface="Arial"/>
            </a:endParaRPr>
          </a:p>
          <a:p>
            <a:pPr marL="609480" indent="-502560">
              <a:lnSpc>
                <a:spcPct val="80000"/>
              </a:lnSpc>
              <a:spcBef>
                <a:spcPts val="561"/>
              </a:spcBef>
              <a:tabLst>
                <a:tab algn="l" pos="0"/>
              </a:tabLst>
            </a:pPr>
            <a:endParaRPr b="0" lang="en-IN" sz="2400" spc="-1" strike="noStrike">
              <a:solidFill>
                <a:srgbClr val="000000"/>
              </a:solidFill>
              <a:latin typeface="Arial"/>
            </a:endParaRPr>
          </a:p>
          <a:p>
            <a:pPr marL="609480" indent="-502560">
              <a:lnSpc>
                <a:spcPct val="80000"/>
              </a:lnSpc>
              <a:spcBef>
                <a:spcPts val="561"/>
              </a:spcBef>
              <a:tabLst>
                <a:tab algn="l" pos="0"/>
              </a:tabLst>
            </a:pPr>
            <a:endParaRPr b="0" lang="en-IN" sz="2400" spc="-1" strike="noStrike">
              <a:solidFill>
                <a:srgbClr val="000000"/>
              </a:solidFill>
              <a:latin typeface="Arial"/>
            </a:endParaRPr>
          </a:p>
          <a:p>
            <a:pPr marL="343080" indent="-235800">
              <a:lnSpc>
                <a:spcPct val="100000"/>
              </a:lnSpc>
              <a:spcBef>
                <a:spcPts val="561"/>
              </a:spcBef>
              <a:tabLst>
                <a:tab algn="l" pos="0"/>
              </a:tabLst>
            </a:pPr>
            <a:endParaRPr b="0" lang="en-IN" sz="2400" spc="-1" strike="noStrike">
              <a:solidFill>
                <a:srgbClr val="000000"/>
              </a:solidFill>
              <a:latin typeface="Arial"/>
            </a:endParaRPr>
          </a:p>
        </p:txBody>
      </p:sp>
      <p:sp>
        <p:nvSpPr>
          <p:cNvPr id="318" name="CustomShape 3"/>
          <p:cNvSpPr/>
          <p:nvPr/>
        </p:nvSpPr>
        <p:spPr>
          <a:xfrm>
            <a:off x="3429000" y="1938240"/>
            <a:ext cx="2742840" cy="2673000"/>
          </a:xfrm>
          <a:prstGeom prst="ellipse">
            <a:avLst/>
          </a:prstGeom>
          <a:noFill/>
          <a:ln w="38160">
            <a:solidFill>
              <a:srgbClr val="ff0d0d"/>
            </a:solidFill>
            <a:miter/>
          </a:ln>
        </p:spPr>
        <p:style>
          <a:lnRef idx="0"/>
          <a:fillRef idx="0"/>
          <a:effectRef idx="0"/>
          <a:fontRef idx="minor"/>
        </p:style>
      </p:sp>
      <p:sp>
        <p:nvSpPr>
          <p:cNvPr id="319" name="CustomShape 4"/>
          <p:cNvSpPr/>
          <p:nvPr/>
        </p:nvSpPr>
        <p:spPr>
          <a:xfrm>
            <a:off x="2286000" y="1938240"/>
            <a:ext cx="2742840" cy="2673000"/>
          </a:xfrm>
          <a:prstGeom prst="ellipse">
            <a:avLst/>
          </a:prstGeom>
          <a:noFill/>
          <a:ln w="38160">
            <a:solidFill>
              <a:srgbClr val="66ff33"/>
            </a:solidFill>
            <a:miter/>
          </a:ln>
        </p:spPr>
        <p:style>
          <a:lnRef idx="0"/>
          <a:fillRef idx="0"/>
          <a:effectRef idx="0"/>
          <a:fontRef idx="minor"/>
        </p:style>
      </p:sp>
      <p:sp>
        <p:nvSpPr>
          <p:cNvPr id="320" name="CustomShape 5"/>
          <p:cNvSpPr/>
          <p:nvPr/>
        </p:nvSpPr>
        <p:spPr>
          <a:xfrm>
            <a:off x="3498840" y="3338640"/>
            <a:ext cx="348840" cy="366480"/>
          </a:xfrm>
          <a:prstGeom prst="rect">
            <a:avLst/>
          </a:prstGeom>
          <a:noFill/>
          <a:ln>
            <a:noFill/>
          </a:ln>
        </p:spPr>
        <p:style>
          <a:lnRef idx="0"/>
          <a:fillRef idx="0"/>
          <a:effectRef idx="0"/>
          <a:fontRef idx="minor"/>
        </p:style>
        <p:txBody>
          <a:bodyPr anchor="ctr">
            <a:spAutoFit/>
          </a:bodyPr>
          <a:p>
            <a:pPr algn="ctr">
              <a:lnSpc>
                <a:spcPct val="100000"/>
              </a:lnSpc>
              <a:tabLst>
                <a:tab algn="l" pos="0"/>
              </a:tabLst>
            </a:pPr>
            <a:r>
              <a:rPr b="1" lang="en-US" sz="1800" spc="-1" strike="noStrike">
                <a:solidFill>
                  <a:srgbClr val="66ff33"/>
                </a:solidFill>
                <a:latin typeface="Arial"/>
                <a:ea typeface="Arial"/>
              </a:rPr>
              <a:t>A</a:t>
            </a:r>
            <a:endParaRPr b="0" lang="en-IN" sz="1800" spc="-1" strike="noStrike">
              <a:latin typeface="Arial"/>
            </a:endParaRPr>
          </a:p>
        </p:txBody>
      </p:sp>
      <p:sp>
        <p:nvSpPr>
          <p:cNvPr id="321" name="CustomShape 6"/>
          <p:cNvSpPr/>
          <p:nvPr/>
        </p:nvSpPr>
        <p:spPr>
          <a:xfrm>
            <a:off x="4641840" y="3284640"/>
            <a:ext cx="348840" cy="366480"/>
          </a:xfrm>
          <a:prstGeom prst="rect">
            <a:avLst/>
          </a:prstGeom>
          <a:noFill/>
          <a:ln>
            <a:noFill/>
          </a:ln>
        </p:spPr>
        <p:style>
          <a:lnRef idx="0"/>
          <a:fillRef idx="0"/>
          <a:effectRef idx="0"/>
          <a:fontRef idx="minor"/>
        </p:style>
        <p:txBody>
          <a:bodyPr anchor="ctr">
            <a:spAutoFit/>
          </a:bodyPr>
          <a:p>
            <a:pPr algn="ctr">
              <a:lnSpc>
                <a:spcPct val="100000"/>
              </a:lnSpc>
              <a:tabLst>
                <a:tab algn="l" pos="0"/>
              </a:tabLst>
            </a:pPr>
            <a:r>
              <a:rPr b="1" lang="en-US" sz="1800" spc="-1" strike="noStrike">
                <a:solidFill>
                  <a:srgbClr val="ff0000"/>
                </a:solidFill>
                <a:latin typeface="Arial"/>
                <a:ea typeface="Arial"/>
              </a:rPr>
              <a:t>B</a:t>
            </a:r>
            <a:endParaRPr b="0" lang="en-IN" sz="1800" spc="-1" strike="noStrike">
              <a:latin typeface="Arial"/>
            </a:endParaRPr>
          </a:p>
        </p:txBody>
      </p:sp>
      <p:sp>
        <p:nvSpPr>
          <p:cNvPr id="322" name="CustomShape 7"/>
          <p:cNvSpPr/>
          <p:nvPr/>
        </p:nvSpPr>
        <p:spPr>
          <a:xfrm>
            <a:off x="4495680" y="1938240"/>
            <a:ext cx="2742840" cy="2673000"/>
          </a:xfrm>
          <a:prstGeom prst="ellipse">
            <a:avLst/>
          </a:prstGeom>
          <a:noFill/>
          <a:ln w="38160">
            <a:solidFill>
              <a:schemeClr val="accent2"/>
            </a:solidFill>
            <a:miter/>
          </a:ln>
        </p:spPr>
        <p:style>
          <a:lnRef idx="0"/>
          <a:fillRef idx="0"/>
          <a:effectRef idx="0"/>
          <a:fontRef idx="minor"/>
        </p:style>
      </p:sp>
      <p:sp>
        <p:nvSpPr>
          <p:cNvPr id="323" name="CustomShape 8"/>
          <p:cNvSpPr/>
          <p:nvPr/>
        </p:nvSpPr>
        <p:spPr>
          <a:xfrm>
            <a:off x="5708520" y="3405240"/>
            <a:ext cx="348840" cy="366480"/>
          </a:xfrm>
          <a:prstGeom prst="rect">
            <a:avLst/>
          </a:prstGeom>
          <a:noFill/>
          <a:ln>
            <a:noFill/>
          </a:ln>
        </p:spPr>
        <p:style>
          <a:lnRef idx="0"/>
          <a:fillRef idx="0"/>
          <a:effectRef idx="0"/>
          <a:fontRef idx="minor"/>
        </p:style>
        <p:txBody>
          <a:bodyPr anchor="ctr">
            <a:spAutoFit/>
          </a:bodyPr>
          <a:p>
            <a:pPr algn="ctr">
              <a:lnSpc>
                <a:spcPct val="100000"/>
              </a:lnSpc>
              <a:tabLst>
                <a:tab algn="l" pos="0"/>
              </a:tabLst>
            </a:pPr>
            <a:r>
              <a:rPr b="1" lang="en-US" sz="1800" spc="-1" strike="noStrike">
                <a:solidFill>
                  <a:srgbClr val="ffcf01"/>
                </a:solidFill>
                <a:latin typeface="Arial"/>
                <a:ea typeface="Arial"/>
              </a:rPr>
              <a:t>C</a:t>
            </a:r>
            <a:endParaRPr b="0" lang="en-IN" sz="1800" spc="-1" strike="noStrike">
              <a:latin typeface="Arial"/>
            </a:endParaRPr>
          </a:p>
        </p:txBody>
      </p:sp>
      <p:sp>
        <p:nvSpPr>
          <p:cNvPr id="324" name="CustomShape 9"/>
          <p:cNvSpPr/>
          <p:nvPr/>
        </p:nvSpPr>
        <p:spPr>
          <a:xfrm>
            <a:off x="3733920" y="3009960"/>
            <a:ext cx="837720" cy="360"/>
          </a:xfrm>
          <a:custGeom>
            <a:avLst/>
            <a:gdLst/>
            <a:ahLst/>
            <a:rect l="l" t="t" r="r" b="b"/>
            <a:pathLst>
              <a:path w="21600" h="21600">
                <a:moveTo>
                  <a:pt x="0" y="0"/>
                </a:moveTo>
                <a:lnTo>
                  <a:pt x="21600" y="21600"/>
                </a:lnTo>
              </a:path>
            </a:pathLst>
          </a:custGeom>
          <a:noFill/>
          <a:ln w="19080">
            <a:solidFill>
              <a:srgbClr val="66ff33"/>
            </a:solidFill>
            <a:miter/>
            <a:tailEnd len="med" type="triangle" w="med"/>
          </a:ln>
        </p:spPr>
        <p:style>
          <a:lnRef idx="0"/>
          <a:fillRef idx="0"/>
          <a:effectRef idx="0"/>
          <a:fontRef idx="minor"/>
        </p:style>
      </p:sp>
      <p:sp>
        <p:nvSpPr>
          <p:cNvPr id="325" name="CustomShape 10"/>
          <p:cNvSpPr/>
          <p:nvPr/>
        </p:nvSpPr>
        <p:spPr>
          <a:xfrm>
            <a:off x="3780000" y="2732400"/>
            <a:ext cx="758520" cy="335520"/>
          </a:xfrm>
          <a:prstGeom prst="rect">
            <a:avLst/>
          </a:prstGeom>
          <a:noFill/>
          <a:ln>
            <a:noFill/>
          </a:ln>
        </p:spPr>
        <p:style>
          <a:lnRef idx="0"/>
          <a:fillRef idx="0"/>
          <a:effectRef idx="0"/>
          <a:fontRef idx="minor"/>
        </p:style>
        <p:txBody>
          <a:bodyPr anchor="ctr">
            <a:spAutoFit/>
          </a:bodyPr>
          <a:p>
            <a:pPr algn="ctr">
              <a:lnSpc>
                <a:spcPct val="100000"/>
              </a:lnSpc>
              <a:tabLst>
                <a:tab algn="l" pos="0"/>
              </a:tabLst>
            </a:pPr>
            <a:r>
              <a:rPr b="1" lang="en-US" sz="1600" spc="-1" strike="noStrike">
                <a:solidFill>
                  <a:srgbClr val="66ff33"/>
                </a:solidFill>
                <a:latin typeface="Arial"/>
                <a:ea typeface="Arial"/>
              </a:rPr>
              <a:t>1.RTS</a:t>
            </a:r>
            <a:endParaRPr b="0" lang="en-IN" sz="1600" spc="-1" strike="noStrike">
              <a:latin typeface="Arial"/>
            </a:endParaRPr>
          </a:p>
        </p:txBody>
      </p:sp>
      <p:sp>
        <p:nvSpPr>
          <p:cNvPr id="326" name="CustomShape 11"/>
          <p:cNvSpPr/>
          <p:nvPr/>
        </p:nvSpPr>
        <p:spPr>
          <a:xfrm>
            <a:off x="5033880" y="3141720"/>
            <a:ext cx="761760" cy="360"/>
          </a:xfrm>
          <a:custGeom>
            <a:avLst/>
            <a:gdLst/>
            <a:ahLst/>
            <a:rect l="l" t="t" r="r" b="b"/>
            <a:pathLst>
              <a:path w="21600" h="21600">
                <a:moveTo>
                  <a:pt x="0" y="0"/>
                </a:moveTo>
                <a:lnTo>
                  <a:pt x="21600" y="21600"/>
                </a:lnTo>
              </a:path>
            </a:pathLst>
          </a:custGeom>
          <a:noFill/>
          <a:ln w="19080">
            <a:solidFill>
              <a:srgbClr val="ff0000"/>
            </a:solidFill>
            <a:miter/>
            <a:tailEnd len="med" type="triangle" w="med"/>
          </a:ln>
        </p:spPr>
        <p:style>
          <a:lnRef idx="0"/>
          <a:fillRef idx="0"/>
          <a:effectRef idx="0"/>
          <a:fontRef idx="minor"/>
        </p:style>
      </p:sp>
      <p:sp>
        <p:nvSpPr>
          <p:cNvPr id="327" name="CustomShape 12"/>
          <p:cNvSpPr/>
          <p:nvPr/>
        </p:nvSpPr>
        <p:spPr>
          <a:xfrm>
            <a:off x="5003640" y="3092760"/>
            <a:ext cx="758520" cy="335520"/>
          </a:xfrm>
          <a:prstGeom prst="rect">
            <a:avLst/>
          </a:prstGeom>
          <a:noFill/>
          <a:ln>
            <a:noFill/>
          </a:ln>
        </p:spPr>
        <p:style>
          <a:lnRef idx="0"/>
          <a:fillRef idx="0"/>
          <a:effectRef idx="0"/>
          <a:fontRef idx="minor"/>
        </p:style>
        <p:txBody>
          <a:bodyPr anchor="ctr">
            <a:spAutoFit/>
          </a:bodyPr>
          <a:p>
            <a:pPr algn="ctr">
              <a:lnSpc>
                <a:spcPct val="100000"/>
              </a:lnSpc>
              <a:tabLst>
                <a:tab algn="l" pos="0"/>
              </a:tabLst>
            </a:pPr>
            <a:r>
              <a:rPr b="1" lang="en-US" sz="1600" spc="-1" strike="noStrike">
                <a:solidFill>
                  <a:srgbClr val="ff0000"/>
                </a:solidFill>
                <a:latin typeface="Arial"/>
                <a:ea typeface="Arial"/>
              </a:rPr>
              <a:t>2.CTS</a:t>
            </a:r>
            <a:endParaRPr b="0" lang="en-IN" sz="1600" spc="-1" strike="noStrike">
              <a:latin typeface="Arial"/>
            </a:endParaRPr>
          </a:p>
        </p:txBody>
      </p:sp>
      <p:sp>
        <p:nvSpPr>
          <p:cNvPr id="328" name="CustomShape 13"/>
          <p:cNvSpPr/>
          <p:nvPr/>
        </p:nvSpPr>
        <p:spPr>
          <a:xfrm>
            <a:off x="3733920" y="3141720"/>
            <a:ext cx="837720" cy="360"/>
          </a:xfrm>
          <a:custGeom>
            <a:avLst/>
            <a:gdLst/>
            <a:ahLst/>
            <a:rect l="l" t="t" r="r" b="b"/>
            <a:pathLst>
              <a:path w="21600" h="21600">
                <a:moveTo>
                  <a:pt x="0" y="0"/>
                </a:moveTo>
                <a:lnTo>
                  <a:pt x="21600" y="21600"/>
                </a:lnTo>
              </a:path>
            </a:pathLst>
          </a:custGeom>
          <a:noFill/>
          <a:ln w="19080">
            <a:solidFill>
              <a:srgbClr val="ff0000"/>
            </a:solidFill>
            <a:miter/>
            <a:headEnd len="med" type="triangle" w="med"/>
          </a:ln>
        </p:spPr>
        <p:style>
          <a:lnRef idx="0"/>
          <a:fillRef idx="0"/>
          <a:effectRef idx="0"/>
          <a:fontRef idx="minor"/>
        </p:style>
      </p:sp>
      <p:sp>
        <p:nvSpPr>
          <p:cNvPr id="329" name="CustomShape 14"/>
          <p:cNvSpPr/>
          <p:nvPr/>
        </p:nvSpPr>
        <p:spPr>
          <a:xfrm>
            <a:off x="3780000" y="3069000"/>
            <a:ext cx="758520" cy="335520"/>
          </a:xfrm>
          <a:prstGeom prst="rect">
            <a:avLst/>
          </a:prstGeom>
          <a:noFill/>
          <a:ln>
            <a:noFill/>
          </a:ln>
        </p:spPr>
        <p:style>
          <a:lnRef idx="0"/>
          <a:fillRef idx="0"/>
          <a:effectRef idx="0"/>
          <a:fontRef idx="minor"/>
        </p:style>
        <p:txBody>
          <a:bodyPr anchor="ctr">
            <a:spAutoFit/>
          </a:bodyPr>
          <a:p>
            <a:pPr algn="ctr">
              <a:lnSpc>
                <a:spcPct val="100000"/>
              </a:lnSpc>
              <a:tabLst>
                <a:tab algn="l" pos="0"/>
              </a:tabLst>
            </a:pPr>
            <a:r>
              <a:rPr b="1" lang="en-US" sz="1600" spc="-1" strike="noStrike">
                <a:solidFill>
                  <a:srgbClr val="ff0000"/>
                </a:solidFill>
                <a:latin typeface="Arial"/>
                <a:ea typeface="Arial"/>
              </a:rPr>
              <a:t>2.CTS</a:t>
            </a:r>
            <a:endParaRPr b="0" lang="en-IN" sz="1600" spc="-1" strike="noStrike">
              <a:latin typeface="Arial"/>
            </a:endParaRPr>
          </a:p>
        </p:txBody>
      </p:sp>
      <p:sp>
        <p:nvSpPr>
          <p:cNvPr id="330" name="CustomShape 15"/>
          <p:cNvSpPr/>
          <p:nvPr/>
        </p:nvSpPr>
        <p:spPr>
          <a:xfrm>
            <a:off x="4630680" y="2803680"/>
            <a:ext cx="245880" cy="685440"/>
          </a:xfrm>
          <a:prstGeom prst="sun">
            <a:avLst>
              <a:gd name="adj" fmla="val 25000"/>
            </a:avLst>
          </a:prstGeom>
          <a:solidFill>
            <a:srgbClr val="ff0000"/>
          </a:solidFill>
          <a:ln w="9360">
            <a:solidFill>
              <a:schemeClr val="lt1"/>
            </a:solidFill>
            <a:miter/>
          </a:ln>
        </p:spPr>
        <p:style>
          <a:lnRef idx="0"/>
          <a:fillRef idx="0"/>
          <a:effectRef idx="0"/>
          <a:fontRef idx="minor"/>
        </p:style>
      </p:sp>
      <p:sp>
        <p:nvSpPr>
          <p:cNvPr id="331" name="CustomShape 16"/>
          <p:cNvSpPr/>
          <p:nvPr/>
        </p:nvSpPr>
        <p:spPr>
          <a:xfrm>
            <a:off x="5850000" y="2803680"/>
            <a:ext cx="245880" cy="685440"/>
          </a:xfrm>
          <a:prstGeom prst="sun">
            <a:avLst>
              <a:gd name="adj" fmla="val 25000"/>
            </a:avLst>
          </a:prstGeom>
          <a:solidFill>
            <a:schemeClr val="accent2"/>
          </a:solidFill>
          <a:ln w="9360">
            <a:solidFill>
              <a:schemeClr val="lt1"/>
            </a:solidFill>
            <a:miter/>
          </a:ln>
        </p:spPr>
        <p:style>
          <a:lnRef idx="0"/>
          <a:fillRef idx="0"/>
          <a:effectRef idx="0"/>
          <a:fontRef idx="minor"/>
        </p:style>
      </p:sp>
      <p:sp>
        <p:nvSpPr>
          <p:cNvPr id="332" name="CustomShape 17"/>
          <p:cNvSpPr/>
          <p:nvPr/>
        </p:nvSpPr>
        <p:spPr>
          <a:xfrm>
            <a:off x="3530520" y="2803680"/>
            <a:ext cx="245880" cy="685440"/>
          </a:xfrm>
          <a:prstGeom prst="sun">
            <a:avLst>
              <a:gd name="adj" fmla="val 25000"/>
            </a:avLst>
          </a:prstGeom>
          <a:solidFill>
            <a:srgbClr val="66ff33"/>
          </a:solidFill>
          <a:ln w="9360">
            <a:solidFill>
              <a:schemeClr val="lt1"/>
            </a:solidFill>
            <a:miter/>
          </a:ln>
        </p:spPr>
        <p:style>
          <a:lnRef idx="0"/>
          <a:fillRef idx="0"/>
          <a:effectRef idx="0"/>
          <a:fontRef idx="minor"/>
        </p:style>
      </p:sp>
      <p:sp>
        <p:nvSpPr>
          <p:cNvPr id="333" name="CustomShape 18"/>
          <p:cNvSpPr/>
          <p:nvPr/>
        </p:nvSpPr>
        <p:spPr>
          <a:xfrm>
            <a:off x="3803760" y="3357720"/>
            <a:ext cx="837720" cy="360"/>
          </a:xfrm>
          <a:custGeom>
            <a:avLst/>
            <a:gdLst/>
            <a:ahLst/>
            <a:rect l="l" t="t" r="r" b="b"/>
            <a:pathLst>
              <a:path w="21600" h="21600">
                <a:moveTo>
                  <a:pt x="0" y="0"/>
                </a:moveTo>
                <a:lnTo>
                  <a:pt x="21600" y="21600"/>
                </a:lnTo>
              </a:path>
            </a:pathLst>
          </a:custGeom>
          <a:noFill/>
          <a:ln w="19080">
            <a:solidFill>
              <a:srgbClr val="000000"/>
            </a:solidFill>
            <a:miter/>
            <a:tailEnd len="med" type="triangle" w="med"/>
          </a:ln>
        </p:spPr>
        <p:style>
          <a:lnRef idx="0"/>
          <a:fillRef idx="0"/>
          <a:effectRef idx="0"/>
          <a:fontRef idx="minor"/>
        </p:style>
      </p:sp>
      <p:sp>
        <p:nvSpPr>
          <p:cNvPr id="334" name="CustomShape 19"/>
          <p:cNvSpPr/>
          <p:nvPr/>
        </p:nvSpPr>
        <p:spPr>
          <a:xfrm>
            <a:off x="3813120" y="3358080"/>
            <a:ext cx="793440" cy="335520"/>
          </a:xfrm>
          <a:prstGeom prst="rect">
            <a:avLst/>
          </a:prstGeom>
          <a:noFill/>
          <a:ln>
            <a:noFill/>
          </a:ln>
        </p:spPr>
        <p:style>
          <a:lnRef idx="0"/>
          <a:fillRef idx="0"/>
          <a:effectRef idx="0"/>
          <a:fontRef idx="minor"/>
        </p:style>
        <p:txBody>
          <a:bodyPr anchor="ctr">
            <a:spAutoFit/>
          </a:bodyPr>
          <a:p>
            <a:pPr algn="ctr">
              <a:lnSpc>
                <a:spcPct val="100000"/>
              </a:lnSpc>
              <a:tabLst>
                <a:tab algn="l" pos="0"/>
              </a:tabLst>
            </a:pPr>
            <a:r>
              <a:rPr b="1" lang="en-US" sz="1600" spc="-1" strike="noStrike">
                <a:solidFill>
                  <a:srgbClr val="000000"/>
                </a:solidFill>
                <a:latin typeface="Arial"/>
                <a:ea typeface="Arial"/>
              </a:rPr>
              <a:t>3.Data</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TextShape 1"/>
          <p:cNvSpPr txBox="1"/>
          <p:nvPr/>
        </p:nvSpPr>
        <p:spPr>
          <a:xfrm>
            <a:off x="1150920" y="214200"/>
            <a:ext cx="7792560" cy="1461600"/>
          </a:xfrm>
          <a:prstGeom prst="rect">
            <a:avLst/>
          </a:prstGeom>
          <a:noFill/>
          <a:ln>
            <a:noFill/>
          </a:ln>
        </p:spPr>
        <p:txBody>
          <a:bodyPr anchor="b">
            <a:noAutofit/>
          </a:bodyPr>
          <a:p>
            <a:pPr>
              <a:lnSpc>
                <a:spcPct val="100000"/>
              </a:lnSpc>
              <a:tabLst>
                <a:tab algn="l" pos="0"/>
              </a:tabLst>
            </a:pPr>
            <a:r>
              <a:rPr b="0" lang="en-US" sz="4400" spc="-1" strike="noStrike">
                <a:solidFill>
                  <a:srgbClr val="333399"/>
                </a:solidFill>
                <a:latin typeface="Tahoma"/>
                <a:ea typeface="Tahoma"/>
              </a:rPr>
              <a:t>Overview of MAC Protocols</a:t>
            </a:r>
            <a:endParaRPr b="0" lang="en-IN" sz="4400" spc="-1" strike="noStrike">
              <a:solidFill>
                <a:srgbClr val="000000"/>
              </a:solidFill>
              <a:latin typeface="Arial"/>
            </a:endParaRPr>
          </a:p>
        </p:txBody>
      </p:sp>
      <p:sp>
        <p:nvSpPr>
          <p:cNvPr id="336" name="TextShape 2"/>
          <p:cNvSpPr txBox="1"/>
          <p:nvPr/>
        </p:nvSpPr>
        <p:spPr>
          <a:xfrm>
            <a:off x="0" y="1844640"/>
            <a:ext cx="8954640" cy="5013000"/>
          </a:xfrm>
          <a:prstGeom prst="rect">
            <a:avLst/>
          </a:prstGeom>
          <a:noFill/>
          <a:ln>
            <a:noFill/>
          </a:ln>
        </p:spPr>
        <p:txBody>
          <a:bodyPr>
            <a:noAutofit/>
          </a:bodyPr>
          <a:p>
            <a:pPr marL="343080" indent="-342720">
              <a:lnSpc>
                <a:spcPct val="100000"/>
              </a:lnSpc>
              <a:buClr>
                <a:srgbClr val="3333cc"/>
              </a:buClr>
              <a:buFont typeface="Noto Sans Symbols"/>
              <a:buChar char="■"/>
            </a:pPr>
            <a:r>
              <a:rPr b="0" lang="en-US" sz="3600" spc="-1" strike="noStrike">
                <a:solidFill>
                  <a:srgbClr val="000000"/>
                </a:solidFill>
                <a:latin typeface="Tahoma"/>
                <a:ea typeface="Tahoma"/>
              </a:rPr>
              <a:t>Contention-based protocols (contd.)</a:t>
            </a:r>
            <a:endParaRPr b="0" lang="en-IN" sz="3600" spc="-1" strike="noStrike">
              <a:solidFill>
                <a:srgbClr val="000000"/>
              </a:solidFill>
              <a:latin typeface="Arial"/>
            </a:endParaRPr>
          </a:p>
          <a:p>
            <a:pPr lvl="1" marL="860400" indent="-402840">
              <a:lnSpc>
                <a:spcPct val="100000"/>
              </a:lnSpc>
              <a:spcBef>
                <a:spcPts val="641"/>
              </a:spcBef>
              <a:buClr>
                <a:srgbClr val="ff0000"/>
              </a:buClr>
              <a:buFont typeface="Noto Sans Symbols"/>
              <a:buChar char="■"/>
            </a:pPr>
            <a:r>
              <a:rPr b="0" lang="en-US" sz="3200" spc="-1" strike="noStrike">
                <a:solidFill>
                  <a:srgbClr val="000000"/>
                </a:solidFill>
                <a:latin typeface="Tahoma"/>
                <a:ea typeface="Tahoma"/>
              </a:rPr>
              <a:t>IEEE 802.11 Distributed Coordination Function (DCF)</a:t>
            </a:r>
            <a:endParaRPr b="0" lang="en-IN" sz="3200" spc="-1" strike="noStrike">
              <a:solidFill>
                <a:srgbClr val="000000"/>
              </a:solidFill>
              <a:latin typeface="Arial"/>
            </a:endParaRPr>
          </a:p>
          <a:p>
            <a:pPr lvl="2" marL="1203480" indent="-228240">
              <a:lnSpc>
                <a:spcPct val="100000"/>
              </a:lnSpc>
              <a:spcBef>
                <a:spcPts val="561"/>
              </a:spcBef>
              <a:buClr>
                <a:srgbClr val="3333cc"/>
              </a:buClr>
              <a:buFont typeface="Noto Sans Symbols"/>
              <a:buChar char="■"/>
            </a:pPr>
            <a:r>
              <a:rPr b="0" lang="en-US" sz="2800" spc="-1" strike="noStrike">
                <a:solidFill>
                  <a:srgbClr val="000000"/>
                </a:solidFill>
                <a:latin typeface="Tahoma"/>
                <a:ea typeface="Tahoma"/>
              </a:rPr>
              <a:t>Based on CSMA/CA</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TextShape 1"/>
          <p:cNvSpPr txBox="1"/>
          <p:nvPr/>
        </p:nvSpPr>
        <p:spPr>
          <a:xfrm>
            <a:off x="1150920" y="214200"/>
            <a:ext cx="7792560" cy="1461600"/>
          </a:xfrm>
          <a:prstGeom prst="rect">
            <a:avLst/>
          </a:prstGeom>
          <a:noFill/>
          <a:ln>
            <a:noFill/>
          </a:ln>
        </p:spPr>
        <p:txBody>
          <a:bodyPr anchor="b">
            <a:noAutofit/>
          </a:bodyPr>
          <a:p>
            <a:pPr>
              <a:lnSpc>
                <a:spcPct val="100000"/>
              </a:lnSpc>
              <a:tabLst>
                <a:tab algn="l" pos="0"/>
              </a:tabLst>
            </a:pPr>
            <a:r>
              <a:rPr b="0" lang="en-US" sz="4400" spc="-1" strike="noStrike">
                <a:solidFill>
                  <a:srgbClr val="333399"/>
                </a:solidFill>
                <a:latin typeface="Tahoma"/>
                <a:ea typeface="Tahoma"/>
              </a:rPr>
              <a:t>802.11 DCF (Distributed Coordinate Function)</a:t>
            </a:r>
            <a:endParaRPr b="0" lang="en-IN" sz="4400" spc="-1" strike="noStrike">
              <a:solidFill>
                <a:srgbClr val="000000"/>
              </a:solidFill>
              <a:latin typeface="Arial"/>
            </a:endParaRPr>
          </a:p>
        </p:txBody>
      </p:sp>
      <p:sp>
        <p:nvSpPr>
          <p:cNvPr id="338" name="TextShape 2"/>
          <p:cNvSpPr txBox="1"/>
          <p:nvPr/>
        </p:nvSpPr>
        <p:spPr>
          <a:xfrm>
            <a:off x="301680" y="1989000"/>
            <a:ext cx="8540280" cy="1638000"/>
          </a:xfrm>
          <a:prstGeom prst="rect">
            <a:avLst/>
          </a:prstGeom>
          <a:noFill/>
          <a:ln>
            <a:noFill/>
          </a:ln>
        </p:spPr>
        <p:txBody>
          <a:bodyPr>
            <a:noAutofit/>
          </a:bodyPr>
          <a:p>
            <a:pPr marL="343080" indent="-342720">
              <a:lnSpc>
                <a:spcPct val="100000"/>
              </a:lnSpc>
              <a:buClr>
                <a:srgbClr val="3333cc"/>
              </a:buClr>
              <a:buFont typeface="Noto Sans Symbols"/>
              <a:buChar char="■"/>
            </a:pPr>
            <a:r>
              <a:rPr b="0" lang="en-US" sz="2800" spc="-1" strike="noStrike">
                <a:solidFill>
                  <a:srgbClr val="000000"/>
                </a:solidFill>
                <a:latin typeface="Tahoma"/>
                <a:ea typeface="Tahoma"/>
              </a:rPr>
              <a:t>Station listens before transmission</a:t>
            </a:r>
            <a:endParaRPr b="0" lang="en-IN" sz="2800" spc="-1" strike="noStrike">
              <a:solidFill>
                <a:srgbClr val="000000"/>
              </a:solidFill>
              <a:latin typeface="Arial"/>
            </a:endParaRPr>
          </a:p>
          <a:p>
            <a:pPr marL="343080" indent="-342720">
              <a:lnSpc>
                <a:spcPct val="100000"/>
              </a:lnSpc>
              <a:spcBef>
                <a:spcPts val="561"/>
              </a:spcBef>
              <a:buClr>
                <a:srgbClr val="3333cc"/>
              </a:buClr>
              <a:buFont typeface="Noto Sans Symbols"/>
              <a:buChar char="■"/>
            </a:pPr>
            <a:r>
              <a:rPr b="0" lang="en-US" sz="2800" spc="-1" strike="noStrike">
                <a:solidFill>
                  <a:srgbClr val="000000"/>
                </a:solidFill>
                <a:latin typeface="Tahoma"/>
                <a:ea typeface="Tahoma"/>
              </a:rPr>
              <a:t>If medium is free for more than DIFS: transmits</a:t>
            </a:r>
            <a:endParaRPr b="0" lang="en-IN" sz="2800" spc="-1" strike="noStrike">
              <a:solidFill>
                <a:srgbClr val="000000"/>
              </a:solidFill>
              <a:latin typeface="Arial"/>
            </a:endParaRPr>
          </a:p>
          <a:p>
            <a:pPr marL="343080" indent="-342720">
              <a:lnSpc>
                <a:spcPct val="100000"/>
              </a:lnSpc>
              <a:spcBef>
                <a:spcPts val="561"/>
              </a:spcBef>
              <a:buClr>
                <a:srgbClr val="3333cc"/>
              </a:buClr>
              <a:buFont typeface="Noto Sans Symbols"/>
              <a:buChar char="■"/>
            </a:pPr>
            <a:r>
              <a:rPr b="0" lang="en-US" sz="2800" spc="-1" strike="noStrike">
                <a:solidFill>
                  <a:srgbClr val="000000"/>
                </a:solidFill>
                <a:latin typeface="Tahoma"/>
                <a:ea typeface="Tahoma"/>
              </a:rPr>
              <a:t>Otherwise, uses exponential backoff mechanism</a:t>
            </a:r>
            <a:endParaRPr b="0" lang="en-IN" sz="2800" spc="-1" strike="noStrike">
              <a:solidFill>
                <a:srgbClr val="000000"/>
              </a:solidFill>
              <a:latin typeface="Arial"/>
            </a:endParaRPr>
          </a:p>
        </p:txBody>
      </p:sp>
      <p:pic>
        <p:nvPicPr>
          <p:cNvPr id="339" name="" descr=""/>
          <p:cNvPicPr/>
          <p:nvPr/>
        </p:nvPicPr>
        <p:blipFill>
          <a:blip r:embed="rId1"/>
          <a:stretch/>
        </p:blipFill>
        <p:spPr>
          <a:xfrm>
            <a:off x="558720" y="3479760"/>
            <a:ext cx="8077320" cy="332748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TextShape 1"/>
          <p:cNvSpPr txBox="1"/>
          <p:nvPr/>
        </p:nvSpPr>
        <p:spPr>
          <a:xfrm>
            <a:off x="1150920" y="214200"/>
            <a:ext cx="7792560" cy="1461600"/>
          </a:xfrm>
          <a:prstGeom prst="rect">
            <a:avLst/>
          </a:prstGeom>
          <a:noFill/>
          <a:ln>
            <a:noFill/>
          </a:ln>
        </p:spPr>
        <p:txBody>
          <a:bodyPr anchor="b">
            <a:noAutofit/>
          </a:bodyPr>
          <a:p>
            <a:pPr>
              <a:lnSpc>
                <a:spcPct val="100000"/>
              </a:lnSpc>
              <a:tabLst>
                <a:tab algn="l" pos="0"/>
              </a:tabLst>
            </a:pPr>
            <a:r>
              <a:rPr b="0" lang="en-US" sz="4400" spc="-1" strike="noStrike">
                <a:solidFill>
                  <a:srgbClr val="333399"/>
                </a:solidFill>
                <a:latin typeface="Tahoma"/>
                <a:ea typeface="Tahoma"/>
              </a:rPr>
              <a:t>IEEE 802.11 DCF</a:t>
            </a:r>
            <a:endParaRPr b="0" lang="en-IN" sz="4400" spc="-1" strike="noStrike">
              <a:solidFill>
                <a:srgbClr val="000000"/>
              </a:solidFill>
              <a:latin typeface="Arial"/>
            </a:endParaRPr>
          </a:p>
        </p:txBody>
      </p:sp>
      <p:sp>
        <p:nvSpPr>
          <p:cNvPr id="341" name="TextShape 2"/>
          <p:cNvSpPr txBox="1"/>
          <p:nvPr/>
        </p:nvSpPr>
        <p:spPr>
          <a:xfrm>
            <a:off x="179280" y="1989000"/>
            <a:ext cx="8784720" cy="4082760"/>
          </a:xfrm>
          <a:prstGeom prst="rect">
            <a:avLst/>
          </a:prstGeom>
          <a:noFill/>
          <a:ln>
            <a:noFill/>
          </a:ln>
        </p:spPr>
        <p:txBody>
          <a:bodyPr>
            <a:noAutofit/>
          </a:bodyPr>
          <a:p>
            <a:pPr marL="343080" indent="-342720">
              <a:lnSpc>
                <a:spcPct val="100000"/>
              </a:lnSpc>
              <a:buClr>
                <a:srgbClr val="3333cc"/>
              </a:buClr>
              <a:buFont typeface="Noto Sans Symbols"/>
              <a:buChar char="■"/>
            </a:pPr>
            <a:r>
              <a:rPr b="0" lang="en-US" sz="3200" spc="-1" strike="noStrike">
                <a:solidFill>
                  <a:srgbClr val="000000"/>
                </a:solidFill>
                <a:latin typeface="Tahoma"/>
                <a:ea typeface="Tahoma"/>
              </a:rPr>
              <a:t>Distributed coordinate function: ad hoc mode</a:t>
            </a:r>
            <a:endParaRPr b="0" lang="en-IN" sz="3200" spc="-1" strike="noStrike">
              <a:solidFill>
                <a:srgbClr val="000000"/>
              </a:solidFill>
              <a:latin typeface="Arial"/>
            </a:endParaRPr>
          </a:p>
          <a:p>
            <a:pPr lvl="1" marL="860400" indent="-402840">
              <a:lnSpc>
                <a:spcPct val="100000"/>
              </a:lnSpc>
              <a:spcBef>
                <a:spcPts val="561"/>
              </a:spcBef>
              <a:buClr>
                <a:srgbClr val="ff0000"/>
              </a:buClr>
              <a:buFont typeface="Noto Sans Symbols"/>
              <a:buChar char="■"/>
            </a:pPr>
            <a:r>
              <a:rPr b="0" lang="en-US" sz="2800" spc="-1" strike="noStrike">
                <a:solidFill>
                  <a:srgbClr val="000000"/>
                </a:solidFill>
                <a:latin typeface="Tahoma"/>
                <a:ea typeface="Tahoma"/>
              </a:rPr>
              <a:t>In a network where a number of stations contend for the wireless medium, if multiple stations sense the channel busy and defer their access, they will also virtually simultaneously find that the channel is released and then try to seize the channel. As a result, collisions may occur. </a:t>
            </a:r>
            <a:endParaRPr b="0" lang="en-IN" sz="2800" spc="-1" strike="noStrike">
              <a:solidFill>
                <a:srgbClr val="000000"/>
              </a:solidFill>
              <a:latin typeface="Arial"/>
            </a:endParaRPr>
          </a:p>
          <a:p>
            <a:pPr marL="343080" indent="-235800">
              <a:lnSpc>
                <a:spcPct val="100000"/>
              </a:lnSpc>
              <a:spcBef>
                <a:spcPts val="561"/>
              </a:spcBef>
              <a:tabLst>
                <a:tab algn="l" pos="0"/>
              </a:tabLst>
            </a:pP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TextShape 1"/>
          <p:cNvSpPr txBox="1"/>
          <p:nvPr/>
        </p:nvSpPr>
        <p:spPr>
          <a:xfrm>
            <a:off x="1150920" y="214200"/>
            <a:ext cx="7792560" cy="1461600"/>
          </a:xfrm>
          <a:prstGeom prst="rect">
            <a:avLst/>
          </a:prstGeom>
          <a:noFill/>
          <a:ln>
            <a:noFill/>
          </a:ln>
        </p:spPr>
        <p:txBody>
          <a:bodyPr anchor="b">
            <a:noAutofit/>
          </a:bodyPr>
          <a:p>
            <a:pPr>
              <a:lnSpc>
                <a:spcPct val="100000"/>
              </a:lnSpc>
              <a:tabLst>
                <a:tab algn="l" pos="0"/>
              </a:tabLst>
            </a:pPr>
            <a:r>
              <a:rPr b="0" lang="en-US" sz="4400" spc="-1" strike="noStrike">
                <a:solidFill>
                  <a:srgbClr val="333399"/>
                </a:solidFill>
                <a:latin typeface="Tahoma"/>
                <a:ea typeface="Tahoma"/>
              </a:rPr>
              <a:t>IEEE 802.11 DCF</a:t>
            </a:r>
            <a:endParaRPr b="0" lang="en-IN" sz="4400" spc="-1" strike="noStrike">
              <a:solidFill>
                <a:srgbClr val="000000"/>
              </a:solidFill>
              <a:latin typeface="Arial"/>
            </a:endParaRPr>
          </a:p>
        </p:txBody>
      </p:sp>
      <p:sp>
        <p:nvSpPr>
          <p:cNvPr id="343" name="TextShape 2"/>
          <p:cNvSpPr txBox="1"/>
          <p:nvPr/>
        </p:nvSpPr>
        <p:spPr>
          <a:xfrm>
            <a:off x="93600" y="2017800"/>
            <a:ext cx="9050040" cy="4839840"/>
          </a:xfrm>
          <a:prstGeom prst="rect">
            <a:avLst/>
          </a:prstGeom>
          <a:noFill/>
          <a:ln>
            <a:noFill/>
          </a:ln>
        </p:spPr>
        <p:txBody>
          <a:bodyPr>
            <a:noAutofit/>
          </a:bodyPr>
          <a:p>
            <a:pPr marL="343080" indent="-342720">
              <a:lnSpc>
                <a:spcPct val="100000"/>
              </a:lnSpc>
              <a:buClr>
                <a:srgbClr val="3333cc"/>
              </a:buClr>
              <a:buFont typeface="Noto Sans Symbols"/>
              <a:buChar char="■"/>
            </a:pPr>
            <a:r>
              <a:rPr b="0" lang="en-US" sz="3200" spc="-1" strike="noStrike">
                <a:solidFill>
                  <a:srgbClr val="000000"/>
                </a:solidFill>
                <a:latin typeface="Tahoma"/>
                <a:ea typeface="Tahoma"/>
              </a:rPr>
              <a:t>In order to avoid such collisions, DCF also specifies random backoff, which forces a station to defer its access to the channel for an extra period. The length of the backoff period is determined by the following equation: </a:t>
            </a:r>
            <a:endParaRPr b="0" lang="en-IN" sz="3200" spc="-1" strike="noStrike">
              <a:solidFill>
                <a:srgbClr val="000000"/>
              </a:solidFill>
              <a:latin typeface="Arial"/>
            </a:endParaRPr>
          </a:p>
          <a:p>
            <a:pPr marL="343080" indent="-342720">
              <a:lnSpc>
                <a:spcPct val="100000"/>
              </a:lnSpc>
              <a:spcBef>
                <a:spcPts val="641"/>
              </a:spcBef>
              <a:buClr>
                <a:srgbClr val="3333cc"/>
              </a:buClr>
              <a:buFont typeface="Noto Sans Symbols"/>
              <a:buChar char="■"/>
            </a:pPr>
            <a:r>
              <a:rPr b="0" lang="en-US" sz="3200" spc="-1" strike="noStrike">
                <a:solidFill>
                  <a:srgbClr val="000000"/>
                </a:solidFill>
                <a:latin typeface="Tahoma"/>
                <a:ea typeface="Tahoma"/>
              </a:rPr>
              <a:t>B a c k o f f T i m e = r a n d o m ( ) × a S l o t T i m e</a:t>
            </a:r>
            <a:endParaRPr b="0" lang="en-IN" sz="3200" spc="-1" strike="noStrike">
              <a:solidFill>
                <a:srgbClr val="000000"/>
              </a:solidFill>
              <a:latin typeface="Arial"/>
            </a:endParaRPr>
          </a:p>
          <a:p>
            <a:pPr marL="343080" indent="-220680">
              <a:lnSpc>
                <a:spcPct val="100000"/>
              </a:lnSpc>
              <a:spcBef>
                <a:spcPts val="641"/>
              </a:spcBef>
              <a:tabLst>
                <a:tab algn="l" pos="0"/>
              </a:tabLst>
            </a:pP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29</TotalTime>
  <Application>LibreOffice/6.4.7.2$Linux_X86_64 LibreOffice_project/40$Build-2</Application>
  <Words>557</Words>
  <Paragraphs>101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2006-09-27T16:39:56Z</dcterms:created>
  <dc:creator>Jiang</dc:creator>
  <dc:description/>
  <dc:language>en-IN</dc:language>
  <cp:lastModifiedBy/>
  <dcterms:modified xsi:type="dcterms:W3CDTF">2022-05-30T08:03:08Z</dcterms:modified>
  <cp:revision>3</cp:revision>
  <dc:subject/>
  <dc:title>MAC Layer Protocols for Wireless Networks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MSIP_Label_3efc79ad-a74a-4063-a52c-0a72163f570d_ActionId">
    <vt:lpwstr>c8b67263-054d-4f2d-bbc1-fc505c317f15</vt:lpwstr>
  </property>
  <property fmtid="{D5CDD505-2E9C-101B-9397-08002B2CF9AE}" pid="8" name="MSIP_Label_3efc79ad-a74a-4063-a52c-0a72163f570d_ContentBits">
    <vt:lpwstr>0</vt:lpwstr>
  </property>
  <property fmtid="{D5CDD505-2E9C-101B-9397-08002B2CF9AE}" pid="9" name="MSIP_Label_3efc79ad-a74a-4063-a52c-0a72163f570d_Enabled">
    <vt:lpwstr>true</vt:lpwstr>
  </property>
  <property fmtid="{D5CDD505-2E9C-101B-9397-08002B2CF9AE}" pid="10" name="MSIP_Label_3efc79ad-a74a-4063-a52c-0a72163f570d_Method">
    <vt:lpwstr>Privileged</vt:lpwstr>
  </property>
  <property fmtid="{D5CDD505-2E9C-101B-9397-08002B2CF9AE}" pid="11" name="MSIP_Label_3efc79ad-a74a-4063-a52c-0a72163f570d_Name">
    <vt:lpwstr>ZF confidential sub4</vt:lpwstr>
  </property>
  <property fmtid="{D5CDD505-2E9C-101B-9397-08002B2CF9AE}" pid="12" name="MSIP_Label_3efc79ad-a74a-4063-a52c-0a72163f570d_SetDate">
    <vt:lpwstr>2022-05-26T12:02:46Z</vt:lpwstr>
  </property>
  <property fmtid="{D5CDD505-2E9C-101B-9397-08002B2CF9AE}" pid="13" name="MSIP_Label_3efc79ad-a74a-4063-a52c-0a72163f570d_SiteId">
    <vt:lpwstr>eb70b763-b6d7-4486-8555-8831709a784e</vt:lpwstr>
  </property>
  <property fmtid="{D5CDD505-2E9C-101B-9397-08002B2CF9AE}" pid="14" name="MSIP_Label_6b558183-044c-4105-8d9c-cea02a2a3d86_Application">
    <vt:lpwstr>Microsoft Azure Information Protection</vt:lpwstr>
  </property>
  <property fmtid="{D5CDD505-2E9C-101B-9397-08002B2CF9AE}" pid="15" name="MSIP_Label_6b558183-044c-4105-8d9c-cea02a2a3d86_Enabled">
    <vt:lpwstr>True</vt:lpwstr>
  </property>
  <property fmtid="{D5CDD505-2E9C-101B-9397-08002B2CF9AE}" pid="16" name="MSIP_Label_6b558183-044c-4105-8d9c-cea02a2a3d86_Extended_MSFT_Method">
    <vt:lpwstr>Automatic</vt:lpwstr>
  </property>
  <property fmtid="{D5CDD505-2E9C-101B-9397-08002B2CF9AE}" pid="17" name="MSIP_Label_6b558183-044c-4105-8d9c-cea02a2a3d86_Name">
    <vt:lpwstr>Unrestricted</vt:lpwstr>
  </property>
  <property fmtid="{D5CDD505-2E9C-101B-9397-08002B2CF9AE}" pid="18" name="MSIP_Label_6b558183-044c-4105-8d9c-cea02a2a3d86_Owner">
    <vt:lpwstr>tbharani@nvidia.com</vt:lpwstr>
  </property>
  <property fmtid="{D5CDD505-2E9C-101B-9397-08002B2CF9AE}" pid="19" name="MSIP_Label_6b558183-044c-4105-8d9c-cea02a2a3d86_SetDate">
    <vt:lpwstr>2018-11-26T11:51:38.7384480Z</vt:lpwstr>
  </property>
  <property fmtid="{D5CDD505-2E9C-101B-9397-08002B2CF9AE}" pid="20" name="MSIP_Label_6b558183-044c-4105-8d9c-cea02a2a3d86_SiteId">
    <vt:lpwstr>43083d15-7273-40c1-b7db-39efd9ccc17a</vt:lpwstr>
  </property>
  <property fmtid="{D5CDD505-2E9C-101B-9397-08002B2CF9AE}" pid="21" name="Notes">
    <vt:i4>13</vt:i4>
  </property>
  <property fmtid="{D5CDD505-2E9C-101B-9397-08002B2CF9AE}" pid="22" name="PresentationFormat">
    <vt:lpwstr>On-screen Show (4:3)</vt:lpwstr>
  </property>
  <property fmtid="{D5CDD505-2E9C-101B-9397-08002B2CF9AE}" pid="23" name="ScaleCrop">
    <vt:bool>0</vt:bool>
  </property>
  <property fmtid="{D5CDD505-2E9C-101B-9397-08002B2CF9AE}" pid="24" name="ShareDoc">
    <vt:bool>0</vt:bool>
  </property>
  <property fmtid="{D5CDD505-2E9C-101B-9397-08002B2CF9AE}" pid="25" name="Slides">
    <vt:i4>13</vt:i4>
  </property>
</Properties>
</file>