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9"/>
    <p:sldMasterId id="2147483649" r:id="rId30"/>
    <p:sldMasterId id="2147483650" r:id="rId31"/>
    <p:sldMasterId id="2147483651" r:id="rId32"/>
    <p:sldMasterId id="2147483652" r:id="rId33"/>
    <p:sldMasterId id="2147483654" r:id="rId34"/>
  </p:sldMasterIdLst>
  <p:notesMasterIdLst>
    <p:notesMasterId r:id="rId72"/>
  </p:notesMasterIdLst>
  <p:sldIdLst>
    <p:sldId id="256" r:id="rId35"/>
    <p:sldId id="257" r:id="rId36"/>
    <p:sldId id="259" r:id="rId37"/>
    <p:sldId id="265" r:id="rId38"/>
    <p:sldId id="302" r:id="rId39"/>
    <p:sldId id="262" r:id="rId40"/>
    <p:sldId id="260" r:id="rId41"/>
    <p:sldId id="261" r:id="rId42"/>
    <p:sldId id="303" r:id="rId43"/>
    <p:sldId id="266" r:id="rId44"/>
    <p:sldId id="267" r:id="rId45"/>
    <p:sldId id="268" r:id="rId46"/>
    <p:sldId id="269" r:id="rId47"/>
    <p:sldId id="270" r:id="rId48"/>
    <p:sldId id="308" r:id="rId49"/>
    <p:sldId id="309" r:id="rId50"/>
    <p:sldId id="310" r:id="rId51"/>
    <p:sldId id="311" r:id="rId52"/>
    <p:sldId id="312" r:id="rId53"/>
    <p:sldId id="313" r:id="rId54"/>
    <p:sldId id="314" r:id="rId55"/>
    <p:sldId id="271" r:id="rId56"/>
    <p:sldId id="272" r:id="rId57"/>
    <p:sldId id="273" r:id="rId58"/>
    <p:sldId id="274" r:id="rId59"/>
    <p:sldId id="275" r:id="rId60"/>
    <p:sldId id="276" r:id="rId61"/>
    <p:sldId id="307" r:id="rId62"/>
    <p:sldId id="315" r:id="rId63"/>
    <p:sldId id="277" r:id="rId64"/>
    <p:sldId id="278" r:id="rId65"/>
    <p:sldId id="279" r:id="rId66"/>
    <p:sldId id="280" r:id="rId67"/>
    <p:sldId id="282" r:id="rId68"/>
    <p:sldId id="281" r:id="rId69"/>
    <p:sldId id="296" r:id="rId70"/>
    <p:sldId id="297" r:id="rId71"/>
  </p:sldIdLst>
  <p:sldSz cx="13004800" cy="9753600"/>
  <p:notesSz cx="6858000" cy="9144000"/>
  <p:defaultTextStyle>
    <a:defPPr>
      <a:defRPr lang="en-US"/>
    </a:defPPr>
    <a:lvl1pPr algn="l" rtl="0" eaLnBrk="0" fontAlgn="base" hangingPunct="0">
      <a:spcBef>
        <a:spcPct val="0"/>
      </a:spcBef>
      <a:spcAft>
        <a:spcPct val="0"/>
      </a:spcAft>
      <a:defRPr sz="1200" kern="1200">
        <a:solidFill>
          <a:srgbClr val="000000"/>
        </a:solidFill>
        <a:latin typeface="Times New Roman" panose="02020603050405020304" pitchFamily="18" charset="0"/>
        <a:ea typeface="ヒラギノ明朝 ProN W3" charset="-128"/>
        <a:cs typeface="+mn-cs"/>
        <a:sym typeface="Times New Roman" panose="02020603050405020304" pitchFamily="18" charset="0"/>
      </a:defRPr>
    </a:lvl1pPr>
    <a:lvl2pPr marL="457200" algn="l" rtl="0" eaLnBrk="0" fontAlgn="base" hangingPunct="0">
      <a:spcBef>
        <a:spcPct val="0"/>
      </a:spcBef>
      <a:spcAft>
        <a:spcPct val="0"/>
      </a:spcAft>
      <a:defRPr sz="1200" kern="1200">
        <a:solidFill>
          <a:srgbClr val="000000"/>
        </a:solidFill>
        <a:latin typeface="Times New Roman" panose="02020603050405020304" pitchFamily="18" charset="0"/>
        <a:ea typeface="ヒラギノ明朝 ProN W3" charset="-128"/>
        <a:cs typeface="+mn-cs"/>
        <a:sym typeface="Times New Roman" panose="02020603050405020304" pitchFamily="18" charset="0"/>
      </a:defRPr>
    </a:lvl2pPr>
    <a:lvl3pPr marL="914400" algn="l" rtl="0" eaLnBrk="0" fontAlgn="base" hangingPunct="0">
      <a:spcBef>
        <a:spcPct val="0"/>
      </a:spcBef>
      <a:spcAft>
        <a:spcPct val="0"/>
      </a:spcAft>
      <a:defRPr sz="1200" kern="1200">
        <a:solidFill>
          <a:srgbClr val="000000"/>
        </a:solidFill>
        <a:latin typeface="Times New Roman" panose="02020603050405020304" pitchFamily="18" charset="0"/>
        <a:ea typeface="ヒラギノ明朝 ProN W3" charset="-128"/>
        <a:cs typeface="+mn-cs"/>
        <a:sym typeface="Times New Roman" panose="02020603050405020304" pitchFamily="18" charset="0"/>
      </a:defRPr>
    </a:lvl3pPr>
    <a:lvl4pPr marL="1371600" algn="l" rtl="0" eaLnBrk="0" fontAlgn="base" hangingPunct="0">
      <a:spcBef>
        <a:spcPct val="0"/>
      </a:spcBef>
      <a:spcAft>
        <a:spcPct val="0"/>
      </a:spcAft>
      <a:defRPr sz="1200" kern="1200">
        <a:solidFill>
          <a:srgbClr val="000000"/>
        </a:solidFill>
        <a:latin typeface="Times New Roman" panose="02020603050405020304" pitchFamily="18" charset="0"/>
        <a:ea typeface="ヒラギノ明朝 ProN W3" charset="-128"/>
        <a:cs typeface="+mn-cs"/>
        <a:sym typeface="Times New Roman" panose="02020603050405020304" pitchFamily="18" charset="0"/>
      </a:defRPr>
    </a:lvl4pPr>
    <a:lvl5pPr marL="1828800" algn="l" rtl="0" eaLnBrk="0" fontAlgn="base" hangingPunct="0">
      <a:spcBef>
        <a:spcPct val="0"/>
      </a:spcBef>
      <a:spcAft>
        <a:spcPct val="0"/>
      </a:spcAft>
      <a:defRPr sz="1200" kern="1200">
        <a:solidFill>
          <a:srgbClr val="000000"/>
        </a:solidFill>
        <a:latin typeface="Times New Roman" panose="02020603050405020304" pitchFamily="18" charset="0"/>
        <a:ea typeface="ヒラギノ明朝 ProN W3" charset="-128"/>
        <a:cs typeface="+mn-cs"/>
        <a:sym typeface="Times New Roman" panose="02020603050405020304" pitchFamily="18" charset="0"/>
      </a:defRPr>
    </a:lvl5pPr>
    <a:lvl6pPr marL="2286000" algn="l" defTabSz="914400" rtl="0" eaLnBrk="1" latinLnBrk="0" hangingPunct="1">
      <a:defRPr sz="1200" kern="1200">
        <a:solidFill>
          <a:srgbClr val="000000"/>
        </a:solidFill>
        <a:latin typeface="Times New Roman" panose="02020603050405020304" pitchFamily="18" charset="0"/>
        <a:ea typeface="ヒラギノ明朝 ProN W3" charset="-128"/>
        <a:cs typeface="+mn-cs"/>
        <a:sym typeface="Times New Roman" panose="02020603050405020304" pitchFamily="18" charset="0"/>
      </a:defRPr>
    </a:lvl6pPr>
    <a:lvl7pPr marL="2743200" algn="l" defTabSz="914400" rtl="0" eaLnBrk="1" latinLnBrk="0" hangingPunct="1">
      <a:defRPr sz="1200" kern="1200">
        <a:solidFill>
          <a:srgbClr val="000000"/>
        </a:solidFill>
        <a:latin typeface="Times New Roman" panose="02020603050405020304" pitchFamily="18" charset="0"/>
        <a:ea typeface="ヒラギノ明朝 ProN W3" charset="-128"/>
        <a:cs typeface="+mn-cs"/>
        <a:sym typeface="Times New Roman" panose="02020603050405020304" pitchFamily="18" charset="0"/>
      </a:defRPr>
    </a:lvl7pPr>
    <a:lvl8pPr marL="3200400" algn="l" defTabSz="914400" rtl="0" eaLnBrk="1" latinLnBrk="0" hangingPunct="1">
      <a:defRPr sz="1200" kern="1200">
        <a:solidFill>
          <a:srgbClr val="000000"/>
        </a:solidFill>
        <a:latin typeface="Times New Roman" panose="02020603050405020304" pitchFamily="18" charset="0"/>
        <a:ea typeface="ヒラギノ明朝 ProN W3" charset="-128"/>
        <a:cs typeface="+mn-cs"/>
        <a:sym typeface="Times New Roman" panose="02020603050405020304" pitchFamily="18" charset="0"/>
      </a:defRPr>
    </a:lvl8pPr>
    <a:lvl9pPr marL="3657600" algn="l" defTabSz="914400" rtl="0" eaLnBrk="1" latinLnBrk="0" hangingPunct="1">
      <a:defRPr sz="1200" kern="1200">
        <a:solidFill>
          <a:srgbClr val="000000"/>
        </a:solidFill>
        <a:latin typeface="Times New Roman" panose="02020603050405020304" pitchFamily="18" charset="0"/>
        <a:ea typeface="ヒラギノ明朝 ProN W3" charset="-128"/>
        <a:cs typeface="+mn-cs"/>
        <a:sym typeface="Times New Roman" panose="02020603050405020304" pitchFamily="18"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128" y="53"/>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6.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tableStyles" Target="tableStyles.xml"/><Relationship Id="rId7" Type="http://schemas.openxmlformats.org/officeDocument/2006/relationships/customXml" Target="../customXml/item7.xml"/><Relationship Id="rId71"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Master" Target="slideMasters/slideMaster1.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Master" Target="slideMasters/slideMaster4.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3.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Master" Target="slideMasters/slideMaster2.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Master" Target="slideMasters/slideMaster5.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E47C81F5-2977-4E16-AFF6-9FD2E6F5D48E}"/>
              </a:ext>
            </a:extLst>
          </p:cNvPr>
          <p:cNvSpPr>
            <a:spLocks noRo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Rectangle 2">
            <a:extLst>
              <a:ext uri="{FF2B5EF4-FFF2-40B4-BE49-F238E27FC236}">
                <a16:creationId xmlns:a16="http://schemas.microsoft.com/office/drawing/2014/main" id="{5F9A1574-F2FB-4344-990C-0D9D44B4BD52}"/>
              </a:ext>
            </a:extLst>
          </p:cNvPr>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New Roman" charset="0"/>
        <a:ea typeface="MS PGothic" panose="020B0600070205080204" pitchFamily="34" charset="-128"/>
        <a:cs typeface="+mn-cs"/>
      </a:defRPr>
    </a:lvl1pPr>
    <a:lvl2pPr marL="457200" algn="l" rtl="0" eaLnBrk="0" fontAlgn="base" hangingPunct="0">
      <a:spcBef>
        <a:spcPct val="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76FFEEC-B74B-4FE4-9332-E84A3245A2CA}"/>
              </a:ext>
            </a:extLst>
          </p:cNvPr>
          <p:cNvSpPr>
            <a:spLocks noChangeArrowheads="1" noTextEdit="1"/>
          </p:cNvSpPr>
          <p:nvPr>
            <p:ph type="sldImg"/>
          </p:nvPr>
        </p:nvSpPr>
        <p:spPr>
          <a:solidFill>
            <a:srgbClr val="FFFFFF"/>
          </a:solidFill>
          <a:ln/>
        </p:spPr>
      </p:sp>
      <p:sp>
        <p:nvSpPr>
          <p:cNvPr id="8195" name="Rectangle 2">
            <a:extLst>
              <a:ext uri="{FF2B5EF4-FFF2-40B4-BE49-F238E27FC236}">
                <a16:creationId xmlns:a16="http://schemas.microsoft.com/office/drawing/2014/main" id="{956A41E2-CED9-4E1B-9535-C388B31D5F5C}"/>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688" eaLnBrk="1" hangingPunct="1"/>
            <a:r>
              <a:rPr lang="en-US" altLang="en-US" sz="1800">
                <a:latin typeface="Gill Sans" charset="0"/>
                <a:cs typeface="Gill Sans" charset="0"/>
                <a:sym typeface="Gill Sans" charset="0"/>
              </a:rPr>
              <a:t>This 60 minute talk covers WiFi protocols, channels and radio modes, and how to use them to</a:t>
            </a:r>
          </a:p>
          <a:p>
            <a:pPr marL="39688" eaLnBrk="1" hangingPunct="1"/>
            <a:r>
              <a:rPr lang="en-US" altLang="en-US" sz="1800">
                <a:solidFill>
                  <a:srgbClr val="000000"/>
                </a:solidFill>
                <a:latin typeface="Gill Sans" charset="0"/>
                <a:cs typeface="Gill Sans" charset="0"/>
                <a:sym typeface="Gill Sans" charset="0"/>
              </a:rPr>
              <a:t>Version 2.3 @2010-03-12</a:t>
            </a:r>
          </a:p>
          <a:p>
            <a:pPr marL="39688" eaLnBrk="1" hangingPunct="1"/>
            <a:endParaRPr lang="en-US" altLang="en-US" sz="1800">
              <a:latin typeface="Gill Sans" charset="0"/>
              <a:cs typeface="Gill Sans" charset="0"/>
              <a:sym typeface="Gill Sans" charset="0"/>
            </a:endParaRPr>
          </a:p>
          <a:p>
            <a:pPr marL="39688" eaLnBrk="1" hangingPunct="1"/>
            <a:endParaRPr lang="en-US" altLang="en-US" sz="1800" b="1">
              <a:solidFill>
                <a:srgbClr val="000000"/>
              </a:solidFill>
              <a:latin typeface="Gill Sans" charset="0"/>
              <a:cs typeface="Gill Sans" charset="0"/>
              <a:sym typeface="Gill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14454BCF-C908-4007-9C0D-EF83B201D73B}"/>
              </a:ext>
            </a:extLst>
          </p:cNvPr>
          <p:cNvSpPr>
            <a:spLocks noChangeArrowheads="1" noTextEdit="1"/>
          </p:cNvSpPr>
          <p:nvPr>
            <p:ph type="sldImg"/>
          </p:nvPr>
        </p:nvSpPr>
        <p:spPr>
          <a:solidFill>
            <a:srgbClr val="FFFFFF"/>
          </a:solidFill>
          <a:ln/>
        </p:spPr>
      </p:sp>
      <p:sp>
        <p:nvSpPr>
          <p:cNvPr id="28675" name="Rectangle 2">
            <a:extLst>
              <a:ext uri="{FF2B5EF4-FFF2-40B4-BE49-F238E27FC236}">
                <a16:creationId xmlns:a16="http://schemas.microsoft.com/office/drawing/2014/main" id="{243F26F2-2C8F-495E-AF74-E6851AB89579}"/>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Point to point links have the greatest possible throughput out of any of the basic network topologies, since there is very little contention for resources.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C894753D-384B-4701-81FB-F55A7F74EB3E}"/>
              </a:ext>
            </a:extLst>
          </p:cNvPr>
          <p:cNvSpPr>
            <a:spLocks noChangeArrowheads="1" noTextEdit="1"/>
          </p:cNvSpPr>
          <p:nvPr>
            <p:ph type="sldImg"/>
          </p:nvPr>
        </p:nvSpPr>
        <p:spPr>
          <a:solidFill>
            <a:srgbClr val="FFFFFF"/>
          </a:solidFill>
          <a:ln/>
        </p:spPr>
      </p:sp>
      <p:sp>
        <p:nvSpPr>
          <p:cNvPr id="30723" name="Rectangle 2">
            <a:extLst>
              <a:ext uri="{FF2B5EF4-FFF2-40B4-BE49-F238E27FC236}">
                <a16:creationId xmlns:a16="http://schemas.microsoft.com/office/drawing/2014/main" id="{7482C5DB-585A-45F7-A806-76141FFEF4C3}"/>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The point to multipoint network is the most common kind of topology: think of an access point with many clients.</a:t>
            </a:r>
          </a:p>
          <a:p>
            <a:pPr eaLnBrk="1" hangingPunct="1"/>
            <a:r>
              <a:rPr lang="en-US" altLang="en-US" sz="1800">
                <a:latin typeface="Gill Sans" charset="0"/>
                <a:cs typeface="Gill Sans" charset="0"/>
                <a:sym typeface="Gill Sans" charset="0"/>
              </a:rPr>
              <a:t>Many times, point-to-point links will evolve into point-to-multipoint networks when word gets around that it is possible to connect to the Internet over wireless.</a:t>
            </a:r>
          </a:p>
          <a:p>
            <a:pPr eaLnBrk="1" hangingPunct="1"/>
            <a:r>
              <a:rPr lang="en-US" altLang="en-US" sz="1800">
                <a:latin typeface="Gill Sans" charset="0"/>
                <a:cs typeface="Gill Sans" charset="0"/>
                <a:sym typeface="Gill Sans" charset="0"/>
              </a:rPr>
              <a:t>The engineering behind point to multipoint links is very different from point-to-point links. You can’t expect to simply replace a dish with an omnidirectional antenna and expect it to work. Going from a point-to-point to a point-to-multipoint network adds complexity, since you now have multiple nodes contending for network resources. The end result is that overall throughput goes down.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4880FD4B-B593-41FB-98E4-CED56B42EF0B}"/>
              </a:ext>
            </a:extLst>
          </p:cNvPr>
          <p:cNvSpPr>
            <a:spLocks noChangeArrowheads="1" noTextEdit="1"/>
          </p:cNvSpPr>
          <p:nvPr>
            <p:ph type="sldImg"/>
          </p:nvPr>
        </p:nvSpPr>
        <p:spPr>
          <a:solidFill>
            <a:srgbClr val="FFFFFF"/>
          </a:solidFill>
          <a:ln/>
        </p:spPr>
      </p:sp>
      <p:sp>
        <p:nvSpPr>
          <p:cNvPr id="32771" name="Rectangle 2">
            <a:extLst>
              <a:ext uri="{FF2B5EF4-FFF2-40B4-BE49-F238E27FC236}">
                <a16:creationId xmlns:a16="http://schemas.microsoft.com/office/drawing/2014/main" id="{349E1B2C-4EB3-4FC4-A020-8C3EBC90B230}"/>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Multipoint-to-multipoint networks are considerably more complex, but also much more flexible than point-to-multipoint networks. There is no central authority in mesh networks. The mesh protocol automatically adds new nodes as they come online, without the need to change the configuration of any existing nodes.</a:t>
            </a:r>
          </a:p>
          <a:p>
            <a:pPr eaLnBrk="1" hangingPunct="1"/>
            <a:r>
              <a:rPr lang="en-US" altLang="en-US" sz="1800">
                <a:latin typeface="Gill Sans" charset="0"/>
                <a:cs typeface="Gill Sans" charset="0"/>
                <a:sym typeface="Gill Sans" charset="0"/>
              </a:rPr>
              <a:t>Mesh networks can be difficult to tune compared to point-to-point and point-to-multipoint networks. One obvious difficulty is choosing a channel to use for the network. Since every node communicates with each other, only one channel can be used for a given mesh. This greatly reduces the maximum possible throughput.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CE64188A-5348-49DE-94B9-FFDF706B4B18}"/>
              </a:ext>
            </a:extLst>
          </p:cNvPr>
          <p:cNvSpPr>
            <a:spLocks noChangeArrowheads="1" noTextEdit="1"/>
          </p:cNvSpPr>
          <p:nvPr>
            <p:ph type="sldImg"/>
          </p:nvPr>
        </p:nvSpPr>
        <p:spPr>
          <a:solidFill>
            <a:srgbClr val="FFFFFF"/>
          </a:solidFill>
          <a:ln/>
        </p:spPr>
      </p:sp>
      <p:sp>
        <p:nvSpPr>
          <p:cNvPr id="41987" name="Rectangle 2">
            <a:extLst>
              <a:ext uri="{FF2B5EF4-FFF2-40B4-BE49-F238E27FC236}">
                <a16:creationId xmlns:a16="http://schemas.microsoft.com/office/drawing/2014/main" id="{29770316-54C0-4BFF-9C67-33173C9509A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WiFi radios can operate in one of these four modes.Most devices can only operate in one mode at a time, so it cannot (for example) act as an access point and a client at the same time. </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But you can have a wireless router that accepts more than one radio in which case you can have a radio acting as an Access Point and another as a client. This is often used to enhance the throughput of mesh networks.</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In managed mode, the radio channel is not specified. It scans all channels and changes to match the AP automatically (choosing the one with the strongest signal). In ad-hoc mode, a radio is configured with a name and channel, and the radio will not change channels to match other ad-hoc radios with the same name.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6BD93A17-BA77-4598-AF76-50054314CD91}"/>
              </a:ext>
            </a:extLst>
          </p:cNvPr>
          <p:cNvSpPr>
            <a:spLocks noChangeArrowheads="1" noTextEdit="1"/>
          </p:cNvSpPr>
          <p:nvPr>
            <p:ph type="sldImg"/>
          </p:nvPr>
        </p:nvSpPr>
        <p:spPr>
          <a:solidFill>
            <a:srgbClr val="FFFFFF"/>
          </a:solidFill>
          <a:ln/>
        </p:spPr>
      </p:sp>
      <p:sp>
        <p:nvSpPr>
          <p:cNvPr id="44035" name="Rectangle 2">
            <a:extLst>
              <a:ext uri="{FF2B5EF4-FFF2-40B4-BE49-F238E27FC236}">
                <a16:creationId xmlns:a16="http://schemas.microsoft.com/office/drawing/2014/main" id="{FA44E231-5F33-467F-BED2-0F8CA6ADC81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SSID means “Service Set IDentifier”. It sometimes called also ESSID (Extended SSID) or BSSID (Basic SSID), with the same meaning (not really, but the difference is not important for us now...).</a:t>
            </a:r>
          </a:p>
          <a:p>
            <a:pPr eaLnBrk="1" hangingPunct="1"/>
            <a:r>
              <a:rPr lang="en-US" altLang="en-US" sz="1800">
                <a:latin typeface="Gill Sans" charset="0"/>
                <a:cs typeface="Gill Sans" charset="0"/>
                <a:sym typeface="Gill Sans" charset="0"/>
              </a:rPr>
              <a:t>For more details, see: </a:t>
            </a:r>
            <a:r>
              <a:rPr lang="en-US" altLang="en-US" sz="1800" i="1">
                <a:latin typeface="Gill Sans" charset="0"/>
                <a:cs typeface="Gill Sans" charset="0"/>
                <a:sym typeface="Gill Sans" charset="0"/>
              </a:rPr>
              <a:t>http://en.wikipedia.org/wiki/Service_set_(802.11_network)</a:t>
            </a:r>
            <a:endParaRPr lang="en-US" altLang="en-US" sz="1800">
              <a:latin typeface="Gill Sans" charset="0"/>
              <a:cs typeface="Gill Sans" charset="0"/>
              <a:sym typeface="Gill Sans" charset="0"/>
            </a:endParaRP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Access points create point-to-multipoint WiFi networks.  A radio operating in master mode acts as an access point, advertising a network of a certain name on a certain channel, and allows wireless clients to connect to it. There may be limitations on the max number of clients allowed (this limit varies across AP models).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0FB60C88-D990-419F-A23C-DD3BF6621636}"/>
              </a:ext>
            </a:extLst>
          </p:cNvPr>
          <p:cNvSpPr>
            <a:spLocks noChangeArrowheads="1" noTextEdit="1"/>
          </p:cNvSpPr>
          <p:nvPr>
            <p:ph type="sldImg"/>
          </p:nvPr>
        </p:nvSpPr>
        <p:spPr>
          <a:solidFill>
            <a:srgbClr val="FFFFFF"/>
          </a:solidFill>
          <a:ln/>
        </p:spPr>
      </p:sp>
      <p:sp>
        <p:nvSpPr>
          <p:cNvPr id="46083" name="Rectangle 2">
            <a:extLst>
              <a:ext uri="{FF2B5EF4-FFF2-40B4-BE49-F238E27FC236}">
                <a16:creationId xmlns:a16="http://schemas.microsoft.com/office/drawing/2014/main" id="{EF0B64FC-3F9E-4BD1-9848-BBB979D7EBBD}"/>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Sometimes a device working in client (managed) mode is also called “station” or “CPE” (Customer-premises equipment or customer-provided equipment).</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Clients can only talk to one AP at a time.</a:t>
            </a:r>
          </a:p>
          <a:p>
            <a:pPr eaLnBrk="1" hangingPunct="1"/>
            <a:endParaRPr lang="en-US" altLang="en-US" sz="1800">
              <a:latin typeface="Gill Sans" charset="0"/>
              <a:cs typeface="Gill Sans" charset="0"/>
              <a:sym typeface="Gill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175C73A2-9949-491E-9ACF-94FD83DE4F70}"/>
              </a:ext>
            </a:extLst>
          </p:cNvPr>
          <p:cNvSpPr>
            <a:spLocks noChangeArrowheads="1" noTextEdit="1"/>
          </p:cNvSpPr>
          <p:nvPr>
            <p:ph type="sldImg"/>
          </p:nvPr>
        </p:nvSpPr>
        <p:spPr>
          <a:solidFill>
            <a:srgbClr val="FFFFFF"/>
          </a:solidFill>
          <a:ln/>
        </p:spPr>
      </p:sp>
      <p:sp>
        <p:nvSpPr>
          <p:cNvPr id="48131" name="Rectangle 2">
            <a:extLst>
              <a:ext uri="{FF2B5EF4-FFF2-40B4-BE49-F238E27FC236}">
                <a16:creationId xmlns:a16="http://schemas.microsoft.com/office/drawing/2014/main" id="{A8B0E140-0C9C-4905-B5B8-A9C5DE0F532D}"/>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Ad-hoc mode is used to create mesh networks. This is done by creating a multipoint-to-multipoint network when there is no master available.</a:t>
            </a:r>
          </a:p>
          <a:p>
            <a:pPr eaLnBrk="1" hangingPunct="1"/>
            <a:r>
              <a:rPr lang="en-US" altLang="en-US" sz="1800">
                <a:latin typeface="Gill Sans" charset="0"/>
                <a:cs typeface="Gill Sans" charset="0"/>
                <a:sym typeface="Gill Sans" charset="0"/>
              </a:rPr>
              <a:t>Ad hoc mode can also be used to establish a link between to WiFI equipped laptops without using an Access Point.</a:t>
            </a:r>
          </a:p>
          <a:p>
            <a:pPr eaLnBrk="1" hangingPunct="1"/>
            <a:r>
              <a:rPr lang="en-US" altLang="en-US" sz="1800">
                <a:latin typeface="Gill Sans" charset="0"/>
                <a:cs typeface="Gill Sans" charset="0"/>
                <a:sym typeface="Gill Sans" charset="0"/>
              </a:rPr>
              <a:t>In ad-hoc mode, each wireless card communicates directly with its neighbors. </a:t>
            </a:r>
          </a:p>
          <a:p>
            <a:pPr eaLnBrk="1" hangingPunct="1"/>
            <a:r>
              <a:rPr lang="en-US" altLang="en-US" sz="1800">
                <a:latin typeface="Gill Sans" charset="0"/>
                <a:cs typeface="Gill Sans" charset="0"/>
                <a:sym typeface="Gill Sans" charset="0"/>
              </a:rPr>
              <a:t>Some vendors do not implement properly the ad hoc mode thus impairing interoperability.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83F4F94E-ABDC-4A50-89D7-0BB65E4EA374}"/>
              </a:ext>
            </a:extLst>
          </p:cNvPr>
          <p:cNvSpPr>
            <a:spLocks noChangeArrowheads="1" noTextEdit="1"/>
          </p:cNvSpPr>
          <p:nvPr>
            <p:ph type="sldImg"/>
          </p:nvPr>
        </p:nvSpPr>
        <p:spPr>
          <a:solidFill>
            <a:srgbClr val="FFFFFF"/>
          </a:solidFill>
          <a:ln/>
        </p:spPr>
      </p:sp>
      <p:sp>
        <p:nvSpPr>
          <p:cNvPr id="50179" name="Rectangle 2">
            <a:extLst>
              <a:ext uri="{FF2B5EF4-FFF2-40B4-BE49-F238E27FC236}">
                <a16:creationId xmlns:a16="http://schemas.microsoft.com/office/drawing/2014/main" id="{CEF52B48-F952-4A01-AE93-E0938F5E3552}"/>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Monitor mode is used by some tools (such as Kismet) to passively listen to all radio traffic on a given channel. This is useful for analyzing problems on a wireless link or observing spectrum usage in the local area.</a:t>
            </a:r>
          </a:p>
          <a:p>
            <a:pPr eaLnBrk="1" hangingPunct="1"/>
            <a:r>
              <a:rPr lang="en-US" altLang="en-US" sz="1800">
                <a:latin typeface="Gill Sans" charset="0"/>
                <a:cs typeface="Gill Sans" charset="0"/>
                <a:sym typeface="Gill Sans" charset="0"/>
              </a:rPr>
              <a:t>Monitor mode is not used for normal communications.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2308C999-4EA4-4677-A1D8-1334CB7945E1}"/>
              </a:ext>
            </a:extLst>
          </p:cNvPr>
          <p:cNvSpPr>
            <a:spLocks noChangeArrowheads="1" noTextEdit="1"/>
          </p:cNvSpPr>
          <p:nvPr>
            <p:ph type="sldImg"/>
          </p:nvPr>
        </p:nvSpPr>
        <p:spPr>
          <a:solidFill>
            <a:srgbClr val="FFFFFF"/>
          </a:solidFill>
          <a:ln/>
        </p:spPr>
      </p:sp>
      <p:sp>
        <p:nvSpPr>
          <p:cNvPr id="52227" name="Rectangle 2">
            <a:extLst>
              <a:ext uri="{FF2B5EF4-FFF2-40B4-BE49-F238E27FC236}">
                <a16:creationId xmlns:a16="http://schemas.microsoft.com/office/drawing/2014/main" id="{30FE1C2A-666F-4E5B-92E6-463843A32CAE}"/>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Access points cannot communicate with other access points over the air. A feature of WiFi called WDS (Wireless Distribution System) can allow up to five APs to communicate with each other via wireless, but throughput is greatly reduced, and vendor interoperability problems are common, so relying on it is generally discouraged.</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Clients cannot communicate with other clients, unless they are in range of a common AP. It is a common problem that two laptops may be sitting in the same room but one can get on the network while the other cannot. If the AP is far away, and one laptop has a better antenna than the other, then only the better laptop may be able to access the network. Even though the clients are in range of each other, this does not help. Clients must be in range of an access point to use the network.</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Ad-hoc nodes can only talk to other ad-hoc nodes that are in range.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840C8E6A-D3F3-4046-8972-CC27DBA65E07}"/>
              </a:ext>
            </a:extLst>
          </p:cNvPr>
          <p:cNvSpPr>
            <a:spLocks noChangeArrowheads="1" noTextEdit="1"/>
          </p:cNvSpPr>
          <p:nvPr>
            <p:ph type="sldImg"/>
          </p:nvPr>
        </p:nvSpPr>
        <p:spPr>
          <a:solidFill>
            <a:srgbClr val="FFFFFF"/>
          </a:solidFill>
          <a:ln/>
        </p:spPr>
      </p:sp>
      <p:sp>
        <p:nvSpPr>
          <p:cNvPr id="54275" name="Rectangle 2">
            <a:extLst>
              <a:ext uri="{FF2B5EF4-FFF2-40B4-BE49-F238E27FC236}">
                <a16:creationId xmlns:a16="http://schemas.microsoft.com/office/drawing/2014/main" id="{33F225F7-52B6-4725-B815-7B751A89227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WDS is mentioned in the WiFi standard, but the actual implementation is not fully specified, therefore different vendors often use incompatible implementations.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D98954BC-2CA4-4D6E-943F-9A6050E984EE}"/>
              </a:ext>
            </a:extLst>
          </p:cNvPr>
          <p:cNvSpPr>
            <a:spLocks noChangeArrowheads="1" noTextEdit="1"/>
          </p:cNvSpPr>
          <p:nvPr>
            <p:ph type="sldImg"/>
          </p:nvPr>
        </p:nvSpPr>
        <p:spPr>
          <a:solidFill>
            <a:srgbClr val="FFFFFF"/>
          </a:solidFill>
          <a:ln/>
        </p:spPr>
      </p:sp>
      <p:sp>
        <p:nvSpPr>
          <p:cNvPr id="11267" name="Rectangle 2">
            <a:extLst>
              <a:ext uri="{FF2B5EF4-FFF2-40B4-BE49-F238E27FC236}">
                <a16:creationId xmlns:a16="http://schemas.microsoft.com/office/drawing/2014/main" id="{2AB64A30-A2FB-4ADF-B99D-857FCB9F8D77}"/>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688" eaLnBrk="1" hangingPunct="1"/>
            <a:r>
              <a:rPr lang="en-US" altLang="en-US" sz="1800">
                <a:latin typeface="Gill Sans" charset="0"/>
                <a:cs typeface="Gill Sans" charset="0"/>
                <a:sym typeface="Gill Sans" charset="0"/>
              </a:rPr>
              <a:t>The specific technologies used by WiFi equipment include 802.11a, b, g, and n. 802.11n was ratified by the IEEE in  September 2009, so it is a very new standard. </a:t>
            </a:r>
          </a:p>
          <a:p>
            <a:pPr marL="39688" eaLnBrk="1" hangingPunct="1"/>
            <a:r>
              <a:rPr lang="en-US" altLang="en-US" sz="1800">
                <a:latin typeface="Gill Sans" charset="0"/>
                <a:cs typeface="Gill Sans" charset="0"/>
                <a:sym typeface="Gill Sans" charset="0"/>
              </a:rPr>
              <a:t>802.11g is backwards compatible with 802.11b, and 802.11n is backwards compatible with 802.11a when operating at 5 GHz, and b/g when operating at 2.4 GHz. By using wider channels, 802.11n loses backwards compatibility but can have much greater throughput, around 100 Mbps or more. The standard allows for even better performance by using multiple data streams. We expect equipment that supports these higher data rates to enter the market soon now that the standard has been ratified.</a:t>
            </a:r>
          </a:p>
          <a:p>
            <a:pPr marL="39688" eaLnBrk="1" hangingPunct="1"/>
            <a:r>
              <a:rPr lang="en-US" altLang="en-US" sz="1800">
                <a:latin typeface="Gill Sans" charset="0"/>
                <a:cs typeface="Gill Sans" charset="0"/>
                <a:sym typeface="Gill Sans" charset="0"/>
              </a:rPr>
              <a:t>802.11a,b, and g are now part of the IEEE 802.11-2007 standard which encompasses all the amendments ratified up to that year, including 802.11e that deals with QoS.</a:t>
            </a:r>
          </a:p>
          <a:p>
            <a:pPr marL="39688" eaLnBrk="1" hangingPunct="1"/>
            <a:r>
              <a:rPr lang="en-US" altLang="en-US" sz="1800">
                <a:latin typeface="Gill Sans" charset="0"/>
                <a:cs typeface="Gill Sans" charset="0"/>
                <a:sym typeface="Gill Sans" charset="0"/>
              </a:rPr>
              <a:t>Note that WiMax is not the same thing as WiFi. It is a completely different standard that operates in licensed and unlicensed frequencies.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id="{F70EE6DC-9B02-4105-8EE1-7FC97C7D8ED4}"/>
              </a:ext>
            </a:extLst>
          </p:cNvPr>
          <p:cNvSpPr>
            <a:spLocks noChangeArrowheads="1" noTextEdit="1"/>
          </p:cNvSpPr>
          <p:nvPr>
            <p:ph type="sldImg"/>
          </p:nvPr>
        </p:nvSpPr>
        <p:spPr>
          <a:solidFill>
            <a:srgbClr val="FFFFFF"/>
          </a:solidFill>
          <a:ln/>
        </p:spPr>
      </p:sp>
      <p:sp>
        <p:nvSpPr>
          <p:cNvPr id="57347" name="Rectangle 2">
            <a:extLst>
              <a:ext uri="{FF2B5EF4-FFF2-40B4-BE49-F238E27FC236}">
                <a16:creationId xmlns:a16="http://schemas.microsoft.com/office/drawing/2014/main" id="{CB5F2C14-D691-40C5-9585-7D3380F41D96}"/>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Complex networks use some kind of routing protocol to relay traffic between nodes. WiFi only provides a link-local network connection, up through TCP/IP layer two.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CCBAE680-78B4-462F-A919-3BCEDA65FBFD}"/>
              </a:ext>
            </a:extLst>
          </p:cNvPr>
          <p:cNvSpPr>
            <a:spLocks noChangeArrowheads="1" noTextEdit="1"/>
          </p:cNvSpPr>
          <p:nvPr>
            <p:ph type="sldImg"/>
          </p:nvPr>
        </p:nvSpPr>
        <p:spPr>
          <a:solidFill>
            <a:srgbClr val="FFFFFF"/>
          </a:solidFill>
          <a:ln/>
        </p:spPr>
      </p:sp>
      <p:sp>
        <p:nvSpPr>
          <p:cNvPr id="59395" name="Rectangle 2">
            <a:extLst>
              <a:ext uri="{FF2B5EF4-FFF2-40B4-BE49-F238E27FC236}">
                <a16:creationId xmlns:a16="http://schemas.microsoft.com/office/drawing/2014/main" id="{2342DF2F-FE3B-4872-82F0-AF09FD920466}"/>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The simplest network topology from layer two up is the bridge. If you bridge the Ethernet interface to the wireless, it creates a wireless “hub”, nearly the same as if every client connected an Ethernet cable to the same hub.</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While the configuration is simple, it comes at a cost of efficiency, since every device on the network now shares the same broadcast domain.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2F211DAA-1E8B-4006-880A-577C7D194E0F}"/>
              </a:ext>
            </a:extLst>
          </p:cNvPr>
          <p:cNvSpPr>
            <a:spLocks noChangeArrowheads="1" noTextEdit="1"/>
          </p:cNvSpPr>
          <p:nvPr>
            <p:ph type="sldImg"/>
          </p:nvPr>
        </p:nvSpPr>
        <p:spPr>
          <a:solidFill>
            <a:srgbClr val="FFFFFF"/>
          </a:solidFill>
          <a:ln/>
        </p:spPr>
      </p:sp>
      <p:sp>
        <p:nvSpPr>
          <p:cNvPr id="61443" name="Rectangle 2">
            <a:extLst>
              <a:ext uri="{FF2B5EF4-FFF2-40B4-BE49-F238E27FC236}">
                <a16:creationId xmlns:a16="http://schemas.microsoft.com/office/drawing/2014/main" id="{8BE93E89-0B8E-4A84-AF2F-431F3F4318C3}"/>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All access points in a bridged network share the same broadcast domain. All broadcast traffic (DHCP requests, ARP traffic) is sent to every node on the network. This ties up radio resources with unnecessary traffic.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a:extLst>
              <a:ext uri="{FF2B5EF4-FFF2-40B4-BE49-F238E27FC236}">
                <a16:creationId xmlns:a16="http://schemas.microsoft.com/office/drawing/2014/main" id="{D903744B-57C1-4482-82A0-6A7510C535CF}"/>
              </a:ext>
            </a:extLst>
          </p:cNvPr>
          <p:cNvSpPr>
            <a:spLocks noChangeArrowheads="1" noTextEdit="1"/>
          </p:cNvSpPr>
          <p:nvPr>
            <p:ph type="sldImg"/>
          </p:nvPr>
        </p:nvSpPr>
        <p:spPr>
          <a:solidFill>
            <a:srgbClr val="FFFFFF"/>
          </a:solidFill>
          <a:ln/>
        </p:spPr>
      </p:sp>
      <p:sp>
        <p:nvSpPr>
          <p:cNvPr id="63491" name="Rectangle 2">
            <a:extLst>
              <a:ext uri="{FF2B5EF4-FFF2-40B4-BE49-F238E27FC236}">
                <a16:creationId xmlns:a16="http://schemas.microsoft.com/office/drawing/2014/main" id="{066677A3-D9C0-44E0-AC25-ADFC0C76117F}"/>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Instead of bridging access points directly to the Ethernet, we can limit the broadcast domains to individual APs.</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Traditional dynamic routing protocols work well, as long as the wireless connections are strong. Historically, a problem with slow connectivity on a link is regarded as congestion, so the protocol “backs off” and transmits less frequently to help reduce the problem. But on a wireless link, slow connectivity may be a symptom of a weak signal or interference, which is indistinguishable from congestion. Reducing the transmission rate may actually make the problem worse, while immediate retransmission may be a better strategy.</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Modern mesh routing protocols (such as OLSR or BATMAN) can make use of information about link quality to make better decisions about routing and retransmissions.</a:t>
            </a:r>
          </a:p>
          <a:p>
            <a:pPr eaLnBrk="1" hangingPunct="1"/>
            <a:endParaRPr lang="en-US" altLang="en-US" sz="1800">
              <a:latin typeface="Gill Sans" charset="0"/>
              <a:cs typeface="Gill Sans" charset="0"/>
              <a:sym typeface="Gill Sans" charset="0"/>
            </a:endParaRPr>
          </a:p>
          <a:p>
            <a:pPr eaLnBrk="1" hangingPunct="1"/>
            <a:endParaRPr lang="en-US" altLang="en-US" sz="1800" b="1">
              <a:solidFill>
                <a:srgbClr val="000000"/>
              </a:solidFill>
              <a:latin typeface="Gill Sans" charset="0"/>
              <a:cs typeface="Gill Sans" charset="0"/>
              <a:sym typeface="Gill San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9AC88228-ED2B-4BB6-B828-CE492BB346AC}"/>
              </a:ext>
            </a:extLst>
          </p:cNvPr>
          <p:cNvSpPr>
            <a:spLocks noChangeArrowheads="1" noTextEdit="1"/>
          </p:cNvSpPr>
          <p:nvPr>
            <p:ph type="sldImg"/>
          </p:nvPr>
        </p:nvSpPr>
        <p:spPr>
          <a:solidFill>
            <a:srgbClr val="FFFFFF"/>
          </a:solidFill>
          <a:ln/>
        </p:spPr>
      </p:sp>
      <p:sp>
        <p:nvSpPr>
          <p:cNvPr id="66563" name="Rectangle 2">
            <a:extLst>
              <a:ext uri="{FF2B5EF4-FFF2-40B4-BE49-F238E27FC236}">
                <a16:creationId xmlns:a16="http://schemas.microsoft.com/office/drawing/2014/main" id="{4999B0C6-B94F-41B3-B99D-B3EA93A2559C}"/>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The same network can be made much more efficient by using routing instead of bridging. This reduces the size of the broadcast domains to include a single access point.</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Using routing does break roaming, which is generally only a problem for IP phones or other devices that expect to maintain TCP connections when physically moving around the network.</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B1979F74-3C46-470A-A3F2-FD3BD8A18415}"/>
              </a:ext>
            </a:extLst>
          </p:cNvPr>
          <p:cNvSpPr>
            <a:spLocks noChangeArrowheads="1" noTextEdit="1"/>
          </p:cNvSpPr>
          <p:nvPr>
            <p:ph type="sldImg"/>
          </p:nvPr>
        </p:nvSpPr>
        <p:spPr>
          <a:solidFill>
            <a:srgbClr val="FFFFFF"/>
          </a:solidFill>
          <a:ln/>
        </p:spPr>
      </p:sp>
      <p:sp>
        <p:nvSpPr>
          <p:cNvPr id="68611" name="Rectangle 2">
            <a:extLst>
              <a:ext uri="{FF2B5EF4-FFF2-40B4-BE49-F238E27FC236}">
                <a16:creationId xmlns:a16="http://schemas.microsoft.com/office/drawing/2014/main" id="{687BBEE8-981A-4336-B7DB-E72D4BC0129A}"/>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The answers will be given in the next slides.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A40A636D-7F6C-422C-B450-8BA883DDB153}"/>
              </a:ext>
            </a:extLst>
          </p:cNvPr>
          <p:cNvSpPr>
            <a:spLocks noChangeArrowheads="1" noTextEdit="1"/>
          </p:cNvSpPr>
          <p:nvPr>
            <p:ph type="sldImg"/>
          </p:nvPr>
        </p:nvSpPr>
        <p:spPr>
          <a:solidFill>
            <a:srgbClr val="FFFFFF"/>
          </a:solidFill>
          <a:ln/>
        </p:spPr>
      </p:sp>
      <p:sp>
        <p:nvSpPr>
          <p:cNvPr id="70659" name="Rectangle 2">
            <a:extLst>
              <a:ext uri="{FF2B5EF4-FFF2-40B4-BE49-F238E27FC236}">
                <a16:creationId xmlns:a16="http://schemas.microsoft.com/office/drawing/2014/main" id="{5E3D98E0-7E0F-4A67-BED4-5B033668F65D}"/>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We call a “device” the combination of a piece of hardware AND its Operating System (usually called </a:t>
            </a:r>
            <a:r>
              <a:rPr lang="en-US" altLang="en-US" sz="1800" b="1">
                <a:latin typeface="Gill Sans" charset="0"/>
                <a:cs typeface="Gill Sans" charset="0"/>
                <a:sym typeface="Gill Sans" charset="0"/>
              </a:rPr>
              <a:t>firmware</a:t>
            </a:r>
            <a:r>
              <a:rPr lang="en-US" altLang="en-US" sz="1800">
                <a:latin typeface="Gill Sans" charset="0"/>
                <a:cs typeface="Gill Sans" charset="0"/>
                <a:sym typeface="Gill Sans" charset="0"/>
              </a:rPr>
              <a:t>). The OS may also include other pieces of software (e.g.: a device can run a dedicated distribution of Linux with additional packages/commands).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D777FF7A-70DA-4B15-AD34-29D0C40409FC}"/>
              </a:ext>
            </a:extLst>
          </p:cNvPr>
          <p:cNvSpPr>
            <a:spLocks noChangeArrowheads="1" noTextEdit="1"/>
          </p:cNvSpPr>
          <p:nvPr>
            <p:ph type="sldImg"/>
          </p:nvPr>
        </p:nvSpPr>
        <p:spPr>
          <a:solidFill>
            <a:srgbClr val="FFFFFF"/>
          </a:solidFill>
          <a:ln/>
        </p:spPr>
      </p:sp>
      <p:sp>
        <p:nvSpPr>
          <p:cNvPr id="14339" name="Rectangle 2">
            <a:extLst>
              <a:ext uri="{FF2B5EF4-FFF2-40B4-BE49-F238E27FC236}">
                <a16:creationId xmlns:a16="http://schemas.microsoft.com/office/drawing/2014/main" id="{8C9FFFDA-428C-4AFD-A319-7F9672C43A39}"/>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WiFI uses the same channel for both directions of traffic, so when a radio is transmitting cannot be receiving. This limits the throughput.</a:t>
            </a:r>
          </a:p>
          <a:p>
            <a:pPr eaLnBrk="1" hangingPunct="1"/>
            <a:r>
              <a:rPr lang="en-US" altLang="en-US" sz="1800">
                <a:latin typeface="Gill Sans" charset="0"/>
                <a:cs typeface="Gill Sans" charset="0"/>
                <a:sym typeface="Gill Sans" charset="0"/>
              </a:rPr>
              <a:t>Several vendors claim “Turbo”  data rates of 108 Mbps. This is achieved by using 44MHz wide channels instead of the normal 22MHz. In most cases this is not practical.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4B631ED2-32B3-42DE-BEEA-73E47CAA0AE0}"/>
              </a:ext>
            </a:extLst>
          </p:cNvPr>
          <p:cNvSpPr>
            <a:spLocks noChangeArrowheads="1" noTextEdit="1"/>
          </p:cNvSpPr>
          <p:nvPr>
            <p:ph type="sldImg"/>
          </p:nvPr>
        </p:nvSpPr>
        <p:spPr>
          <a:solidFill>
            <a:srgbClr val="FFFFFF"/>
          </a:solidFill>
          <a:ln/>
        </p:spPr>
      </p:sp>
      <p:sp>
        <p:nvSpPr>
          <p:cNvPr id="16387" name="Rectangle 2">
            <a:extLst>
              <a:ext uri="{FF2B5EF4-FFF2-40B4-BE49-F238E27FC236}">
                <a16:creationId xmlns:a16="http://schemas.microsoft.com/office/drawing/2014/main" id="{09DAEC8B-B103-4540-8693-5DC8AD609A5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CSMA and TDMA are completely different media access methods. Technologies such as AirMAX or Nstreme may use 802.11 WiFi hardware, but the protocol is </a:t>
            </a:r>
            <a:r>
              <a:rPr lang="en-US" altLang="en-US" sz="1800" b="1">
                <a:latin typeface="Gill Sans" charset="0"/>
                <a:cs typeface="Gill Sans" charset="0"/>
                <a:sym typeface="Gill Sans" charset="0"/>
              </a:rPr>
              <a:t>not</a:t>
            </a:r>
            <a:r>
              <a:rPr lang="en-US" altLang="en-US" sz="1800">
                <a:latin typeface="Gill Sans" charset="0"/>
                <a:cs typeface="Gill Sans" charset="0"/>
                <a:sym typeface="Gill Sans" charset="0"/>
              </a:rPr>
              <a:t> compatible with standard WiFi!</a:t>
            </a:r>
          </a:p>
          <a:p>
            <a:pPr eaLnBrk="1" hangingPunct="1"/>
            <a:r>
              <a:rPr lang="en-US" altLang="en-US" sz="1800">
                <a:latin typeface="Gill Sans" charset="0"/>
                <a:cs typeface="Gill Sans" charset="0"/>
                <a:sym typeface="Gill Sans" charset="0"/>
              </a:rPr>
              <a:t>TDMA is particularly well suited for point to point links, where there are no wasted time slots. In point to multipoint applications at short distances CSMA is more efficient.</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TDMA also provides inherent Quality of Service (QoS) since the maximum time for a station to gain access to the medium is bounded.</a:t>
            </a:r>
          </a:p>
          <a:p>
            <a:pPr eaLnBrk="1" hangingPunct="1"/>
            <a:endParaRPr lang="en-US" altLang="en-US" sz="1800">
              <a:latin typeface="Gill Sans" charset="0"/>
              <a:cs typeface="Gill Sans" charset="0"/>
              <a:sym typeface="Gill Sans" charset="0"/>
            </a:endParaRPr>
          </a:p>
          <a:p>
            <a:pPr eaLnBrk="1" hangingPunct="1"/>
            <a:r>
              <a:rPr lang="en-US" altLang="en-US" sz="1800">
                <a:latin typeface="Gill Sans" charset="0"/>
                <a:cs typeface="Gill Sans" charset="0"/>
                <a:sym typeface="Gill Sans" charset="0"/>
              </a:rPr>
              <a:t>A sort of QoS can be offered in CSMA by establishing independent queues for different type of traffic and allowing shorter interframe spacings for high priority traffic like voice, but there will be no guaranteed maximum latency.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B428BAC8-FD42-4D9D-B162-032160D23110}"/>
              </a:ext>
            </a:extLst>
          </p:cNvPr>
          <p:cNvSpPr>
            <a:spLocks noChangeArrowheads="1" noTextEdit="1"/>
          </p:cNvSpPr>
          <p:nvPr>
            <p:ph type="sldImg"/>
          </p:nvPr>
        </p:nvSpPr>
        <p:spPr>
          <a:solidFill>
            <a:srgbClr val="FFFFFF"/>
          </a:solidFill>
          <a:ln/>
        </p:spPr>
      </p:sp>
      <p:sp>
        <p:nvSpPr>
          <p:cNvPr id="18435" name="Rectangle 2">
            <a:extLst>
              <a:ext uri="{FF2B5EF4-FFF2-40B4-BE49-F238E27FC236}">
                <a16:creationId xmlns:a16="http://schemas.microsoft.com/office/drawing/2014/main" id="{E1BF68D8-6D44-40AF-931F-A8F90520F623}"/>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The physical layer on an Ethernet network is a wire: is it plugged in?</a:t>
            </a:r>
          </a:p>
          <a:p>
            <a:pPr eaLnBrk="1" hangingPunct="1"/>
            <a:r>
              <a:rPr lang="en-US" altLang="en-US" sz="1800">
                <a:latin typeface="Gill Sans" charset="0"/>
                <a:cs typeface="Gill Sans" charset="0"/>
                <a:sym typeface="Gill Sans" charset="0"/>
              </a:rPr>
              <a:t>To establish the same layer of connectivity with WiFi, certain parameters must be set. Obviously, the devices must use the same channel or they cannot even “hear” each other. The operating mode of the radio must be properly configured or there cannot be communication. The name of the network (also called the ESSID) must match. And any security features must also be configured correctly.</a:t>
            </a:r>
          </a:p>
          <a:p>
            <a:pPr eaLnBrk="1" hangingPunct="1"/>
            <a:r>
              <a:rPr lang="en-US" altLang="en-US" sz="1800">
                <a:latin typeface="Gill Sans" charset="0"/>
                <a:cs typeface="Gill Sans" charset="0"/>
                <a:sym typeface="Gill Sans" charset="0"/>
              </a:rPr>
              <a:t>Unless these parameters are properly set, it is as if the “cable” is not yet plugged in. This configuration procedure will be analyzed with greater details in another lecture (AP configuration).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F8FDC05A-A2D3-480E-8AA8-A1138742077A}"/>
              </a:ext>
            </a:extLst>
          </p:cNvPr>
          <p:cNvSpPr>
            <a:spLocks noChangeArrowheads="1" noTextEdit="1"/>
          </p:cNvSpPr>
          <p:nvPr>
            <p:ph type="sldImg"/>
          </p:nvPr>
        </p:nvSpPr>
        <p:spPr>
          <a:solidFill>
            <a:srgbClr val="FFFFFF"/>
          </a:solidFill>
          <a:ln/>
        </p:spPr>
      </p:sp>
      <p:sp>
        <p:nvSpPr>
          <p:cNvPr id="20483" name="Rectangle 2">
            <a:extLst>
              <a:ext uri="{FF2B5EF4-FFF2-40B4-BE49-F238E27FC236}">
                <a16:creationId xmlns:a16="http://schemas.microsoft.com/office/drawing/2014/main" id="{C9679ADD-36FC-4864-9DD4-749A1E5F9691}"/>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In half-duplex communications, only one device may transmit at any time. This may very different from Ethernet networks, where full duplex mode (simultaneous transmit and receive) is also allowed by the standard for some hardware configurations.  As we will see, this becomes an important consideration when making long distance wireless networks.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D39F6F0A-4DEE-47C5-9A31-2EBF45356DB2}"/>
              </a:ext>
            </a:extLst>
          </p:cNvPr>
          <p:cNvSpPr>
            <a:spLocks noChangeArrowheads="1" noTextEdit="1"/>
          </p:cNvSpPr>
          <p:nvPr>
            <p:ph type="sldImg"/>
          </p:nvPr>
        </p:nvSpPr>
        <p:spPr>
          <a:solidFill>
            <a:srgbClr val="FFFFFF"/>
          </a:solidFill>
          <a:ln/>
        </p:spPr>
      </p:sp>
      <p:sp>
        <p:nvSpPr>
          <p:cNvPr id="22531" name="Rectangle 2">
            <a:extLst>
              <a:ext uri="{FF2B5EF4-FFF2-40B4-BE49-F238E27FC236}">
                <a16:creationId xmlns:a16="http://schemas.microsoft.com/office/drawing/2014/main" id="{22AAF61A-2547-4718-87A8-64D6ECF89796}"/>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You can choose to use channels that do not overlap at all. If you operate 802.11 equipment on non-overlapping channels, they will not interfere with each other. For example, channels 1, 6, and 11 do not overlap with each other.</a:t>
            </a:r>
          </a:p>
          <a:p>
            <a:pPr eaLnBrk="1" hangingPunct="1"/>
            <a:r>
              <a:rPr lang="en-US" altLang="en-US" sz="1800">
                <a:latin typeface="Gill Sans" charset="0"/>
                <a:cs typeface="Gill Sans" charset="0"/>
                <a:sym typeface="Gill Sans" charset="0"/>
              </a:rPr>
              <a:t>(This has been explained with greater details and more examples in the lecture on “Comparative use of unlicensed spectrum”)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34720A97-1385-4766-91C1-2EE1A0C6EF9F}"/>
              </a:ext>
            </a:extLst>
          </p:cNvPr>
          <p:cNvSpPr>
            <a:spLocks noChangeArrowheads="1" noTextEdit="1"/>
          </p:cNvSpPr>
          <p:nvPr>
            <p:ph type="sldImg"/>
          </p:nvPr>
        </p:nvSpPr>
        <p:spPr>
          <a:solidFill>
            <a:srgbClr val="FFFFFF"/>
          </a:solidFill>
          <a:ln/>
        </p:spPr>
      </p:sp>
      <p:sp>
        <p:nvSpPr>
          <p:cNvPr id="24579" name="Rectangle 2">
            <a:extLst>
              <a:ext uri="{FF2B5EF4-FFF2-40B4-BE49-F238E27FC236}">
                <a16:creationId xmlns:a16="http://schemas.microsoft.com/office/drawing/2014/main" id="{5B363F97-D499-4268-9C27-1612785EC6C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This picture represents one scheme for selecting channels for your access points that do not overlap. If you are careful about AP placement, you can cover an arbitrarily large campus using only three channels, with no adjacent channel interference.Of course, the real world is never this pretty, so this is an ideal diagram. The coverage of access points is never a perfect circle.  Also, consider the topographical problem of extending the network in three dimensions, as you have in multiple floors of a building.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B7CA903B-AE6E-4E17-91FE-75332964745C}"/>
              </a:ext>
            </a:extLst>
          </p:cNvPr>
          <p:cNvSpPr>
            <a:spLocks noChangeArrowheads="1" noTextEdit="1"/>
          </p:cNvSpPr>
          <p:nvPr>
            <p:ph type="sldImg"/>
          </p:nvPr>
        </p:nvSpPr>
        <p:spPr>
          <a:solidFill>
            <a:srgbClr val="FFFFFF"/>
          </a:solidFill>
          <a:ln/>
        </p:spPr>
      </p:sp>
      <p:sp>
        <p:nvSpPr>
          <p:cNvPr id="26627" name="Rectangle 2">
            <a:extLst>
              <a:ext uri="{FF2B5EF4-FFF2-40B4-BE49-F238E27FC236}">
                <a16:creationId xmlns:a16="http://schemas.microsoft.com/office/drawing/2014/main" id="{FA19041A-2BF6-4F55-8B41-C9C0237380ED}"/>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latin typeface="Gill Sans" charset="0"/>
                <a:cs typeface="Gill Sans" charset="0"/>
                <a:sym typeface="Gill Sans" charset="0"/>
              </a:rPr>
              <a:t>To step back for a moment from WiFi, let’s consider a network using any generic wireless technology.  These are the three fundamental topologies that can be combined to create an arbitrarily complex wireless network.</a:t>
            </a:r>
          </a:p>
          <a:p>
            <a:pPr eaLnBrk="1" hangingPunct="1"/>
            <a:r>
              <a:rPr lang="en-US" altLang="en-US" sz="1800">
                <a:latin typeface="Gill Sans" charset="0"/>
                <a:cs typeface="Gill Sans" charset="0"/>
                <a:sym typeface="Gill Sans" charset="0"/>
              </a:rPr>
              <a:t>It’s important to come back to these basic building blocks.  As your network grows, it is easy for the complexity of the network to run away with you. But if you reduce parts of the network to just one of these three topologies, it becomes clear how information will flow through the network.</a:t>
            </a:r>
          </a:p>
          <a:p>
            <a:pPr eaLnBrk="1" hangingPunct="1"/>
            <a:r>
              <a:rPr lang="en-US" altLang="en-US" sz="1800">
                <a:latin typeface="Gill Sans" charset="0"/>
                <a:cs typeface="Gill Sans" charset="0"/>
                <a:sym typeface="Gill Sans" charset="0"/>
              </a:rPr>
              <a:t>Keep in mind that none of these topologies is the “best” kind of network. Each has strengths and weaknesses, and should be applied appropriately to the networking problem you need to solve.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it-IT"/>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Click to edit Master subtitle style</a:t>
            </a:r>
            <a:endParaRPr lang="en-US"/>
          </a:p>
        </p:txBody>
      </p:sp>
      <p:sp>
        <p:nvSpPr>
          <p:cNvPr id="4" name="Text Box 3">
            <a:extLst>
              <a:ext uri="{FF2B5EF4-FFF2-40B4-BE49-F238E27FC236}">
                <a16:creationId xmlns:a16="http://schemas.microsoft.com/office/drawing/2014/main" id="{1E01259A-A29E-4C28-8981-C09A7A4AB551}"/>
              </a:ext>
            </a:extLst>
          </p:cNvPr>
          <p:cNvSpPr txBox="1">
            <a:spLocks noGrp="1" noChangeArrowheads="1"/>
          </p:cNvSpPr>
          <p:nvPr>
            <p:ph type="sldNum" sz="quarter" idx="10"/>
          </p:nvPr>
        </p:nvSpPr>
        <p:spPr>
          <a:ln/>
        </p:spPr>
        <p:txBody>
          <a:bodyPr/>
          <a:lstStyle>
            <a:lvl1pPr>
              <a:defRPr/>
            </a:lvl1pPr>
          </a:lstStyle>
          <a:p>
            <a:fld id="{742F488D-7A9D-4D47-9DEB-82674335D289}" type="slidenum">
              <a:rPr lang="en-US" altLang="en-US"/>
              <a:pPr/>
              <a:t>‹#›</a:t>
            </a:fld>
            <a:endParaRPr lang="en-US" altLang="en-US"/>
          </a:p>
        </p:txBody>
      </p:sp>
    </p:spTree>
    <p:extLst>
      <p:ext uri="{BB962C8B-B14F-4D97-AF65-F5344CB8AC3E}">
        <p14:creationId xmlns:p14="http://schemas.microsoft.com/office/powerpoint/2010/main" val="8053028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A949AC42-A109-42A6-888D-863CBD22DBB6}"/>
              </a:ext>
            </a:extLst>
          </p:cNvPr>
          <p:cNvSpPr txBox="1">
            <a:spLocks noGrp="1" noChangeArrowheads="1"/>
          </p:cNvSpPr>
          <p:nvPr>
            <p:ph type="sldNum" sz="quarter" idx="10"/>
          </p:nvPr>
        </p:nvSpPr>
        <p:spPr>
          <a:ln/>
        </p:spPr>
        <p:txBody>
          <a:bodyPr/>
          <a:lstStyle>
            <a:lvl1pPr>
              <a:defRPr/>
            </a:lvl1pPr>
          </a:lstStyle>
          <a:p>
            <a:fld id="{A39E95B4-22A9-483F-86E9-D8B88577E1E7}" type="slidenum">
              <a:rPr lang="en-US" altLang="en-US"/>
              <a:pPr/>
              <a:t>‹#›</a:t>
            </a:fld>
            <a:endParaRPr lang="en-US" altLang="en-US"/>
          </a:p>
        </p:txBody>
      </p:sp>
    </p:spTree>
    <p:extLst>
      <p:ext uri="{BB962C8B-B14F-4D97-AF65-F5344CB8AC3E}">
        <p14:creationId xmlns:p14="http://schemas.microsoft.com/office/powerpoint/2010/main" val="275091602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650" y="541338"/>
            <a:ext cx="2762250" cy="9212262"/>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977900" y="541338"/>
            <a:ext cx="8134350" cy="9212262"/>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3B20FBA2-C23C-412F-BD29-ACA9671DC4B7}"/>
              </a:ext>
            </a:extLst>
          </p:cNvPr>
          <p:cNvSpPr txBox="1">
            <a:spLocks noGrp="1" noChangeArrowheads="1"/>
          </p:cNvSpPr>
          <p:nvPr>
            <p:ph type="sldNum" sz="quarter" idx="10"/>
          </p:nvPr>
        </p:nvSpPr>
        <p:spPr>
          <a:ln/>
        </p:spPr>
        <p:txBody>
          <a:bodyPr/>
          <a:lstStyle>
            <a:lvl1pPr>
              <a:defRPr/>
            </a:lvl1pPr>
          </a:lstStyle>
          <a:p>
            <a:fld id="{51150C9B-F5B4-4FCF-B275-BD339A209332}" type="slidenum">
              <a:rPr lang="en-US" altLang="en-US"/>
              <a:pPr/>
              <a:t>‹#›</a:t>
            </a:fld>
            <a:endParaRPr lang="en-US" altLang="en-US"/>
          </a:p>
        </p:txBody>
      </p:sp>
    </p:spTree>
    <p:extLst>
      <p:ext uri="{BB962C8B-B14F-4D97-AF65-F5344CB8AC3E}">
        <p14:creationId xmlns:p14="http://schemas.microsoft.com/office/powerpoint/2010/main" val="68907291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it-IT"/>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Click to edit Master subtitle style</a:t>
            </a:r>
            <a:endParaRPr lang="en-US"/>
          </a:p>
        </p:txBody>
      </p:sp>
      <p:sp>
        <p:nvSpPr>
          <p:cNvPr id="4" name="Text Box 3">
            <a:extLst>
              <a:ext uri="{FF2B5EF4-FFF2-40B4-BE49-F238E27FC236}">
                <a16:creationId xmlns:a16="http://schemas.microsoft.com/office/drawing/2014/main" id="{626E46B4-FB8A-4FC1-AEA4-0D082552A8F0}"/>
              </a:ext>
            </a:extLst>
          </p:cNvPr>
          <p:cNvSpPr txBox="1">
            <a:spLocks noGrp="1" noChangeArrowheads="1"/>
          </p:cNvSpPr>
          <p:nvPr>
            <p:ph type="sldNum" sz="quarter" idx="10"/>
          </p:nvPr>
        </p:nvSpPr>
        <p:spPr>
          <a:ln/>
        </p:spPr>
        <p:txBody>
          <a:bodyPr/>
          <a:lstStyle>
            <a:lvl1pPr>
              <a:defRPr/>
            </a:lvl1pPr>
          </a:lstStyle>
          <a:p>
            <a:fld id="{69E294B5-F749-4883-96E3-D84EEE409395}" type="slidenum">
              <a:rPr lang="en-US" altLang="en-US"/>
              <a:pPr/>
              <a:t>‹#›</a:t>
            </a:fld>
            <a:endParaRPr lang="en-US" altLang="en-US"/>
          </a:p>
        </p:txBody>
      </p:sp>
    </p:spTree>
    <p:extLst>
      <p:ext uri="{BB962C8B-B14F-4D97-AF65-F5344CB8AC3E}">
        <p14:creationId xmlns:p14="http://schemas.microsoft.com/office/powerpoint/2010/main" val="42329721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48B42BCE-785E-48AC-846A-25AAF81F033C}"/>
              </a:ext>
            </a:extLst>
          </p:cNvPr>
          <p:cNvSpPr txBox="1">
            <a:spLocks noGrp="1" noChangeArrowheads="1"/>
          </p:cNvSpPr>
          <p:nvPr>
            <p:ph type="sldNum" sz="quarter" idx="10"/>
          </p:nvPr>
        </p:nvSpPr>
        <p:spPr>
          <a:ln/>
        </p:spPr>
        <p:txBody>
          <a:bodyPr/>
          <a:lstStyle>
            <a:lvl1pPr>
              <a:defRPr/>
            </a:lvl1pPr>
          </a:lstStyle>
          <a:p>
            <a:fld id="{AFF40BD7-A752-44A5-994E-668AAA02F6D4}" type="slidenum">
              <a:rPr lang="en-US" altLang="en-US"/>
              <a:pPr/>
              <a:t>‹#›</a:t>
            </a:fld>
            <a:endParaRPr lang="en-US" altLang="en-US"/>
          </a:p>
        </p:txBody>
      </p:sp>
    </p:spTree>
    <p:extLst>
      <p:ext uri="{BB962C8B-B14F-4D97-AF65-F5344CB8AC3E}">
        <p14:creationId xmlns:p14="http://schemas.microsoft.com/office/powerpoint/2010/main" val="335916193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Click to edit Master text styles</a:t>
            </a:r>
          </a:p>
        </p:txBody>
      </p:sp>
      <p:sp>
        <p:nvSpPr>
          <p:cNvPr id="4" name="Text Box 3">
            <a:extLst>
              <a:ext uri="{FF2B5EF4-FFF2-40B4-BE49-F238E27FC236}">
                <a16:creationId xmlns:a16="http://schemas.microsoft.com/office/drawing/2014/main" id="{2E3128DC-3BFE-4F0C-9D24-20391AECA77F}"/>
              </a:ext>
            </a:extLst>
          </p:cNvPr>
          <p:cNvSpPr txBox="1">
            <a:spLocks noGrp="1" noChangeArrowheads="1"/>
          </p:cNvSpPr>
          <p:nvPr>
            <p:ph type="sldNum" sz="quarter" idx="10"/>
          </p:nvPr>
        </p:nvSpPr>
        <p:spPr>
          <a:ln/>
        </p:spPr>
        <p:txBody>
          <a:bodyPr/>
          <a:lstStyle>
            <a:lvl1pPr>
              <a:defRPr/>
            </a:lvl1pPr>
          </a:lstStyle>
          <a:p>
            <a:fld id="{09F54D13-3FA4-4B89-A48C-850F6EEA5F53}" type="slidenum">
              <a:rPr lang="en-US" altLang="en-US"/>
              <a:pPr/>
              <a:t>‹#›</a:t>
            </a:fld>
            <a:endParaRPr lang="en-US" altLang="en-US"/>
          </a:p>
        </p:txBody>
      </p:sp>
    </p:spTree>
    <p:extLst>
      <p:ext uri="{BB962C8B-B14F-4D97-AF65-F5344CB8AC3E}">
        <p14:creationId xmlns:p14="http://schemas.microsoft.com/office/powerpoint/2010/main" val="362902306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1270000" y="3314700"/>
            <a:ext cx="5156200" cy="6438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6578600" y="3314700"/>
            <a:ext cx="5156200" cy="6438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Box 3">
            <a:extLst>
              <a:ext uri="{FF2B5EF4-FFF2-40B4-BE49-F238E27FC236}">
                <a16:creationId xmlns:a16="http://schemas.microsoft.com/office/drawing/2014/main" id="{2E0FF2B2-D247-46B3-BD78-8BC155708EF3}"/>
              </a:ext>
            </a:extLst>
          </p:cNvPr>
          <p:cNvSpPr txBox="1">
            <a:spLocks noGrp="1" noChangeArrowheads="1"/>
          </p:cNvSpPr>
          <p:nvPr>
            <p:ph type="sldNum" sz="quarter" idx="10"/>
          </p:nvPr>
        </p:nvSpPr>
        <p:spPr>
          <a:ln/>
        </p:spPr>
        <p:txBody>
          <a:bodyPr/>
          <a:lstStyle>
            <a:lvl1pPr>
              <a:defRPr/>
            </a:lvl1pPr>
          </a:lstStyle>
          <a:p>
            <a:fld id="{5E9C3B9A-2700-45C0-B4A0-490AFA5362DE}" type="slidenum">
              <a:rPr lang="en-US" altLang="en-US"/>
              <a:pPr/>
              <a:t>‹#›</a:t>
            </a:fld>
            <a:endParaRPr lang="en-US" altLang="en-US"/>
          </a:p>
        </p:txBody>
      </p:sp>
    </p:spTree>
    <p:extLst>
      <p:ext uri="{BB962C8B-B14F-4D97-AF65-F5344CB8AC3E}">
        <p14:creationId xmlns:p14="http://schemas.microsoft.com/office/powerpoint/2010/main" val="3026128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Text Box 3">
            <a:extLst>
              <a:ext uri="{FF2B5EF4-FFF2-40B4-BE49-F238E27FC236}">
                <a16:creationId xmlns:a16="http://schemas.microsoft.com/office/drawing/2014/main" id="{1D2A5013-AC2F-4DE3-B3E8-92609AA5C828}"/>
              </a:ext>
            </a:extLst>
          </p:cNvPr>
          <p:cNvSpPr txBox="1">
            <a:spLocks noGrp="1" noChangeArrowheads="1"/>
          </p:cNvSpPr>
          <p:nvPr>
            <p:ph type="sldNum" sz="quarter" idx="10"/>
          </p:nvPr>
        </p:nvSpPr>
        <p:spPr>
          <a:ln/>
        </p:spPr>
        <p:txBody>
          <a:bodyPr/>
          <a:lstStyle>
            <a:lvl1pPr>
              <a:defRPr/>
            </a:lvl1pPr>
          </a:lstStyle>
          <a:p>
            <a:fld id="{DEB1663E-391C-4F59-812E-AB0DC9DF06E0}" type="slidenum">
              <a:rPr lang="en-US" altLang="en-US"/>
              <a:pPr/>
              <a:t>‹#›</a:t>
            </a:fld>
            <a:endParaRPr lang="en-US" altLang="en-US"/>
          </a:p>
        </p:txBody>
      </p:sp>
    </p:spTree>
    <p:extLst>
      <p:ext uri="{BB962C8B-B14F-4D97-AF65-F5344CB8AC3E}">
        <p14:creationId xmlns:p14="http://schemas.microsoft.com/office/powerpoint/2010/main" val="155722219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Text Box 3">
            <a:extLst>
              <a:ext uri="{FF2B5EF4-FFF2-40B4-BE49-F238E27FC236}">
                <a16:creationId xmlns:a16="http://schemas.microsoft.com/office/drawing/2014/main" id="{7AC5B32D-353F-45D7-86EC-87ACAB5387E1}"/>
              </a:ext>
            </a:extLst>
          </p:cNvPr>
          <p:cNvSpPr txBox="1">
            <a:spLocks noGrp="1" noChangeArrowheads="1"/>
          </p:cNvSpPr>
          <p:nvPr>
            <p:ph type="sldNum" sz="quarter" idx="10"/>
          </p:nvPr>
        </p:nvSpPr>
        <p:spPr>
          <a:ln/>
        </p:spPr>
        <p:txBody>
          <a:bodyPr/>
          <a:lstStyle>
            <a:lvl1pPr>
              <a:defRPr/>
            </a:lvl1pPr>
          </a:lstStyle>
          <a:p>
            <a:fld id="{C9D4E3B1-341F-41B0-A83A-6716F0780CC5}" type="slidenum">
              <a:rPr lang="en-US" altLang="en-US"/>
              <a:pPr/>
              <a:t>‹#›</a:t>
            </a:fld>
            <a:endParaRPr lang="en-US" altLang="en-US"/>
          </a:p>
        </p:txBody>
      </p:sp>
    </p:spTree>
    <p:extLst>
      <p:ext uri="{BB962C8B-B14F-4D97-AF65-F5344CB8AC3E}">
        <p14:creationId xmlns:p14="http://schemas.microsoft.com/office/powerpoint/2010/main" val="204493016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52C187C9-50AA-4A65-BE2B-9A30C218874B}"/>
              </a:ext>
            </a:extLst>
          </p:cNvPr>
          <p:cNvSpPr txBox="1">
            <a:spLocks noGrp="1" noChangeArrowheads="1"/>
          </p:cNvSpPr>
          <p:nvPr>
            <p:ph type="sldNum" sz="quarter" idx="10"/>
          </p:nvPr>
        </p:nvSpPr>
        <p:spPr>
          <a:ln/>
        </p:spPr>
        <p:txBody>
          <a:bodyPr/>
          <a:lstStyle>
            <a:lvl1pPr>
              <a:defRPr/>
            </a:lvl1pPr>
          </a:lstStyle>
          <a:p>
            <a:fld id="{DE8DB740-BC47-4E1C-B49A-0961249EA664}" type="slidenum">
              <a:rPr lang="en-US" altLang="en-US"/>
              <a:pPr/>
              <a:t>‹#›</a:t>
            </a:fld>
            <a:endParaRPr lang="en-US" altLang="en-US"/>
          </a:p>
        </p:txBody>
      </p:sp>
    </p:spTree>
    <p:extLst>
      <p:ext uri="{BB962C8B-B14F-4D97-AF65-F5344CB8AC3E}">
        <p14:creationId xmlns:p14="http://schemas.microsoft.com/office/powerpoint/2010/main" val="412757385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312FADA8-0E23-451D-894E-FBD799D836AE}"/>
              </a:ext>
            </a:extLst>
          </p:cNvPr>
          <p:cNvSpPr txBox="1">
            <a:spLocks noGrp="1" noChangeArrowheads="1"/>
          </p:cNvSpPr>
          <p:nvPr>
            <p:ph type="sldNum" sz="quarter" idx="10"/>
          </p:nvPr>
        </p:nvSpPr>
        <p:spPr>
          <a:ln/>
        </p:spPr>
        <p:txBody>
          <a:bodyPr/>
          <a:lstStyle>
            <a:lvl1pPr>
              <a:defRPr/>
            </a:lvl1pPr>
          </a:lstStyle>
          <a:p>
            <a:fld id="{0ED33C2B-EE11-4E56-A963-42426C79526C}" type="slidenum">
              <a:rPr lang="en-US" altLang="en-US"/>
              <a:pPr/>
              <a:t>‹#›</a:t>
            </a:fld>
            <a:endParaRPr lang="en-US" altLang="en-US"/>
          </a:p>
        </p:txBody>
      </p:sp>
    </p:spTree>
    <p:extLst>
      <p:ext uri="{BB962C8B-B14F-4D97-AF65-F5344CB8AC3E}">
        <p14:creationId xmlns:p14="http://schemas.microsoft.com/office/powerpoint/2010/main" val="24808539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587A5088-665E-4D50-8C0D-A305A23AC497}"/>
              </a:ext>
            </a:extLst>
          </p:cNvPr>
          <p:cNvSpPr txBox="1">
            <a:spLocks noGrp="1" noChangeArrowheads="1"/>
          </p:cNvSpPr>
          <p:nvPr>
            <p:ph type="sldNum" sz="quarter" idx="10"/>
          </p:nvPr>
        </p:nvSpPr>
        <p:spPr>
          <a:ln/>
        </p:spPr>
        <p:txBody>
          <a:bodyPr/>
          <a:lstStyle>
            <a:lvl1pPr>
              <a:defRPr/>
            </a:lvl1pPr>
          </a:lstStyle>
          <a:p>
            <a:fld id="{BE18885F-F757-4487-9ECC-D3B4CC952183}" type="slidenum">
              <a:rPr lang="en-US" altLang="en-US"/>
              <a:pPr/>
              <a:t>‹#›</a:t>
            </a:fld>
            <a:endParaRPr lang="en-US" altLang="en-US"/>
          </a:p>
        </p:txBody>
      </p:sp>
    </p:spTree>
    <p:extLst>
      <p:ext uri="{BB962C8B-B14F-4D97-AF65-F5344CB8AC3E}">
        <p14:creationId xmlns:p14="http://schemas.microsoft.com/office/powerpoint/2010/main" val="234707724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F2834A60-3AEA-444D-B509-7F8D17195C2C}"/>
              </a:ext>
            </a:extLst>
          </p:cNvPr>
          <p:cNvSpPr txBox="1">
            <a:spLocks noGrp="1" noChangeArrowheads="1"/>
          </p:cNvSpPr>
          <p:nvPr>
            <p:ph type="sldNum" sz="quarter" idx="10"/>
          </p:nvPr>
        </p:nvSpPr>
        <p:spPr>
          <a:ln/>
        </p:spPr>
        <p:txBody>
          <a:bodyPr/>
          <a:lstStyle>
            <a:lvl1pPr>
              <a:defRPr/>
            </a:lvl1pPr>
          </a:lstStyle>
          <a:p>
            <a:fld id="{910D15DD-CBFE-4D98-9753-3EDA5D0AF0EC}" type="slidenum">
              <a:rPr lang="en-US" altLang="en-US"/>
              <a:pPr/>
              <a:t>‹#›</a:t>
            </a:fld>
            <a:endParaRPr lang="en-US" altLang="en-US"/>
          </a:p>
        </p:txBody>
      </p:sp>
    </p:spTree>
    <p:extLst>
      <p:ext uri="{BB962C8B-B14F-4D97-AF65-F5344CB8AC3E}">
        <p14:creationId xmlns:p14="http://schemas.microsoft.com/office/powerpoint/2010/main" val="44014234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EB7E925F-AACA-4601-A091-61EF5FEB8E53}"/>
              </a:ext>
            </a:extLst>
          </p:cNvPr>
          <p:cNvSpPr txBox="1">
            <a:spLocks noGrp="1" noChangeArrowheads="1"/>
          </p:cNvSpPr>
          <p:nvPr>
            <p:ph type="sldNum" sz="quarter" idx="10"/>
          </p:nvPr>
        </p:nvSpPr>
        <p:spPr>
          <a:ln/>
        </p:spPr>
        <p:txBody>
          <a:bodyPr/>
          <a:lstStyle>
            <a:lvl1pPr>
              <a:defRPr/>
            </a:lvl1pPr>
          </a:lstStyle>
          <a:p>
            <a:fld id="{9CCAF355-80CD-463D-9D72-5638C7702DE7}" type="slidenum">
              <a:rPr lang="en-US" altLang="en-US"/>
              <a:pPr/>
              <a:t>‹#›</a:t>
            </a:fld>
            <a:endParaRPr lang="en-US" altLang="en-US"/>
          </a:p>
        </p:txBody>
      </p:sp>
    </p:spTree>
    <p:extLst>
      <p:ext uri="{BB962C8B-B14F-4D97-AF65-F5344CB8AC3E}">
        <p14:creationId xmlns:p14="http://schemas.microsoft.com/office/powerpoint/2010/main" val="79503303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0"/>
            <a:ext cx="2616200" cy="9753600"/>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1270000" y="0"/>
            <a:ext cx="7696200" cy="9753600"/>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89A636BB-A22B-48AC-AA05-A80C2C370CF9}"/>
              </a:ext>
            </a:extLst>
          </p:cNvPr>
          <p:cNvSpPr txBox="1">
            <a:spLocks noGrp="1" noChangeArrowheads="1"/>
          </p:cNvSpPr>
          <p:nvPr>
            <p:ph type="sldNum" sz="quarter" idx="10"/>
          </p:nvPr>
        </p:nvSpPr>
        <p:spPr>
          <a:ln/>
        </p:spPr>
        <p:txBody>
          <a:bodyPr/>
          <a:lstStyle>
            <a:lvl1pPr>
              <a:defRPr/>
            </a:lvl1pPr>
          </a:lstStyle>
          <a:p>
            <a:fld id="{CE6A15F7-2F3D-4691-8B39-413E72C2F692}" type="slidenum">
              <a:rPr lang="en-US" altLang="en-US"/>
              <a:pPr/>
              <a:t>‹#›</a:t>
            </a:fld>
            <a:endParaRPr lang="en-US" altLang="en-US"/>
          </a:p>
        </p:txBody>
      </p:sp>
    </p:spTree>
    <p:extLst>
      <p:ext uri="{BB962C8B-B14F-4D97-AF65-F5344CB8AC3E}">
        <p14:creationId xmlns:p14="http://schemas.microsoft.com/office/powerpoint/2010/main" val="102121897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it-IT"/>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Click to edit Master subtitle style</a:t>
            </a:r>
            <a:endParaRPr lang="en-US"/>
          </a:p>
        </p:txBody>
      </p:sp>
      <p:sp>
        <p:nvSpPr>
          <p:cNvPr id="4" name="Text Box 3">
            <a:extLst>
              <a:ext uri="{FF2B5EF4-FFF2-40B4-BE49-F238E27FC236}">
                <a16:creationId xmlns:a16="http://schemas.microsoft.com/office/drawing/2014/main" id="{0CB63178-00C0-4B9C-85E1-6B632BB1040E}"/>
              </a:ext>
            </a:extLst>
          </p:cNvPr>
          <p:cNvSpPr txBox="1">
            <a:spLocks noGrp="1" noChangeArrowheads="1"/>
          </p:cNvSpPr>
          <p:nvPr>
            <p:ph type="sldNum" sz="quarter" idx="10"/>
          </p:nvPr>
        </p:nvSpPr>
        <p:spPr>
          <a:ln/>
        </p:spPr>
        <p:txBody>
          <a:bodyPr/>
          <a:lstStyle>
            <a:lvl1pPr>
              <a:defRPr/>
            </a:lvl1pPr>
          </a:lstStyle>
          <a:p>
            <a:fld id="{3CB52414-65C2-42BA-8A2D-B9D378F4809A}" type="slidenum">
              <a:rPr lang="en-US" altLang="en-US"/>
              <a:pPr/>
              <a:t>‹#›</a:t>
            </a:fld>
            <a:endParaRPr lang="en-US" altLang="en-US"/>
          </a:p>
        </p:txBody>
      </p:sp>
    </p:spTree>
    <p:extLst>
      <p:ext uri="{BB962C8B-B14F-4D97-AF65-F5344CB8AC3E}">
        <p14:creationId xmlns:p14="http://schemas.microsoft.com/office/powerpoint/2010/main" val="16124850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021D454F-B429-4D35-A434-98720EDADF55}"/>
              </a:ext>
            </a:extLst>
          </p:cNvPr>
          <p:cNvSpPr txBox="1">
            <a:spLocks noGrp="1" noChangeArrowheads="1"/>
          </p:cNvSpPr>
          <p:nvPr>
            <p:ph type="sldNum" sz="quarter" idx="10"/>
          </p:nvPr>
        </p:nvSpPr>
        <p:spPr>
          <a:ln/>
        </p:spPr>
        <p:txBody>
          <a:bodyPr/>
          <a:lstStyle>
            <a:lvl1pPr>
              <a:defRPr/>
            </a:lvl1pPr>
          </a:lstStyle>
          <a:p>
            <a:fld id="{988305F1-366B-4EA3-B965-0929C8BCA536}" type="slidenum">
              <a:rPr lang="en-US" altLang="en-US"/>
              <a:pPr/>
              <a:t>‹#›</a:t>
            </a:fld>
            <a:endParaRPr lang="en-US" altLang="en-US"/>
          </a:p>
        </p:txBody>
      </p:sp>
    </p:spTree>
    <p:extLst>
      <p:ext uri="{BB962C8B-B14F-4D97-AF65-F5344CB8AC3E}">
        <p14:creationId xmlns:p14="http://schemas.microsoft.com/office/powerpoint/2010/main" val="397519946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Click to edit Master text styles</a:t>
            </a:r>
          </a:p>
        </p:txBody>
      </p:sp>
      <p:sp>
        <p:nvSpPr>
          <p:cNvPr id="4" name="Text Box 3">
            <a:extLst>
              <a:ext uri="{FF2B5EF4-FFF2-40B4-BE49-F238E27FC236}">
                <a16:creationId xmlns:a16="http://schemas.microsoft.com/office/drawing/2014/main" id="{80CB2654-06E4-4445-AC00-4ECCBFFB54F5}"/>
              </a:ext>
            </a:extLst>
          </p:cNvPr>
          <p:cNvSpPr txBox="1">
            <a:spLocks noGrp="1" noChangeArrowheads="1"/>
          </p:cNvSpPr>
          <p:nvPr>
            <p:ph type="sldNum" sz="quarter" idx="10"/>
          </p:nvPr>
        </p:nvSpPr>
        <p:spPr>
          <a:ln/>
        </p:spPr>
        <p:txBody>
          <a:bodyPr/>
          <a:lstStyle>
            <a:lvl1pPr>
              <a:defRPr/>
            </a:lvl1pPr>
          </a:lstStyle>
          <a:p>
            <a:fld id="{2B779151-C667-4D87-BC6E-138138DB4BC4}" type="slidenum">
              <a:rPr lang="en-US" altLang="en-US"/>
              <a:pPr/>
              <a:t>‹#›</a:t>
            </a:fld>
            <a:endParaRPr lang="en-US" altLang="en-US"/>
          </a:p>
        </p:txBody>
      </p:sp>
    </p:spTree>
    <p:extLst>
      <p:ext uri="{BB962C8B-B14F-4D97-AF65-F5344CB8AC3E}">
        <p14:creationId xmlns:p14="http://schemas.microsoft.com/office/powerpoint/2010/main" val="11259096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1270000" y="3314700"/>
            <a:ext cx="5156200" cy="422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6578600" y="3314700"/>
            <a:ext cx="5156200" cy="422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Box 3">
            <a:extLst>
              <a:ext uri="{FF2B5EF4-FFF2-40B4-BE49-F238E27FC236}">
                <a16:creationId xmlns:a16="http://schemas.microsoft.com/office/drawing/2014/main" id="{41A9E654-6914-4CA7-A5D4-167D18F7B542}"/>
              </a:ext>
            </a:extLst>
          </p:cNvPr>
          <p:cNvSpPr txBox="1">
            <a:spLocks noGrp="1" noChangeArrowheads="1"/>
          </p:cNvSpPr>
          <p:nvPr>
            <p:ph type="sldNum" sz="quarter" idx="10"/>
          </p:nvPr>
        </p:nvSpPr>
        <p:spPr>
          <a:ln/>
        </p:spPr>
        <p:txBody>
          <a:bodyPr/>
          <a:lstStyle>
            <a:lvl1pPr>
              <a:defRPr/>
            </a:lvl1pPr>
          </a:lstStyle>
          <a:p>
            <a:fld id="{C27CCE78-7F10-4E64-90B1-0CCF835E8B0C}" type="slidenum">
              <a:rPr lang="en-US" altLang="en-US"/>
              <a:pPr/>
              <a:t>‹#›</a:t>
            </a:fld>
            <a:endParaRPr lang="en-US" altLang="en-US"/>
          </a:p>
        </p:txBody>
      </p:sp>
    </p:spTree>
    <p:extLst>
      <p:ext uri="{BB962C8B-B14F-4D97-AF65-F5344CB8AC3E}">
        <p14:creationId xmlns:p14="http://schemas.microsoft.com/office/powerpoint/2010/main" val="41321888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Text Box 3">
            <a:extLst>
              <a:ext uri="{FF2B5EF4-FFF2-40B4-BE49-F238E27FC236}">
                <a16:creationId xmlns:a16="http://schemas.microsoft.com/office/drawing/2014/main" id="{66FEE279-8593-4D51-A506-EA2C9F81CF20}"/>
              </a:ext>
            </a:extLst>
          </p:cNvPr>
          <p:cNvSpPr txBox="1">
            <a:spLocks noGrp="1" noChangeArrowheads="1"/>
          </p:cNvSpPr>
          <p:nvPr>
            <p:ph type="sldNum" sz="quarter" idx="10"/>
          </p:nvPr>
        </p:nvSpPr>
        <p:spPr>
          <a:ln/>
        </p:spPr>
        <p:txBody>
          <a:bodyPr/>
          <a:lstStyle>
            <a:lvl1pPr>
              <a:defRPr/>
            </a:lvl1pPr>
          </a:lstStyle>
          <a:p>
            <a:fld id="{2F5A9594-66B2-4875-AC8E-7E4B3F415AFD}" type="slidenum">
              <a:rPr lang="en-US" altLang="en-US"/>
              <a:pPr/>
              <a:t>‹#›</a:t>
            </a:fld>
            <a:endParaRPr lang="en-US" altLang="en-US"/>
          </a:p>
        </p:txBody>
      </p:sp>
    </p:spTree>
    <p:extLst>
      <p:ext uri="{BB962C8B-B14F-4D97-AF65-F5344CB8AC3E}">
        <p14:creationId xmlns:p14="http://schemas.microsoft.com/office/powerpoint/2010/main" val="61406463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Text Box 3">
            <a:extLst>
              <a:ext uri="{FF2B5EF4-FFF2-40B4-BE49-F238E27FC236}">
                <a16:creationId xmlns:a16="http://schemas.microsoft.com/office/drawing/2014/main" id="{C48D34A2-C912-4FAE-9F75-8C11C29B24F1}"/>
              </a:ext>
            </a:extLst>
          </p:cNvPr>
          <p:cNvSpPr txBox="1">
            <a:spLocks noGrp="1" noChangeArrowheads="1"/>
          </p:cNvSpPr>
          <p:nvPr>
            <p:ph type="sldNum" sz="quarter" idx="10"/>
          </p:nvPr>
        </p:nvSpPr>
        <p:spPr>
          <a:ln/>
        </p:spPr>
        <p:txBody>
          <a:bodyPr/>
          <a:lstStyle>
            <a:lvl1pPr>
              <a:defRPr/>
            </a:lvl1pPr>
          </a:lstStyle>
          <a:p>
            <a:fld id="{E776F068-3765-4A1B-A71E-EFCA84CCCAED}" type="slidenum">
              <a:rPr lang="en-US" altLang="en-US"/>
              <a:pPr/>
              <a:t>‹#›</a:t>
            </a:fld>
            <a:endParaRPr lang="en-US" altLang="en-US"/>
          </a:p>
        </p:txBody>
      </p:sp>
    </p:spTree>
    <p:extLst>
      <p:ext uri="{BB962C8B-B14F-4D97-AF65-F5344CB8AC3E}">
        <p14:creationId xmlns:p14="http://schemas.microsoft.com/office/powerpoint/2010/main" val="297591242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B7D3EE2D-EDB6-4A3D-A575-C40714D66AB8}"/>
              </a:ext>
            </a:extLst>
          </p:cNvPr>
          <p:cNvSpPr txBox="1">
            <a:spLocks noGrp="1" noChangeArrowheads="1"/>
          </p:cNvSpPr>
          <p:nvPr>
            <p:ph type="sldNum" sz="quarter" idx="10"/>
          </p:nvPr>
        </p:nvSpPr>
        <p:spPr>
          <a:ln/>
        </p:spPr>
        <p:txBody>
          <a:bodyPr/>
          <a:lstStyle>
            <a:lvl1pPr>
              <a:defRPr/>
            </a:lvl1pPr>
          </a:lstStyle>
          <a:p>
            <a:fld id="{D6E2E4CB-D3FE-4252-80D9-84AFFCE14673}" type="slidenum">
              <a:rPr lang="en-US" altLang="en-US"/>
              <a:pPr/>
              <a:t>‹#›</a:t>
            </a:fld>
            <a:endParaRPr lang="en-US" altLang="en-US"/>
          </a:p>
        </p:txBody>
      </p:sp>
    </p:spTree>
    <p:extLst>
      <p:ext uri="{BB962C8B-B14F-4D97-AF65-F5344CB8AC3E}">
        <p14:creationId xmlns:p14="http://schemas.microsoft.com/office/powerpoint/2010/main" val="21505995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Click to edit Master text styles</a:t>
            </a:r>
          </a:p>
        </p:txBody>
      </p:sp>
      <p:sp>
        <p:nvSpPr>
          <p:cNvPr id="4" name="Text Box 3">
            <a:extLst>
              <a:ext uri="{FF2B5EF4-FFF2-40B4-BE49-F238E27FC236}">
                <a16:creationId xmlns:a16="http://schemas.microsoft.com/office/drawing/2014/main" id="{87536B38-C6AF-4E08-9416-B0DD98F2E624}"/>
              </a:ext>
            </a:extLst>
          </p:cNvPr>
          <p:cNvSpPr txBox="1">
            <a:spLocks noGrp="1" noChangeArrowheads="1"/>
          </p:cNvSpPr>
          <p:nvPr>
            <p:ph type="sldNum" sz="quarter" idx="10"/>
          </p:nvPr>
        </p:nvSpPr>
        <p:spPr>
          <a:ln/>
        </p:spPr>
        <p:txBody>
          <a:bodyPr/>
          <a:lstStyle>
            <a:lvl1pPr>
              <a:defRPr/>
            </a:lvl1pPr>
          </a:lstStyle>
          <a:p>
            <a:fld id="{A0FE0B1B-0297-4628-829C-1642EBC02C68}" type="slidenum">
              <a:rPr lang="en-US" altLang="en-US"/>
              <a:pPr/>
              <a:t>‹#›</a:t>
            </a:fld>
            <a:endParaRPr lang="en-US" altLang="en-US"/>
          </a:p>
        </p:txBody>
      </p:sp>
    </p:spTree>
    <p:extLst>
      <p:ext uri="{BB962C8B-B14F-4D97-AF65-F5344CB8AC3E}">
        <p14:creationId xmlns:p14="http://schemas.microsoft.com/office/powerpoint/2010/main" val="351648233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207286E1-C217-4878-B140-5BDC3477E088}"/>
              </a:ext>
            </a:extLst>
          </p:cNvPr>
          <p:cNvSpPr txBox="1">
            <a:spLocks noGrp="1" noChangeArrowheads="1"/>
          </p:cNvSpPr>
          <p:nvPr>
            <p:ph type="sldNum" sz="quarter" idx="10"/>
          </p:nvPr>
        </p:nvSpPr>
        <p:spPr>
          <a:ln/>
        </p:spPr>
        <p:txBody>
          <a:bodyPr/>
          <a:lstStyle>
            <a:lvl1pPr>
              <a:defRPr/>
            </a:lvl1pPr>
          </a:lstStyle>
          <a:p>
            <a:fld id="{F3E5286A-E6D7-4BC2-A8EC-5E8BA7BECFE5}" type="slidenum">
              <a:rPr lang="en-US" altLang="en-US"/>
              <a:pPr/>
              <a:t>‹#›</a:t>
            </a:fld>
            <a:endParaRPr lang="en-US" altLang="en-US"/>
          </a:p>
        </p:txBody>
      </p:sp>
    </p:spTree>
    <p:extLst>
      <p:ext uri="{BB962C8B-B14F-4D97-AF65-F5344CB8AC3E}">
        <p14:creationId xmlns:p14="http://schemas.microsoft.com/office/powerpoint/2010/main" val="169251567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3EC001BD-FEA0-4751-AEA1-54650EC5D3F1}"/>
              </a:ext>
            </a:extLst>
          </p:cNvPr>
          <p:cNvSpPr txBox="1">
            <a:spLocks noGrp="1" noChangeArrowheads="1"/>
          </p:cNvSpPr>
          <p:nvPr>
            <p:ph type="sldNum" sz="quarter" idx="10"/>
          </p:nvPr>
        </p:nvSpPr>
        <p:spPr>
          <a:ln/>
        </p:spPr>
        <p:txBody>
          <a:bodyPr/>
          <a:lstStyle>
            <a:lvl1pPr>
              <a:defRPr/>
            </a:lvl1pPr>
          </a:lstStyle>
          <a:p>
            <a:fld id="{CCCB4DB2-88CC-4FFA-9569-D7DADFF2FA16}" type="slidenum">
              <a:rPr lang="en-US" altLang="en-US"/>
              <a:pPr/>
              <a:t>‹#›</a:t>
            </a:fld>
            <a:endParaRPr lang="en-US" altLang="en-US"/>
          </a:p>
        </p:txBody>
      </p:sp>
    </p:spTree>
    <p:extLst>
      <p:ext uri="{BB962C8B-B14F-4D97-AF65-F5344CB8AC3E}">
        <p14:creationId xmlns:p14="http://schemas.microsoft.com/office/powerpoint/2010/main" val="71136156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443355DD-3D88-41EA-9AA7-626DE464454B}"/>
              </a:ext>
            </a:extLst>
          </p:cNvPr>
          <p:cNvSpPr txBox="1">
            <a:spLocks noGrp="1" noChangeArrowheads="1"/>
          </p:cNvSpPr>
          <p:nvPr>
            <p:ph type="sldNum" sz="quarter" idx="10"/>
          </p:nvPr>
        </p:nvSpPr>
        <p:spPr>
          <a:ln/>
        </p:spPr>
        <p:txBody>
          <a:bodyPr/>
          <a:lstStyle>
            <a:lvl1pPr>
              <a:defRPr/>
            </a:lvl1pPr>
          </a:lstStyle>
          <a:p>
            <a:fld id="{47C0C293-7A85-4D9A-8128-5B76E27E1663}" type="slidenum">
              <a:rPr lang="en-US" altLang="en-US"/>
              <a:pPr/>
              <a:t>‹#›</a:t>
            </a:fld>
            <a:endParaRPr lang="en-US" altLang="en-US"/>
          </a:p>
        </p:txBody>
      </p:sp>
    </p:spTree>
    <p:extLst>
      <p:ext uri="{BB962C8B-B14F-4D97-AF65-F5344CB8AC3E}">
        <p14:creationId xmlns:p14="http://schemas.microsoft.com/office/powerpoint/2010/main" val="1545008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622300"/>
            <a:ext cx="2616200" cy="6921500"/>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1270000" y="622300"/>
            <a:ext cx="7696200" cy="6921500"/>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73B78EB8-2707-4187-A778-98CC02B4D87A}"/>
              </a:ext>
            </a:extLst>
          </p:cNvPr>
          <p:cNvSpPr txBox="1">
            <a:spLocks noGrp="1" noChangeArrowheads="1"/>
          </p:cNvSpPr>
          <p:nvPr>
            <p:ph type="sldNum" sz="quarter" idx="10"/>
          </p:nvPr>
        </p:nvSpPr>
        <p:spPr>
          <a:ln/>
        </p:spPr>
        <p:txBody>
          <a:bodyPr/>
          <a:lstStyle>
            <a:lvl1pPr>
              <a:defRPr/>
            </a:lvl1pPr>
          </a:lstStyle>
          <a:p>
            <a:fld id="{A328DDD9-F94F-4A6A-A524-61A8CA8B5B3F}" type="slidenum">
              <a:rPr lang="en-US" altLang="en-US"/>
              <a:pPr/>
              <a:t>‹#›</a:t>
            </a:fld>
            <a:endParaRPr lang="en-US" altLang="en-US"/>
          </a:p>
        </p:txBody>
      </p:sp>
    </p:spTree>
    <p:extLst>
      <p:ext uri="{BB962C8B-B14F-4D97-AF65-F5344CB8AC3E}">
        <p14:creationId xmlns:p14="http://schemas.microsoft.com/office/powerpoint/2010/main" val="137381743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it-IT"/>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Click to edit Master subtitle style</a:t>
            </a:r>
            <a:endParaRPr lang="en-US"/>
          </a:p>
        </p:txBody>
      </p:sp>
      <p:sp>
        <p:nvSpPr>
          <p:cNvPr id="4" name="Text Box 3">
            <a:extLst>
              <a:ext uri="{FF2B5EF4-FFF2-40B4-BE49-F238E27FC236}">
                <a16:creationId xmlns:a16="http://schemas.microsoft.com/office/drawing/2014/main" id="{E1D05D2F-AE1C-4D51-A92A-720171F9F2C4}"/>
              </a:ext>
            </a:extLst>
          </p:cNvPr>
          <p:cNvSpPr txBox="1">
            <a:spLocks noGrp="1" noChangeArrowheads="1"/>
          </p:cNvSpPr>
          <p:nvPr>
            <p:ph type="sldNum" sz="quarter" idx="10"/>
          </p:nvPr>
        </p:nvSpPr>
        <p:spPr>
          <a:ln/>
        </p:spPr>
        <p:txBody>
          <a:bodyPr/>
          <a:lstStyle>
            <a:lvl1pPr>
              <a:defRPr/>
            </a:lvl1pPr>
          </a:lstStyle>
          <a:p>
            <a:fld id="{2368C03C-07FD-44C0-942C-920BC1FDF150}" type="slidenum">
              <a:rPr lang="en-US" altLang="en-US"/>
              <a:pPr/>
              <a:t>‹#›</a:t>
            </a:fld>
            <a:endParaRPr lang="en-US" altLang="en-US"/>
          </a:p>
        </p:txBody>
      </p:sp>
    </p:spTree>
    <p:extLst>
      <p:ext uri="{BB962C8B-B14F-4D97-AF65-F5344CB8AC3E}">
        <p14:creationId xmlns:p14="http://schemas.microsoft.com/office/powerpoint/2010/main" val="27361256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7362C2C0-C0D0-4DF3-A256-A55F6698FFFB}"/>
              </a:ext>
            </a:extLst>
          </p:cNvPr>
          <p:cNvSpPr txBox="1">
            <a:spLocks noGrp="1" noChangeArrowheads="1"/>
          </p:cNvSpPr>
          <p:nvPr>
            <p:ph type="sldNum" sz="quarter" idx="10"/>
          </p:nvPr>
        </p:nvSpPr>
        <p:spPr>
          <a:ln/>
        </p:spPr>
        <p:txBody>
          <a:bodyPr/>
          <a:lstStyle>
            <a:lvl1pPr>
              <a:defRPr/>
            </a:lvl1pPr>
          </a:lstStyle>
          <a:p>
            <a:fld id="{92DC0E2D-F156-4806-85DF-8F567B9F3DF7}" type="slidenum">
              <a:rPr lang="en-US" altLang="en-US"/>
              <a:pPr/>
              <a:t>‹#›</a:t>
            </a:fld>
            <a:endParaRPr lang="en-US" altLang="en-US"/>
          </a:p>
        </p:txBody>
      </p:sp>
    </p:spTree>
    <p:extLst>
      <p:ext uri="{BB962C8B-B14F-4D97-AF65-F5344CB8AC3E}">
        <p14:creationId xmlns:p14="http://schemas.microsoft.com/office/powerpoint/2010/main" val="126822545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Click to edit Master text styles</a:t>
            </a:r>
          </a:p>
        </p:txBody>
      </p:sp>
      <p:sp>
        <p:nvSpPr>
          <p:cNvPr id="4" name="Text Box 3">
            <a:extLst>
              <a:ext uri="{FF2B5EF4-FFF2-40B4-BE49-F238E27FC236}">
                <a16:creationId xmlns:a16="http://schemas.microsoft.com/office/drawing/2014/main" id="{F20BD840-DBCC-4780-82D0-29A549771921}"/>
              </a:ext>
            </a:extLst>
          </p:cNvPr>
          <p:cNvSpPr txBox="1">
            <a:spLocks noGrp="1" noChangeArrowheads="1"/>
          </p:cNvSpPr>
          <p:nvPr>
            <p:ph type="sldNum" sz="quarter" idx="10"/>
          </p:nvPr>
        </p:nvSpPr>
        <p:spPr>
          <a:ln/>
        </p:spPr>
        <p:txBody>
          <a:bodyPr/>
          <a:lstStyle>
            <a:lvl1pPr>
              <a:defRPr/>
            </a:lvl1pPr>
          </a:lstStyle>
          <a:p>
            <a:fld id="{4BF2D2E8-F603-48A4-9470-560B3ED18FD7}" type="slidenum">
              <a:rPr lang="en-US" altLang="en-US"/>
              <a:pPr/>
              <a:t>‹#›</a:t>
            </a:fld>
            <a:endParaRPr lang="en-US" altLang="en-US"/>
          </a:p>
        </p:txBody>
      </p:sp>
    </p:spTree>
    <p:extLst>
      <p:ext uri="{BB962C8B-B14F-4D97-AF65-F5344CB8AC3E}">
        <p14:creationId xmlns:p14="http://schemas.microsoft.com/office/powerpoint/2010/main" val="50346191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977900" y="2816225"/>
            <a:ext cx="5448300" cy="693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6578600" y="2816225"/>
            <a:ext cx="5448300" cy="693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Box 3">
            <a:extLst>
              <a:ext uri="{FF2B5EF4-FFF2-40B4-BE49-F238E27FC236}">
                <a16:creationId xmlns:a16="http://schemas.microsoft.com/office/drawing/2014/main" id="{F1C77C01-A879-419C-BBDE-91B567611A86}"/>
              </a:ext>
            </a:extLst>
          </p:cNvPr>
          <p:cNvSpPr txBox="1">
            <a:spLocks noGrp="1" noChangeArrowheads="1"/>
          </p:cNvSpPr>
          <p:nvPr>
            <p:ph type="sldNum" sz="quarter" idx="10"/>
          </p:nvPr>
        </p:nvSpPr>
        <p:spPr>
          <a:ln/>
        </p:spPr>
        <p:txBody>
          <a:bodyPr/>
          <a:lstStyle>
            <a:lvl1pPr>
              <a:defRPr/>
            </a:lvl1pPr>
          </a:lstStyle>
          <a:p>
            <a:fld id="{373CD5F3-5E2E-4021-8B63-B51918066AB0}" type="slidenum">
              <a:rPr lang="en-US" altLang="en-US"/>
              <a:pPr/>
              <a:t>‹#›</a:t>
            </a:fld>
            <a:endParaRPr lang="en-US" altLang="en-US"/>
          </a:p>
        </p:txBody>
      </p:sp>
    </p:spTree>
    <p:extLst>
      <p:ext uri="{BB962C8B-B14F-4D97-AF65-F5344CB8AC3E}">
        <p14:creationId xmlns:p14="http://schemas.microsoft.com/office/powerpoint/2010/main" val="168245143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Text Box 3">
            <a:extLst>
              <a:ext uri="{FF2B5EF4-FFF2-40B4-BE49-F238E27FC236}">
                <a16:creationId xmlns:a16="http://schemas.microsoft.com/office/drawing/2014/main" id="{57E11059-D85D-4145-ABD3-970AAD3A954D}"/>
              </a:ext>
            </a:extLst>
          </p:cNvPr>
          <p:cNvSpPr txBox="1">
            <a:spLocks noGrp="1" noChangeArrowheads="1"/>
          </p:cNvSpPr>
          <p:nvPr>
            <p:ph type="sldNum" sz="quarter" idx="10"/>
          </p:nvPr>
        </p:nvSpPr>
        <p:spPr>
          <a:ln/>
        </p:spPr>
        <p:txBody>
          <a:bodyPr/>
          <a:lstStyle>
            <a:lvl1pPr>
              <a:defRPr/>
            </a:lvl1pPr>
          </a:lstStyle>
          <a:p>
            <a:fld id="{D080D7A2-AC6D-4BBE-9526-11B689BF4BD4}" type="slidenum">
              <a:rPr lang="en-US" altLang="en-US"/>
              <a:pPr/>
              <a:t>‹#›</a:t>
            </a:fld>
            <a:endParaRPr lang="en-US" altLang="en-US"/>
          </a:p>
        </p:txBody>
      </p:sp>
    </p:spTree>
    <p:extLst>
      <p:ext uri="{BB962C8B-B14F-4D97-AF65-F5344CB8AC3E}">
        <p14:creationId xmlns:p14="http://schemas.microsoft.com/office/powerpoint/2010/main" val="91107411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Text Box 3">
            <a:extLst>
              <a:ext uri="{FF2B5EF4-FFF2-40B4-BE49-F238E27FC236}">
                <a16:creationId xmlns:a16="http://schemas.microsoft.com/office/drawing/2014/main" id="{7A3E85AB-640E-486A-BF4C-C2443B5ED868}"/>
              </a:ext>
            </a:extLst>
          </p:cNvPr>
          <p:cNvSpPr txBox="1">
            <a:spLocks noGrp="1" noChangeArrowheads="1"/>
          </p:cNvSpPr>
          <p:nvPr>
            <p:ph type="sldNum" sz="quarter" idx="10"/>
          </p:nvPr>
        </p:nvSpPr>
        <p:spPr>
          <a:ln/>
        </p:spPr>
        <p:txBody>
          <a:bodyPr/>
          <a:lstStyle>
            <a:lvl1pPr>
              <a:defRPr/>
            </a:lvl1pPr>
          </a:lstStyle>
          <a:p>
            <a:fld id="{1DEE9050-3524-48A6-9D42-26D25159EF7C}" type="slidenum">
              <a:rPr lang="en-US" altLang="en-US"/>
              <a:pPr/>
              <a:t>‹#›</a:t>
            </a:fld>
            <a:endParaRPr lang="en-US" altLang="en-US"/>
          </a:p>
        </p:txBody>
      </p:sp>
    </p:spTree>
    <p:extLst>
      <p:ext uri="{BB962C8B-B14F-4D97-AF65-F5344CB8AC3E}">
        <p14:creationId xmlns:p14="http://schemas.microsoft.com/office/powerpoint/2010/main" val="149618718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977900" y="2816225"/>
            <a:ext cx="5448300" cy="693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6578600" y="2816225"/>
            <a:ext cx="5448300" cy="693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Box 3">
            <a:extLst>
              <a:ext uri="{FF2B5EF4-FFF2-40B4-BE49-F238E27FC236}">
                <a16:creationId xmlns:a16="http://schemas.microsoft.com/office/drawing/2014/main" id="{A18DB807-667D-4073-8714-0C825CCC9767}"/>
              </a:ext>
            </a:extLst>
          </p:cNvPr>
          <p:cNvSpPr txBox="1">
            <a:spLocks noGrp="1" noChangeArrowheads="1"/>
          </p:cNvSpPr>
          <p:nvPr>
            <p:ph type="sldNum" sz="quarter" idx="10"/>
          </p:nvPr>
        </p:nvSpPr>
        <p:spPr>
          <a:ln/>
        </p:spPr>
        <p:txBody>
          <a:bodyPr/>
          <a:lstStyle>
            <a:lvl1pPr>
              <a:defRPr/>
            </a:lvl1pPr>
          </a:lstStyle>
          <a:p>
            <a:fld id="{CBD74E58-5973-4EEB-A362-FD1BC4528FBF}" type="slidenum">
              <a:rPr lang="en-US" altLang="en-US"/>
              <a:pPr/>
              <a:t>‹#›</a:t>
            </a:fld>
            <a:endParaRPr lang="en-US" altLang="en-US"/>
          </a:p>
        </p:txBody>
      </p:sp>
    </p:spTree>
    <p:extLst>
      <p:ext uri="{BB962C8B-B14F-4D97-AF65-F5344CB8AC3E}">
        <p14:creationId xmlns:p14="http://schemas.microsoft.com/office/powerpoint/2010/main" val="3571415638"/>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84888653-59E4-41F1-A186-4BEC43DE06F5}"/>
              </a:ext>
            </a:extLst>
          </p:cNvPr>
          <p:cNvSpPr txBox="1">
            <a:spLocks noGrp="1" noChangeArrowheads="1"/>
          </p:cNvSpPr>
          <p:nvPr>
            <p:ph type="sldNum" sz="quarter" idx="10"/>
          </p:nvPr>
        </p:nvSpPr>
        <p:spPr>
          <a:ln/>
        </p:spPr>
        <p:txBody>
          <a:bodyPr/>
          <a:lstStyle>
            <a:lvl1pPr>
              <a:defRPr/>
            </a:lvl1pPr>
          </a:lstStyle>
          <a:p>
            <a:fld id="{1D3B309E-585F-4A48-AC7B-00F13C420DF2}" type="slidenum">
              <a:rPr lang="en-US" altLang="en-US"/>
              <a:pPr/>
              <a:t>‹#›</a:t>
            </a:fld>
            <a:endParaRPr lang="en-US" altLang="en-US"/>
          </a:p>
        </p:txBody>
      </p:sp>
    </p:spTree>
    <p:extLst>
      <p:ext uri="{BB962C8B-B14F-4D97-AF65-F5344CB8AC3E}">
        <p14:creationId xmlns:p14="http://schemas.microsoft.com/office/powerpoint/2010/main" val="309009353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3AEA29AF-7F40-4B2A-A65A-FA48C10CDC9D}"/>
              </a:ext>
            </a:extLst>
          </p:cNvPr>
          <p:cNvSpPr txBox="1">
            <a:spLocks noGrp="1" noChangeArrowheads="1"/>
          </p:cNvSpPr>
          <p:nvPr>
            <p:ph type="sldNum" sz="quarter" idx="10"/>
          </p:nvPr>
        </p:nvSpPr>
        <p:spPr>
          <a:ln/>
        </p:spPr>
        <p:txBody>
          <a:bodyPr/>
          <a:lstStyle>
            <a:lvl1pPr>
              <a:defRPr/>
            </a:lvl1pPr>
          </a:lstStyle>
          <a:p>
            <a:fld id="{8F3321DC-C7BC-4CB8-AE5A-914D2F0B1DD1}" type="slidenum">
              <a:rPr lang="en-US" altLang="en-US"/>
              <a:pPr/>
              <a:t>‹#›</a:t>
            </a:fld>
            <a:endParaRPr lang="en-US" altLang="en-US"/>
          </a:p>
        </p:txBody>
      </p:sp>
    </p:spTree>
    <p:extLst>
      <p:ext uri="{BB962C8B-B14F-4D97-AF65-F5344CB8AC3E}">
        <p14:creationId xmlns:p14="http://schemas.microsoft.com/office/powerpoint/2010/main" val="78823689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Times New Roman"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30EB8968-7AD2-4F0D-A8B5-083CE9AADD9C}"/>
              </a:ext>
            </a:extLst>
          </p:cNvPr>
          <p:cNvSpPr txBox="1">
            <a:spLocks noGrp="1" noChangeArrowheads="1"/>
          </p:cNvSpPr>
          <p:nvPr>
            <p:ph type="sldNum" sz="quarter" idx="10"/>
          </p:nvPr>
        </p:nvSpPr>
        <p:spPr>
          <a:ln/>
        </p:spPr>
        <p:txBody>
          <a:bodyPr/>
          <a:lstStyle>
            <a:lvl1pPr>
              <a:defRPr/>
            </a:lvl1pPr>
          </a:lstStyle>
          <a:p>
            <a:fld id="{E8EFD879-E8CC-440D-84CE-22BBB57452E9}" type="slidenum">
              <a:rPr lang="en-US" altLang="en-US"/>
              <a:pPr/>
              <a:t>‹#›</a:t>
            </a:fld>
            <a:endParaRPr lang="en-US" altLang="en-US"/>
          </a:p>
        </p:txBody>
      </p:sp>
    </p:spTree>
    <p:extLst>
      <p:ext uri="{BB962C8B-B14F-4D97-AF65-F5344CB8AC3E}">
        <p14:creationId xmlns:p14="http://schemas.microsoft.com/office/powerpoint/2010/main" val="372104010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6A5206D3-09AA-4338-B2F2-8AD5806ED9E2}"/>
              </a:ext>
            </a:extLst>
          </p:cNvPr>
          <p:cNvSpPr txBox="1">
            <a:spLocks noGrp="1" noChangeArrowheads="1"/>
          </p:cNvSpPr>
          <p:nvPr>
            <p:ph type="sldNum" sz="quarter" idx="10"/>
          </p:nvPr>
        </p:nvSpPr>
        <p:spPr>
          <a:ln/>
        </p:spPr>
        <p:txBody>
          <a:bodyPr/>
          <a:lstStyle>
            <a:lvl1pPr>
              <a:defRPr/>
            </a:lvl1pPr>
          </a:lstStyle>
          <a:p>
            <a:fld id="{EA1810C2-A012-46C3-83AF-095E21D76817}" type="slidenum">
              <a:rPr lang="en-US" altLang="en-US"/>
              <a:pPr/>
              <a:t>‹#›</a:t>
            </a:fld>
            <a:endParaRPr lang="en-US" altLang="en-US"/>
          </a:p>
        </p:txBody>
      </p:sp>
    </p:spTree>
    <p:extLst>
      <p:ext uri="{BB962C8B-B14F-4D97-AF65-F5344CB8AC3E}">
        <p14:creationId xmlns:p14="http://schemas.microsoft.com/office/powerpoint/2010/main" val="288045694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650" y="541338"/>
            <a:ext cx="2762250" cy="9212262"/>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977900" y="541338"/>
            <a:ext cx="8134350" cy="9212262"/>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415D44D3-C9C6-433D-8D01-BD314F261FAE}"/>
              </a:ext>
            </a:extLst>
          </p:cNvPr>
          <p:cNvSpPr txBox="1">
            <a:spLocks noGrp="1" noChangeArrowheads="1"/>
          </p:cNvSpPr>
          <p:nvPr>
            <p:ph type="sldNum" sz="quarter" idx="10"/>
          </p:nvPr>
        </p:nvSpPr>
        <p:spPr>
          <a:ln/>
        </p:spPr>
        <p:txBody>
          <a:bodyPr/>
          <a:lstStyle>
            <a:lvl1pPr>
              <a:defRPr/>
            </a:lvl1pPr>
          </a:lstStyle>
          <a:p>
            <a:fld id="{D245E833-D1BB-44A7-BDFC-EF7BC43FF5AE}" type="slidenum">
              <a:rPr lang="en-US" altLang="en-US"/>
              <a:pPr/>
              <a:t>‹#›</a:t>
            </a:fld>
            <a:endParaRPr lang="en-US" altLang="en-US"/>
          </a:p>
        </p:txBody>
      </p:sp>
    </p:spTree>
    <p:extLst>
      <p:ext uri="{BB962C8B-B14F-4D97-AF65-F5344CB8AC3E}">
        <p14:creationId xmlns:p14="http://schemas.microsoft.com/office/powerpoint/2010/main" val="278436563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it-IT"/>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Click to edit Master subtitle style</a:t>
            </a:r>
            <a:endParaRPr lang="en-US"/>
          </a:p>
        </p:txBody>
      </p:sp>
      <p:sp>
        <p:nvSpPr>
          <p:cNvPr id="4" name="Text Box 3">
            <a:extLst>
              <a:ext uri="{FF2B5EF4-FFF2-40B4-BE49-F238E27FC236}">
                <a16:creationId xmlns:a16="http://schemas.microsoft.com/office/drawing/2014/main" id="{B46DB249-B9C6-465B-A3B7-28F143C52D59}"/>
              </a:ext>
            </a:extLst>
          </p:cNvPr>
          <p:cNvSpPr txBox="1">
            <a:spLocks noGrp="1" noChangeArrowheads="1"/>
          </p:cNvSpPr>
          <p:nvPr>
            <p:ph type="sldNum" sz="quarter" idx="10"/>
          </p:nvPr>
        </p:nvSpPr>
        <p:spPr>
          <a:ln/>
        </p:spPr>
        <p:txBody>
          <a:bodyPr/>
          <a:lstStyle>
            <a:lvl1pPr>
              <a:defRPr/>
            </a:lvl1pPr>
          </a:lstStyle>
          <a:p>
            <a:fld id="{C1C5C500-E964-4AA6-8DB8-43C8BF40ED44}" type="slidenum">
              <a:rPr lang="en-US" altLang="en-US"/>
              <a:pPr/>
              <a:t>‹#›</a:t>
            </a:fld>
            <a:endParaRPr lang="en-US" altLang="en-US"/>
          </a:p>
        </p:txBody>
      </p:sp>
    </p:spTree>
    <p:extLst>
      <p:ext uri="{BB962C8B-B14F-4D97-AF65-F5344CB8AC3E}">
        <p14:creationId xmlns:p14="http://schemas.microsoft.com/office/powerpoint/2010/main" val="1758978623"/>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EE69E3D7-17FC-4AAF-A75B-A112FD18EE99}"/>
              </a:ext>
            </a:extLst>
          </p:cNvPr>
          <p:cNvSpPr txBox="1">
            <a:spLocks noGrp="1" noChangeArrowheads="1"/>
          </p:cNvSpPr>
          <p:nvPr>
            <p:ph type="sldNum" sz="quarter" idx="10"/>
          </p:nvPr>
        </p:nvSpPr>
        <p:spPr>
          <a:ln/>
        </p:spPr>
        <p:txBody>
          <a:bodyPr/>
          <a:lstStyle>
            <a:lvl1pPr>
              <a:defRPr/>
            </a:lvl1pPr>
          </a:lstStyle>
          <a:p>
            <a:fld id="{02709BD3-28DD-4C45-A6D5-C38FFBC15C0C}" type="slidenum">
              <a:rPr lang="en-US" altLang="en-US"/>
              <a:pPr/>
              <a:t>‹#›</a:t>
            </a:fld>
            <a:endParaRPr lang="en-US" altLang="en-US"/>
          </a:p>
        </p:txBody>
      </p:sp>
    </p:spTree>
    <p:extLst>
      <p:ext uri="{BB962C8B-B14F-4D97-AF65-F5344CB8AC3E}">
        <p14:creationId xmlns:p14="http://schemas.microsoft.com/office/powerpoint/2010/main" val="281891075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Click to edit Master text styles</a:t>
            </a:r>
          </a:p>
        </p:txBody>
      </p:sp>
      <p:sp>
        <p:nvSpPr>
          <p:cNvPr id="4" name="Text Box 3">
            <a:extLst>
              <a:ext uri="{FF2B5EF4-FFF2-40B4-BE49-F238E27FC236}">
                <a16:creationId xmlns:a16="http://schemas.microsoft.com/office/drawing/2014/main" id="{F8ED014D-39C3-48E0-94A8-D3D1483BF30C}"/>
              </a:ext>
            </a:extLst>
          </p:cNvPr>
          <p:cNvSpPr txBox="1">
            <a:spLocks noGrp="1" noChangeArrowheads="1"/>
          </p:cNvSpPr>
          <p:nvPr>
            <p:ph type="sldNum" sz="quarter" idx="10"/>
          </p:nvPr>
        </p:nvSpPr>
        <p:spPr>
          <a:ln/>
        </p:spPr>
        <p:txBody>
          <a:bodyPr/>
          <a:lstStyle>
            <a:lvl1pPr>
              <a:defRPr/>
            </a:lvl1pPr>
          </a:lstStyle>
          <a:p>
            <a:fld id="{B9101CD9-52F0-455D-A33D-308185724C18}" type="slidenum">
              <a:rPr lang="en-US" altLang="en-US"/>
              <a:pPr/>
              <a:t>‹#›</a:t>
            </a:fld>
            <a:endParaRPr lang="en-US" altLang="en-US"/>
          </a:p>
        </p:txBody>
      </p:sp>
    </p:spTree>
    <p:extLst>
      <p:ext uri="{BB962C8B-B14F-4D97-AF65-F5344CB8AC3E}">
        <p14:creationId xmlns:p14="http://schemas.microsoft.com/office/powerpoint/2010/main" val="265467678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977900" y="2816225"/>
            <a:ext cx="5448300" cy="693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6578600" y="2816225"/>
            <a:ext cx="5448300" cy="693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Box 3">
            <a:extLst>
              <a:ext uri="{FF2B5EF4-FFF2-40B4-BE49-F238E27FC236}">
                <a16:creationId xmlns:a16="http://schemas.microsoft.com/office/drawing/2014/main" id="{498A8F39-6FB1-4401-B51C-4222DD56F5BD}"/>
              </a:ext>
            </a:extLst>
          </p:cNvPr>
          <p:cNvSpPr txBox="1">
            <a:spLocks noGrp="1" noChangeArrowheads="1"/>
          </p:cNvSpPr>
          <p:nvPr>
            <p:ph type="sldNum" sz="quarter" idx="10"/>
          </p:nvPr>
        </p:nvSpPr>
        <p:spPr>
          <a:ln/>
        </p:spPr>
        <p:txBody>
          <a:bodyPr/>
          <a:lstStyle>
            <a:lvl1pPr>
              <a:defRPr/>
            </a:lvl1pPr>
          </a:lstStyle>
          <a:p>
            <a:fld id="{61144175-810D-4999-ABD4-7A7B0E5C5298}" type="slidenum">
              <a:rPr lang="en-US" altLang="en-US"/>
              <a:pPr/>
              <a:t>‹#›</a:t>
            </a:fld>
            <a:endParaRPr lang="en-US" altLang="en-US"/>
          </a:p>
        </p:txBody>
      </p:sp>
    </p:spTree>
    <p:extLst>
      <p:ext uri="{BB962C8B-B14F-4D97-AF65-F5344CB8AC3E}">
        <p14:creationId xmlns:p14="http://schemas.microsoft.com/office/powerpoint/2010/main" val="388185951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Text Box 3">
            <a:extLst>
              <a:ext uri="{FF2B5EF4-FFF2-40B4-BE49-F238E27FC236}">
                <a16:creationId xmlns:a16="http://schemas.microsoft.com/office/drawing/2014/main" id="{5AD5D6B0-4D84-46C0-BE4C-95477E640713}"/>
              </a:ext>
            </a:extLst>
          </p:cNvPr>
          <p:cNvSpPr txBox="1">
            <a:spLocks noGrp="1" noChangeArrowheads="1"/>
          </p:cNvSpPr>
          <p:nvPr>
            <p:ph type="sldNum" sz="quarter" idx="10"/>
          </p:nvPr>
        </p:nvSpPr>
        <p:spPr>
          <a:ln/>
        </p:spPr>
        <p:txBody>
          <a:bodyPr/>
          <a:lstStyle>
            <a:lvl1pPr>
              <a:defRPr/>
            </a:lvl1pPr>
          </a:lstStyle>
          <a:p>
            <a:fld id="{44C49F8C-8696-4988-B29F-B93842526844}" type="slidenum">
              <a:rPr lang="en-US" altLang="en-US"/>
              <a:pPr/>
              <a:t>‹#›</a:t>
            </a:fld>
            <a:endParaRPr lang="en-US" altLang="en-US"/>
          </a:p>
        </p:txBody>
      </p:sp>
    </p:spTree>
    <p:extLst>
      <p:ext uri="{BB962C8B-B14F-4D97-AF65-F5344CB8AC3E}">
        <p14:creationId xmlns:p14="http://schemas.microsoft.com/office/powerpoint/2010/main" val="61373182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Text Box 3">
            <a:extLst>
              <a:ext uri="{FF2B5EF4-FFF2-40B4-BE49-F238E27FC236}">
                <a16:creationId xmlns:a16="http://schemas.microsoft.com/office/drawing/2014/main" id="{530AB0BF-8DBA-4792-B6FC-9135FED4D1F5}"/>
              </a:ext>
            </a:extLst>
          </p:cNvPr>
          <p:cNvSpPr txBox="1">
            <a:spLocks noGrp="1" noChangeArrowheads="1"/>
          </p:cNvSpPr>
          <p:nvPr>
            <p:ph type="sldNum" sz="quarter" idx="10"/>
          </p:nvPr>
        </p:nvSpPr>
        <p:spPr>
          <a:ln/>
        </p:spPr>
        <p:txBody>
          <a:bodyPr/>
          <a:lstStyle>
            <a:lvl1pPr>
              <a:defRPr/>
            </a:lvl1pPr>
          </a:lstStyle>
          <a:p>
            <a:fld id="{8170BE34-8C39-4054-846B-A07EC2487FFB}" type="slidenum">
              <a:rPr lang="en-US" altLang="en-US"/>
              <a:pPr/>
              <a:t>‹#›</a:t>
            </a:fld>
            <a:endParaRPr lang="en-US" altLang="en-US"/>
          </a:p>
        </p:txBody>
      </p:sp>
    </p:spTree>
    <p:extLst>
      <p:ext uri="{BB962C8B-B14F-4D97-AF65-F5344CB8AC3E}">
        <p14:creationId xmlns:p14="http://schemas.microsoft.com/office/powerpoint/2010/main" val="169698681"/>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Text Box 3">
            <a:extLst>
              <a:ext uri="{FF2B5EF4-FFF2-40B4-BE49-F238E27FC236}">
                <a16:creationId xmlns:a16="http://schemas.microsoft.com/office/drawing/2014/main" id="{2C1B32C7-0D40-4453-9306-31DEC4380CC4}"/>
              </a:ext>
            </a:extLst>
          </p:cNvPr>
          <p:cNvSpPr txBox="1">
            <a:spLocks noGrp="1" noChangeArrowheads="1"/>
          </p:cNvSpPr>
          <p:nvPr>
            <p:ph type="sldNum" sz="quarter" idx="10"/>
          </p:nvPr>
        </p:nvSpPr>
        <p:spPr>
          <a:ln/>
        </p:spPr>
        <p:txBody>
          <a:bodyPr/>
          <a:lstStyle>
            <a:lvl1pPr>
              <a:defRPr/>
            </a:lvl1pPr>
          </a:lstStyle>
          <a:p>
            <a:fld id="{3370AB89-7AD1-4CAD-A6FB-98E497799066}" type="slidenum">
              <a:rPr lang="en-US" altLang="en-US"/>
              <a:pPr/>
              <a:t>‹#›</a:t>
            </a:fld>
            <a:endParaRPr lang="en-US" altLang="en-US"/>
          </a:p>
        </p:txBody>
      </p:sp>
    </p:spTree>
    <p:extLst>
      <p:ext uri="{BB962C8B-B14F-4D97-AF65-F5344CB8AC3E}">
        <p14:creationId xmlns:p14="http://schemas.microsoft.com/office/powerpoint/2010/main" val="419749498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DFAD810B-D329-4A6A-AC34-CD12B6F7C24F}"/>
              </a:ext>
            </a:extLst>
          </p:cNvPr>
          <p:cNvSpPr txBox="1">
            <a:spLocks noGrp="1" noChangeArrowheads="1"/>
          </p:cNvSpPr>
          <p:nvPr>
            <p:ph type="sldNum" sz="quarter" idx="10"/>
          </p:nvPr>
        </p:nvSpPr>
        <p:spPr>
          <a:ln/>
        </p:spPr>
        <p:txBody>
          <a:bodyPr/>
          <a:lstStyle>
            <a:lvl1pPr>
              <a:defRPr/>
            </a:lvl1pPr>
          </a:lstStyle>
          <a:p>
            <a:fld id="{18E4269B-50DC-40DB-9657-6518B4291FFA}" type="slidenum">
              <a:rPr lang="en-US" altLang="en-US"/>
              <a:pPr/>
              <a:t>‹#›</a:t>
            </a:fld>
            <a:endParaRPr lang="en-US" altLang="en-US"/>
          </a:p>
        </p:txBody>
      </p:sp>
    </p:spTree>
    <p:extLst>
      <p:ext uri="{BB962C8B-B14F-4D97-AF65-F5344CB8AC3E}">
        <p14:creationId xmlns:p14="http://schemas.microsoft.com/office/powerpoint/2010/main" val="556781077"/>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D15E5D50-8F19-4CC1-9A38-6AAA8A633C25}"/>
              </a:ext>
            </a:extLst>
          </p:cNvPr>
          <p:cNvSpPr txBox="1">
            <a:spLocks noGrp="1" noChangeArrowheads="1"/>
          </p:cNvSpPr>
          <p:nvPr>
            <p:ph type="sldNum" sz="quarter" idx="10"/>
          </p:nvPr>
        </p:nvSpPr>
        <p:spPr>
          <a:ln/>
        </p:spPr>
        <p:txBody>
          <a:bodyPr/>
          <a:lstStyle>
            <a:lvl1pPr>
              <a:defRPr/>
            </a:lvl1pPr>
          </a:lstStyle>
          <a:p>
            <a:fld id="{C5F5C1BA-5F1D-4891-8D2B-43E4455A34B9}" type="slidenum">
              <a:rPr lang="en-US" altLang="en-US"/>
              <a:pPr/>
              <a:t>‹#›</a:t>
            </a:fld>
            <a:endParaRPr lang="en-US" altLang="en-US"/>
          </a:p>
        </p:txBody>
      </p:sp>
    </p:spTree>
    <p:extLst>
      <p:ext uri="{BB962C8B-B14F-4D97-AF65-F5344CB8AC3E}">
        <p14:creationId xmlns:p14="http://schemas.microsoft.com/office/powerpoint/2010/main" val="191787003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Times New Roman"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402D679C-69C8-454A-A509-B6CE9F9F20E0}"/>
              </a:ext>
            </a:extLst>
          </p:cNvPr>
          <p:cNvSpPr txBox="1">
            <a:spLocks noGrp="1" noChangeArrowheads="1"/>
          </p:cNvSpPr>
          <p:nvPr>
            <p:ph type="sldNum" sz="quarter" idx="10"/>
          </p:nvPr>
        </p:nvSpPr>
        <p:spPr>
          <a:ln/>
        </p:spPr>
        <p:txBody>
          <a:bodyPr/>
          <a:lstStyle>
            <a:lvl1pPr>
              <a:defRPr/>
            </a:lvl1pPr>
          </a:lstStyle>
          <a:p>
            <a:fld id="{FDB7F241-3929-40AB-A75A-E7A337BE05C3}" type="slidenum">
              <a:rPr lang="en-US" altLang="en-US"/>
              <a:pPr/>
              <a:t>‹#›</a:t>
            </a:fld>
            <a:endParaRPr lang="en-US" altLang="en-US"/>
          </a:p>
        </p:txBody>
      </p:sp>
    </p:spTree>
    <p:extLst>
      <p:ext uri="{BB962C8B-B14F-4D97-AF65-F5344CB8AC3E}">
        <p14:creationId xmlns:p14="http://schemas.microsoft.com/office/powerpoint/2010/main" val="2835602190"/>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2E5B70AF-5285-40A3-A75F-1F91C058D13C}"/>
              </a:ext>
            </a:extLst>
          </p:cNvPr>
          <p:cNvSpPr txBox="1">
            <a:spLocks noGrp="1" noChangeArrowheads="1"/>
          </p:cNvSpPr>
          <p:nvPr>
            <p:ph type="sldNum" sz="quarter" idx="10"/>
          </p:nvPr>
        </p:nvSpPr>
        <p:spPr>
          <a:ln/>
        </p:spPr>
        <p:txBody>
          <a:bodyPr/>
          <a:lstStyle>
            <a:lvl1pPr>
              <a:defRPr/>
            </a:lvl1pPr>
          </a:lstStyle>
          <a:p>
            <a:fld id="{E45DC372-DD78-4250-AEA5-AEB1C7B1AC89}" type="slidenum">
              <a:rPr lang="en-US" altLang="en-US"/>
              <a:pPr/>
              <a:t>‹#›</a:t>
            </a:fld>
            <a:endParaRPr lang="en-US" altLang="en-US"/>
          </a:p>
        </p:txBody>
      </p:sp>
    </p:spTree>
    <p:extLst>
      <p:ext uri="{BB962C8B-B14F-4D97-AF65-F5344CB8AC3E}">
        <p14:creationId xmlns:p14="http://schemas.microsoft.com/office/powerpoint/2010/main" val="170510554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650" y="541338"/>
            <a:ext cx="2762250" cy="9212262"/>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977900" y="541338"/>
            <a:ext cx="8134350" cy="9212262"/>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Box 3">
            <a:extLst>
              <a:ext uri="{FF2B5EF4-FFF2-40B4-BE49-F238E27FC236}">
                <a16:creationId xmlns:a16="http://schemas.microsoft.com/office/drawing/2014/main" id="{A478E19A-BA85-4211-BBE6-D73C504E63A2}"/>
              </a:ext>
            </a:extLst>
          </p:cNvPr>
          <p:cNvSpPr txBox="1">
            <a:spLocks noGrp="1" noChangeArrowheads="1"/>
          </p:cNvSpPr>
          <p:nvPr>
            <p:ph type="sldNum" sz="quarter" idx="10"/>
          </p:nvPr>
        </p:nvSpPr>
        <p:spPr>
          <a:ln/>
        </p:spPr>
        <p:txBody>
          <a:bodyPr/>
          <a:lstStyle>
            <a:lvl1pPr>
              <a:defRPr/>
            </a:lvl1pPr>
          </a:lstStyle>
          <a:p>
            <a:fld id="{FD204870-2FDF-4B79-A3DE-6A002B534724}" type="slidenum">
              <a:rPr lang="en-US" altLang="en-US"/>
              <a:pPr/>
              <a:t>‹#›</a:t>
            </a:fld>
            <a:endParaRPr lang="en-US" altLang="en-US"/>
          </a:p>
        </p:txBody>
      </p:sp>
    </p:spTree>
    <p:extLst>
      <p:ext uri="{BB962C8B-B14F-4D97-AF65-F5344CB8AC3E}">
        <p14:creationId xmlns:p14="http://schemas.microsoft.com/office/powerpoint/2010/main" val="164284031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it-IT"/>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Click to edit Master subtitle style</a:t>
            </a:r>
            <a:endParaRPr lang="en-US"/>
          </a:p>
        </p:txBody>
      </p:sp>
    </p:spTree>
    <p:extLst>
      <p:ext uri="{BB962C8B-B14F-4D97-AF65-F5344CB8AC3E}">
        <p14:creationId xmlns:p14="http://schemas.microsoft.com/office/powerpoint/2010/main" val="233221365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it-IT"/>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Tree>
    <p:extLst>
      <p:ext uri="{BB962C8B-B14F-4D97-AF65-F5344CB8AC3E}">
        <p14:creationId xmlns:p14="http://schemas.microsoft.com/office/powerpoint/2010/main" val="389343730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Click to edit Master text styles</a:t>
            </a:r>
          </a:p>
        </p:txBody>
      </p:sp>
    </p:spTree>
    <p:extLst>
      <p:ext uri="{BB962C8B-B14F-4D97-AF65-F5344CB8AC3E}">
        <p14:creationId xmlns:p14="http://schemas.microsoft.com/office/powerpoint/2010/main" val="512191722"/>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it-IT"/>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Tree>
    <p:extLst>
      <p:ext uri="{BB962C8B-B14F-4D97-AF65-F5344CB8AC3E}">
        <p14:creationId xmlns:p14="http://schemas.microsoft.com/office/powerpoint/2010/main" val="19320419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Text Box 3">
            <a:extLst>
              <a:ext uri="{FF2B5EF4-FFF2-40B4-BE49-F238E27FC236}">
                <a16:creationId xmlns:a16="http://schemas.microsoft.com/office/drawing/2014/main" id="{C987955E-40F3-4984-84FD-9EFE1E79FDF4}"/>
              </a:ext>
            </a:extLst>
          </p:cNvPr>
          <p:cNvSpPr txBox="1">
            <a:spLocks noGrp="1" noChangeArrowheads="1"/>
          </p:cNvSpPr>
          <p:nvPr>
            <p:ph type="sldNum" sz="quarter" idx="10"/>
          </p:nvPr>
        </p:nvSpPr>
        <p:spPr>
          <a:ln/>
        </p:spPr>
        <p:txBody>
          <a:bodyPr/>
          <a:lstStyle>
            <a:lvl1pPr>
              <a:defRPr/>
            </a:lvl1pPr>
          </a:lstStyle>
          <a:p>
            <a:fld id="{0192B255-3186-4B91-896A-F7398C4F377A}" type="slidenum">
              <a:rPr lang="en-US" altLang="en-US"/>
              <a:pPr/>
              <a:t>‹#›</a:t>
            </a:fld>
            <a:endParaRPr lang="en-US" altLang="en-US"/>
          </a:p>
        </p:txBody>
      </p:sp>
    </p:spTree>
    <p:extLst>
      <p:ext uri="{BB962C8B-B14F-4D97-AF65-F5344CB8AC3E}">
        <p14:creationId xmlns:p14="http://schemas.microsoft.com/office/powerpoint/2010/main" val="4043622220"/>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it-IT"/>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Tree>
    <p:extLst>
      <p:ext uri="{BB962C8B-B14F-4D97-AF65-F5344CB8AC3E}">
        <p14:creationId xmlns:p14="http://schemas.microsoft.com/office/powerpoint/2010/main" val="146482867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it-IT"/>
              <a:t>Click to edit Master title style</a:t>
            </a:r>
            <a:endParaRPr lang="en-US"/>
          </a:p>
        </p:txBody>
      </p:sp>
    </p:spTree>
    <p:extLst>
      <p:ext uri="{BB962C8B-B14F-4D97-AF65-F5344CB8AC3E}">
        <p14:creationId xmlns:p14="http://schemas.microsoft.com/office/powerpoint/2010/main" val="919782962"/>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62310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Tree>
    <p:extLst>
      <p:ext uri="{BB962C8B-B14F-4D97-AF65-F5344CB8AC3E}">
        <p14:creationId xmlns:p14="http://schemas.microsoft.com/office/powerpoint/2010/main" val="2776668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Tree>
    <p:extLst>
      <p:ext uri="{BB962C8B-B14F-4D97-AF65-F5344CB8AC3E}">
        <p14:creationId xmlns:p14="http://schemas.microsoft.com/office/powerpoint/2010/main" val="63875582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it-IT"/>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Tree>
    <p:extLst>
      <p:ext uri="{BB962C8B-B14F-4D97-AF65-F5344CB8AC3E}">
        <p14:creationId xmlns:p14="http://schemas.microsoft.com/office/powerpoint/2010/main" val="40041544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Tree>
    <p:extLst>
      <p:ext uri="{BB962C8B-B14F-4D97-AF65-F5344CB8AC3E}">
        <p14:creationId xmlns:p14="http://schemas.microsoft.com/office/powerpoint/2010/main" val="31076320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357F3CB7-0AA6-47E3-85B4-42244B026A8A}"/>
              </a:ext>
            </a:extLst>
          </p:cNvPr>
          <p:cNvSpPr txBox="1">
            <a:spLocks noGrp="1" noChangeArrowheads="1"/>
          </p:cNvSpPr>
          <p:nvPr>
            <p:ph type="sldNum" sz="quarter" idx="10"/>
          </p:nvPr>
        </p:nvSpPr>
        <p:spPr>
          <a:ln/>
        </p:spPr>
        <p:txBody>
          <a:bodyPr/>
          <a:lstStyle>
            <a:lvl1pPr>
              <a:defRPr/>
            </a:lvl1pPr>
          </a:lstStyle>
          <a:p>
            <a:fld id="{B88A4268-5384-48A2-B442-3A7F48EC49EC}" type="slidenum">
              <a:rPr lang="en-US" altLang="en-US"/>
              <a:pPr/>
              <a:t>‹#›</a:t>
            </a:fld>
            <a:endParaRPr lang="en-US" altLang="en-US"/>
          </a:p>
        </p:txBody>
      </p:sp>
    </p:spTree>
    <p:extLst>
      <p:ext uri="{BB962C8B-B14F-4D97-AF65-F5344CB8AC3E}">
        <p14:creationId xmlns:p14="http://schemas.microsoft.com/office/powerpoint/2010/main" val="34676819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5C46FA5E-F333-45AC-A5DB-E1C4892C07C6}"/>
              </a:ext>
            </a:extLst>
          </p:cNvPr>
          <p:cNvSpPr txBox="1">
            <a:spLocks noGrp="1" noChangeArrowheads="1"/>
          </p:cNvSpPr>
          <p:nvPr>
            <p:ph type="sldNum" sz="quarter" idx="10"/>
          </p:nvPr>
        </p:nvSpPr>
        <p:spPr>
          <a:ln/>
        </p:spPr>
        <p:txBody>
          <a:bodyPr/>
          <a:lstStyle>
            <a:lvl1pPr>
              <a:defRPr/>
            </a:lvl1pPr>
          </a:lstStyle>
          <a:p>
            <a:fld id="{BA573C9B-130E-4726-81D8-031A1DB87EFF}" type="slidenum">
              <a:rPr lang="en-US" altLang="en-US"/>
              <a:pPr/>
              <a:t>‹#›</a:t>
            </a:fld>
            <a:endParaRPr lang="en-US" altLang="en-US"/>
          </a:p>
        </p:txBody>
      </p:sp>
    </p:spTree>
    <p:extLst>
      <p:ext uri="{BB962C8B-B14F-4D97-AF65-F5344CB8AC3E}">
        <p14:creationId xmlns:p14="http://schemas.microsoft.com/office/powerpoint/2010/main" val="9884778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Times New Roman"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Text Box 3">
            <a:extLst>
              <a:ext uri="{FF2B5EF4-FFF2-40B4-BE49-F238E27FC236}">
                <a16:creationId xmlns:a16="http://schemas.microsoft.com/office/drawing/2014/main" id="{58E82AF2-8082-4961-BB0E-77C7B3019201}"/>
              </a:ext>
            </a:extLst>
          </p:cNvPr>
          <p:cNvSpPr txBox="1">
            <a:spLocks noGrp="1" noChangeArrowheads="1"/>
          </p:cNvSpPr>
          <p:nvPr>
            <p:ph type="sldNum" sz="quarter" idx="10"/>
          </p:nvPr>
        </p:nvSpPr>
        <p:spPr>
          <a:ln/>
        </p:spPr>
        <p:txBody>
          <a:bodyPr/>
          <a:lstStyle>
            <a:lvl1pPr>
              <a:defRPr/>
            </a:lvl1pPr>
          </a:lstStyle>
          <a:p>
            <a:fld id="{E18348AA-F11F-400E-AAA8-8865CE519C32}" type="slidenum">
              <a:rPr lang="en-US" altLang="en-US"/>
              <a:pPr/>
              <a:t>‹#›</a:t>
            </a:fld>
            <a:endParaRPr lang="en-US" altLang="en-US"/>
          </a:p>
        </p:txBody>
      </p:sp>
    </p:spTree>
    <p:extLst>
      <p:ext uri="{BB962C8B-B14F-4D97-AF65-F5344CB8AC3E}">
        <p14:creationId xmlns:p14="http://schemas.microsoft.com/office/powerpoint/2010/main" val="2986894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3E25C593-F422-48BD-956F-6A7B7AC35361}"/>
              </a:ext>
            </a:extLst>
          </p:cNvPr>
          <p:cNvSpPr>
            <a:spLocks noChangeArrowheads="1"/>
          </p:cNvSpPr>
          <p:nvPr>
            <p:ph type="title"/>
          </p:nvPr>
        </p:nvSpPr>
        <p:spPr bwMode="auto">
          <a:xfrm>
            <a:off x="977900" y="541338"/>
            <a:ext cx="11049000"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102819" bIns="50800" numCol="1" anchor="ctr" anchorCtr="0" compatLnSpc="1">
            <a:prstTxWarp prst="textNoShape">
              <a:avLst/>
            </a:prstTxWarp>
          </a:bodyPr>
          <a:lstStyle/>
          <a:p>
            <a:pPr lvl="0"/>
            <a:r>
              <a:rPr lang="en-US" altLang="en-US">
                <a:sym typeface="Times New Roman" panose="02020603050405020304" pitchFamily="18" charset="0"/>
              </a:rPr>
              <a:t>Click to edit Master title style</a:t>
            </a:r>
          </a:p>
        </p:txBody>
      </p:sp>
      <p:sp>
        <p:nvSpPr>
          <p:cNvPr id="1027" name="Rectangle 2">
            <a:extLst>
              <a:ext uri="{FF2B5EF4-FFF2-40B4-BE49-F238E27FC236}">
                <a16:creationId xmlns:a16="http://schemas.microsoft.com/office/drawing/2014/main" id="{C12469EB-BAE9-4FC3-A996-03328387FC55}"/>
              </a:ext>
            </a:extLst>
          </p:cNvPr>
          <p:cNvSpPr>
            <a:spLocks noChangeArrowheads="1"/>
          </p:cNvSpPr>
          <p:nvPr>
            <p:ph type="body" idx="1"/>
          </p:nvPr>
        </p:nvSpPr>
        <p:spPr bwMode="auto">
          <a:xfrm>
            <a:off x="977900" y="2816225"/>
            <a:ext cx="11049000" cy="693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102819" bIns="50800" numCol="1" anchor="t" anchorCtr="0" compatLnSpc="1">
            <a:prstTxWarp prst="textNoShape">
              <a:avLst/>
            </a:prstTxWarp>
          </a:bodyPr>
          <a:lstStyle/>
          <a:p>
            <a:pPr lvl="0"/>
            <a:r>
              <a:rPr lang="en-US" altLang="en-US">
                <a:sym typeface="Times New Roman" panose="02020603050405020304" pitchFamily="18" charset="0"/>
              </a:rPr>
              <a:t>Click to edit Master text styles</a:t>
            </a:r>
          </a:p>
          <a:p>
            <a:pPr lvl="1"/>
            <a:r>
              <a:rPr lang="en-US" altLang="en-US">
                <a:sym typeface="Times New Roman" panose="02020603050405020304" pitchFamily="18" charset="0"/>
              </a:rPr>
              <a:t>Second level</a:t>
            </a:r>
          </a:p>
          <a:p>
            <a:pPr lvl="2"/>
            <a:r>
              <a:rPr lang="en-US" altLang="en-US">
                <a:sym typeface="Times New Roman" panose="02020603050405020304" pitchFamily="18" charset="0"/>
              </a:rPr>
              <a:t>Third level</a:t>
            </a:r>
          </a:p>
          <a:p>
            <a:pPr lvl="3"/>
            <a:r>
              <a:rPr lang="en-US" altLang="en-US">
                <a:sym typeface="Times New Roman" panose="02020603050405020304" pitchFamily="18" charset="0"/>
              </a:rPr>
              <a:t>Fourth level</a:t>
            </a:r>
          </a:p>
          <a:p>
            <a:pPr lvl="4"/>
            <a:r>
              <a:rPr lang="en-US" altLang="en-US">
                <a:sym typeface="Times New Roman" panose="02020603050405020304" pitchFamily="18" charset="0"/>
              </a:rPr>
              <a:t>Fifth level</a:t>
            </a:r>
          </a:p>
        </p:txBody>
      </p:sp>
      <p:sp>
        <p:nvSpPr>
          <p:cNvPr id="2" name="Text Box 3">
            <a:extLst>
              <a:ext uri="{FF2B5EF4-FFF2-40B4-BE49-F238E27FC236}">
                <a16:creationId xmlns:a16="http://schemas.microsoft.com/office/drawing/2014/main" id="{A148FA79-893B-462D-971E-A187507DB7B2}"/>
              </a:ext>
            </a:extLst>
          </p:cNvPr>
          <p:cNvSpPr txBox="1">
            <a:spLocks noGrp="1" noChangeArrowheads="1"/>
          </p:cNvSpPr>
          <p:nvPr>
            <p:ph type="sldNum" sz="quarter" idx="4"/>
          </p:nvPr>
        </p:nvSpPr>
        <p:spPr bwMode="auto">
          <a:xfrm>
            <a:off x="10512425" y="8885238"/>
            <a:ext cx="317500" cy="3175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600">
                <a:solidFill>
                  <a:schemeClr val="tx1"/>
                </a:solidFill>
                <a:cs typeface="Times New Roman" panose="02020603050405020304" pitchFamily="18" charset="0"/>
              </a:defRPr>
            </a:lvl1pPr>
          </a:lstStyle>
          <a:p>
            <a:fld id="{67AC5DD0-29F2-4674-B611-564B50A2493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hf hdr="0" ftr="0" dt="0"/>
  <p:txStyles>
    <p:titleStyle>
      <a:lvl1pPr algn="ctr" rtl="0" eaLnBrk="0" fontAlgn="base" hangingPunct="0">
        <a:spcBef>
          <a:spcPct val="0"/>
        </a:spcBef>
        <a:spcAft>
          <a:spcPct val="0"/>
        </a:spcAft>
        <a:defRPr sz="5600">
          <a:solidFill>
            <a:schemeClr val="tx1"/>
          </a:solidFill>
          <a:latin typeface="+mj-lt"/>
          <a:ea typeface="+mj-ea"/>
          <a:cs typeface="+mj-cs"/>
          <a:sym typeface="Times New Roman" panose="02020603050405020304" pitchFamily="18" charset="0"/>
        </a:defRPr>
      </a:lvl1pPr>
      <a:lvl2pPr algn="ctr" rtl="0" eaLnBrk="0" fontAlgn="base" hangingPunct="0">
        <a:spcBef>
          <a:spcPct val="0"/>
        </a:spcBef>
        <a:spcAft>
          <a:spcPct val="0"/>
        </a:spcAft>
        <a:defRPr sz="5600">
          <a:solidFill>
            <a:schemeClr val="tx1"/>
          </a:solidFill>
          <a:latin typeface="Times New Roman" charset="0"/>
          <a:ea typeface="ヒラギノ明朝 ProN W3" charset="-128"/>
          <a:cs typeface="ヒラギノ明朝 ProN W3" charset="-128"/>
          <a:sym typeface="Times New Roman" panose="02020603050405020304" pitchFamily="18" charset="0"/>
        </a:defRPr>
      </a:lvl2pPr>
      <a:lvl3pPr algn="ctr" rtl="0" eaLnBrk="0" fontAlgn="base" hangingPunct="0">
        <a:spcBef>
          <a:spcPct val="0"/>
        </a:spcBef>
        <a:spcAft>
          <a:spcPct val="0"/>
        </a:spcAft>
        <a:defRPr sz="5600">
          <a:solidFill>
            <a:schemeClr val="tx1"/>
          </a:solidFill>
          <a:latin typeface="Times New Roman" charset="0"/>
          <a:ea typeface="ヒラギノ明朝 ProN W3" charset="-128"/>
          <a:cs typeface="ヒラギノ明朝 ProN W3" charset="-128"/>
          <a:sym typeface="Times New Roman" panose="02020603050405020304" pitchFamily="18" charset="0"/>
        </a:defRPr>
      </a:lvl3pPr>
      <a:lvl4pPr algn="ctr" rtl="0" eaLnBrk="0" fontAlgn="base" hangingPunct="0">
        <a:spcBef>
          <a:spcPct val="0"/>
        </a:spcBef>
        <a:spcAft>
          <a:spcPct val="0"/>
        </a:spcAft>
        <a:defRPr sz="5600">
          <a:solidFill>
            <a:schemeClr val="tx1"/>
          </a:solidFill>
          <a:latin typeface="Times New Roman" charset="0"/>
          <a:ea typeface="ヒラギノ明朝 ProN W3" charset="-128"/>
          <a:cs typeface="ヒラギノ明朝 ProN W3" charset="-128"/>
          <a:sym typeface="Times New Roman" panose="02020603050405020304" pitchFamily="18" charset="0"/>
        </a:defRPr>
      </a:lvl4pPr>
      <a:lvl5pPr algn="ctr" rtl="0" eaLnBrk="0" fontAlgn="base" hangingPunct="0">
        <a:spcBef>
          <a:spcPct val="0"/>
        </a:spcBef>
        <a:spcAft>
          <a:spcPct val="0"/>
        </a:spcAft>
        <a:defRPr sz="5600">
          <a:solidFill>
            <a:schemeClr val="tx1"/>
          </a:solidFill>
          <a:latin typeface="Times New Roman" charset="0"/>
          <a:ea typeface="ヒラギノ明朝 ProN W3" charset="-128"/>
          <a:cs typeface="ヒラギノ明朝 ProN W3" charset="-128"/>
          <a:sym typeface="Times New Roman" panose="02020603050405020304" pitchFamily="18" charset="0"/>
        </a:defRPr>
      </a:lvl5pPr>
      <a:lvl6pPr marL="457200" algn="ctr" rtl="0" fontAlgn="base">
        <a:spcBef>
          <a:spcPct val="0"/>
        </a:spcBef>
        <a:spcAft>
          <a:spcPct val="0"/>
        </a:spcAft>
        <a:defRPr sz="5600">
          <a:solidFill>
            <a:schemeClr val="tx1"/>
          </a:solidFill>
          <a:latin typeface="Times New Roman" charset="0"/>
          <a:ea typeface="ヒラギノ明朝 ProN W3" charset="-128"/>
          <a:cs typeface="ヒラギノ明朝 ProN W3" charset="-128"/>
          <a:sym typeface="Times New Roman" charset="0"/>
        </a:defRPr>
      </a:lvl6pPr>
      <a:lvl7pPr marL="914400" algn="ctr" rtl="0" fontAlgn="base">
        <a:spcBef>
          <a:spcPct val="0"/>
        </a:spcBef>
        <a:spcAft>
          <a:spcPct val="0"/>
        </a:spcAft>
        <a:defRPr sz="5600">
          <a:solidFill>
            <a:schemeClr val="tx1"/>
          </a:solidFill>
          <a:latin typeface="Times New Roman" charset="0"/>
          <a:ea typeface="ヒラギノ明朝 ProN W3" charset="-128"/>
          <a:cs typeface="ヒラギノ明朝 ProN W3" charset="-128"/>
          <a:sym typeface="Times New Roman" charset="0"/>
        </a:defRPr>
      </a:lvl7pPr>
      <a:lvl8pPr marL="1371600" algn="ctr" rtl="0" fontAlgn="base">
        <a:spcBef>
          <a:spcPct val="0"/>
        </a:spcBef>
        <a:spcAft>
          <a:spcPct val="0"/>
        </a:spcAft>
        <a:defRPr sz="5600">
          <a:solidFill>
            <a:schemeClr val="tx1"/>
          </a:solidFill>
          <a:latin typeface="Times New Roman" charset="0"/>
          <a:ea typeface="ヒラギノ明朝 ProN W3" charset="-128"/>
          <a:cs typeface="ヒラギノ明朝 ProN W3" charset="-128"/>
          <a:sym typeface="Times New Roman" charset="0"/>
        </a:defRPr>
      </a:lvl8pPr>
      <a:lvl9pPr marL="1828800" algn="ctr" rtl="0" fontAlgn="base">
        <a:spcBef>
          <a:spcPct val="0"/>
        </a:spcBef>
        <a:spcAft>
          <a:spcPct val="0"/>
        </a:spcAft>
        <a:defRPr sz="5600">
          <a:solidFill>
            <a:schemeClr val="tx1"/>
          </a:solidFill>
          <a:latin typeface="Times New Roman" charset="0"/>
          <a:ea typeface="ヒラギノ明朝 ProN W3" charset="-128"/>
          <a:cs typeface="ヒラギノ明朝 ProN W3" charset="-128"/>
          <a:sym typeface="Times New Roman" charset="0"/>
        </a:defRPr>
      </a:lvl9pPr>
    </p:titleStyle>
    <p:bodyStyle>
      <a:lvl1pPr marL="382588" indent="-342900" algn="l" rtl="0" eaLnBrk="0" fontAlgn="base" hangingPunct="0">
        <a:spcBef>
          <a:spcPts val="900"/>
        </a:spcBef>
        <a:spcAft>
          <a:spcPct val="0"/>
        </a:spcAft>
        <a:buClr>
          <a:srgbClr val="000000"/>
        </a:buClr>
        <a:buSzPct val="100000"/>
        <a:buFont typeface="Times New Roman" panose="02020603050405020304" pitchFamily="18" charset="0"/>
        <a:buChar char="•"/>
        <a:defRPr sz="4000">
          <a:solidFill>
            <a:schemeClr val="tx1"/>
          </a:solidFill>
          <a:latin typeface="+mn-lt"/>
          <a:ea typeface="+mn-ea"/>
          <a:cs typeface="+mn-cs"/>
          <a:sym typeface="Times New Roman" panose="02020603050405020304" pitchFamily="18" charset="0"/>
        </a:defRPr>
      </a:lvl1pPr>
      <a:lvl2pPr marL="681038" indent="-285750" algn="l" rtl="0" eaLnBrk="0" fontAlgn="base" hangingPunct="0">
        <a:spcBef>
          <a:spcPts val="800"/>
        </a:spcBef>
        <a:spcAft>
          <a:spcPct val="0"/>
        </a:spcAft>
        <a:buClr>
          <a:srgbClr val="000000"/>
        </a:buClr>
        <a:buSzPct val="100000"/>
        <a:buFont typeface="Times New Roman" panose="02020603050405020304" pitchFamily="18" charset="0"/>
        <a:buChar char="–"/>
        <a:defRPr sz="3400">
          <a:solidFill>
            <a:schemeClr val="tx1"/>
          </a:solidFill>
          <a:latin typeface="+mn-lt"/>
          <a:ea typeface="+mn-ea"/>
          <a:cs typeface="+mn-cs"/>
          <a:sym typeface="Times New Roman" panose="02020603050405020304" pitchFamily="18" charset="0"/>
        </a:defRPr>
      </a:lvl2pPr>
      <a:lvl3pPr marL="1081088" indent="-228600" algn="l" rtl="0" eaLnBrk="0" fontAlgn="base" hangingPunct="0">
        <a:spcBef>
          <a:spcPts val="700"/>
        </a:spcBef>
        <a:spcAft>
          <a:spcPct val="0"/>
        </a:spcAft>
        <a:buClr>
          <a:srgbClr val="000000"/>
        </a:buClr>
        <a:buSzPct val="100000"/>
        <a:buFont typeface="Times New Roman" panose="02020603050405020304" pitchFamily="18" charset="0"/>
        <a:buChar char="•"/>
        <a:defRPr sz="3000">
          <a:solidFill>
            <a:schemeClr val="tx1"/>
          </a:solidFill>
          <a:latin typeface="+mn-lt"/>
          <a:ea typeface="+mn-ea"/>
          <a:cs typeface="+mn-cs"/>
          <a:sym typeface="Times New Roman" panose="02020603050405020304" pitchFamily="18" charset="0"/>
        </a:defRPr>
      </a:lvl3pPr>
      <a:lvl4pPr marL="1538288" indent="-228600" algn="l" rtl="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mn-lt"/>
          <a:ea typeface="+mn-ea"/>
          <a:cs typeface="+mn-cs"/>
          <a:sym typeface="Times New Roman" panose="02020603050405020304" pitchFamily="18" charset="0"/>
        </a:defRPr>
      </a:lvl4pPr>
      <a:lvl5pPr marL="1995488" indent="-228600" algn="l" rtl="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mn-lt"/>
          <a:ea typeface="+mn-ea"/>
          <a:cs typeface="+mn-cs"/>
          <a:sym typeface="Times New Roman" panose="02020603050405020304" pitchFamily="18" charset="0"/>
        </a:defRPr>
      </a:lvl5pPr>
      <a:lvl6pPr marL="2452688" indent="-228600" algn="l" rtl="0" fontAlgn="base">
        <a:spcBef>
          <a:spcPts val="600"/>
        </a:spcBef>
        <a:spcAft>
          <a:spcPct val="0"/>
        </a:spcAft>
        <a:buClr>
          <a:srgbClr val="000000"/>
        </a:buClr>
        <a:buSzPct val="100000"/>
        <a:buFont typeface="Times New Roman" charset="0"/>
        <a:buChar char="»"/>
        <a:defRPr sz="2400">
          <a:solidFill>
            <a:schemeClr val="tx1"/>
          </a:solidFill>
          <a:latin typeface="+mn-lt"/>
          <a:ea typeface="+mn-ea"/>
          <a:cs typeface="+mn-cs"/>
          <a:sym typeface="Times New Roman" charset="0"/>
        </a:defRPr>
      </a:lvl6pPr>
      <a:lvl7pPr marL="2909888" indent="-228600" algn="l" rtl="0" fontAlgn="base">
        <a:spcBef>
          <a:spcPts val="600"/>
        </a:spcBef>
        <a:spcAft>
          <a:spcPct val="0"/>
        </a:spcAft>
        <a:buClr>
          <a:srgbClr val="000000"/>
        </a:buClr>
        <a:buSzPct val="100000"/>
        <a:buFont typeface="Times New Roman" charset="0"/>
        <a:buChar char="»"/>
        <a:defRPr sz="2400">
          <a:solidFill>
            <a:schemeClr val="tx1"/>
          </a:solidFill>
          <a:latin typeface="+mn-lt"/>
          <a:ea typeface="+mn-ea"/>
          <a:cs typeface="+mn-cs"/>
          <a:sym typeface="Times New Roman" charset="0"/>
        </a:defRPr>
      </a:lvl7pPr>
      <a:lvl8pPr marL="3367088" indent="-228600" algn="l" rtl="0" fontAlgn="base">
        <a:spcBef>
          <a:spcPts val="600"/>
        </a:spcBef>
        <a:spcAft>
          <a:spcPct val="0"/>
        </a:spcAft>
        <a:buClr>
          <a:srgbClr val="000000"/>
        </a:buClr>
        <a:buSzPct val="100000"/>
        <a:buFont typeface="Times New Roman" charset="0"/>
        <a:buChar char="»"/>
        <a:defRPr sz="2400">
          <a:solidFill>
            <a:schemeClr val="tx1"/>
          </a:solidFill>
          <a:latin typeface="+mn-lt"/>
          <a:ea typeface="+mn-ea"/>
          <a:cs typeface="+mn-cs"/>
          <a:sym typeface="Times New Roman" charset="0"/>
        </a:defRPr>
      </a:lvl8pPr>
      <a:lvl9pPr marL="3824288" indent="-228600" algn="l" rtl="0" fontAlgn="base">
        <a:spcBef>
          <a:spcPts val="600"/>
        </a:spcBef>
        <a:spcAft>
          <a:spcPct val="0"/>
        </a:spcAft>
        <a:buClr>
          <a:srgbClr val="000000"/>
        </a:buClr>
        <a:buSzPct val="100000"/>
        <a:buFont typeface="Times New Roman" charset="0"/>
        <a:buChar char="»"/>
        <a:defRPr sz="2400">
          <a:solidFill>
            <a:schemeClr val="tx1"/>
          </a:solidFill>
          <a:latin typeface="+mn-lt"/>
          <a:ea typeface="+mn-ea"/>
          <a:cs typeface="+mn-cs"/>
          <a:sym typeface="Times New Roman"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E14C8A76-CFCF-44A3-B380-01729C789122}"/>
              </a:ext>
            </a:extLst>
          </p:cNvPr>
          <p:cNvSpPr>
            <a:spLocks noChangeArrowheads="1"/>
          </p:cNvSpPr>
          <p:nvPr>
            <p:ph type="title"/>
          </p:nvPr>
        </p:nvSpPr>
        <p:spPr bwMode="auto">
          <a:xfrm>
            <a:off x="1270000" y="0"/>
            <a:ext cx="104648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Trebuchet MS" panose="020B0603020202020204" pitchFamily="34" charset="0"/>
              </a:rPr>
              <a:t>Click to edit Master title style</a:t>
            </a:r>
          </a:p>
        </p:txBody>
      </p:sp>
      <p:sp>
        <p:nvSpPr>
          <p:cNvPr id="2051" name="Rectangle 2">
            <a:extLst>
              <a:ext uri="{FF2B5EF4-FFF2-40B4-BE49-F238E27FC236}">
                <a16:creationId xmlns:a16="http://schemas.microsoft.com/office/drawing/2014/main" id="{7850582F-EF36-47F1-A55B-DEB9AD9ADA23}"/>
              </a:ext>
            </a:extLst>
          </p:cNvPr>
          <p:cNvSpPr>
            <a:spLocks noChangeArrowheads="1"/>
          </p:cNvSpPr>
          <p:nvPr>
            <p:ph type="body" idx="1"/>
          </p:nvPr>
        </p:nvSpPr>
        <p:spPr bwMode="auto">
          <a:xfrm>
            <a:off x="1270000" y="3314700"/>
            <a:ext cx="10464800" cy="643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sp>
        <p:nvSpPr>
          <p:cNvPr id="2" name="Text Box 3">
            <a:extLst>
              <a:ext uri="{FF2B5EF4-FFF2-40B4-BE49-F238E27FC236}">
                <a16:creationId xmlns:a16="http://schemas.microsoft.com/office/drawing/2014/main" id="{F993939B-6D53-44AC-A702-D5F1CD99F380}"/>
              </a:ext>
            </a:extLst>
          </p:cNvPr>
          <p:cNvSpPr txBox="1">
            <a:spLocks noGrp="1" noChangeArrowheads="1"/>
          </p:cNvSpPr>
          <p:nvPr>
            <p:ph type="sldNum" sz="quarter" idx="4"/>
          </p:nvPr>
        </p:nvSpPr>
        <p:spPr bwMode="auto">
          <a:xfrm>
            <a:off x="6324600" y="9258300"/>
            <a:ext cx="342900" cy="3683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800">
                <a:solidFill>
                  <a:schemeClr val="tx1"/>
                </a:solidFill>
                <a:latin typeface="Gill Sans" charset="0"/>
                <a:cs typeface="Gill Sans" charset="0"/>
                <a:sym typeface="Gill Sans" charset="0"/>
              </a:defRPr>
            </a:lvl1pPr>
          </a:lstStyle>
          <a:p>
            <a:fld id="{F29B60F5-2C9F-4B19-8711-CA4F8814BBB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hf hdr="0" ftr="0" dt="0"/>
  <p:txStyles>
    <p:titleStyle>
      <a:lvl1pPr algn="ctr" rtl="0" eaLnBrk="0" fontAlgn="base" hangingPunct="0">
        <a:spcBef>
          <a:spcPct val="0"/>
        </a:spcBef>
        <a:spcAft>
          <a:spcPct val="0"/>
        </a:spcAft>
        <a:defRPr sz="5400">
          <a:solidFill>
            <a:schemeClr val="tx1"/>
          </a:solidFill>
          <a:latin typeface="+mj-lt"/>
          <a:ea typeface="+mj-ea"/>
          <a:cs typeface="+mj-cs"/>
          <a:sym typeface="Trebuchet MS" panose="020B0603020202020204" pitchFamily="34" charset="0"/>
        </a:defRPr>
      </a:lvl1pPr>
      <a:lvl2pPr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2pPr>
      <a:lvl3pPr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3pPr>
      <a:lvl4pPr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4pPr>
      <a:lvl5pPr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5pPr>
      <a:lvl6pPr marL="457200"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6pPr>
      <a:lvl7pPr marL="914400"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7pPr>
      <a:lvl8pPr marL="1371600"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8pPr>
      <a:lvl9pPr marL="1828800"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9pPr>
    </p:titleStyle>
    <p:bodyStyle>
      <a:lvl1pPr marL="342900" indent="-342900" algn="ctr" rtl="0" eaLnBrk="0" fontAlgn="base" hangingPunct="0">
        <a:spcBef>
          <a:spcPct val="0"/>
        </a:spcBef>
        <a:spcAft>
          <a:spcPct val="0"/>
        </a:spcAft>
        <a:defRPr sz="36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92C5703-753F-47D3-81A4-5309B9D6F77A}"/>
              </a:ext>
            </a:extLst>
          </p:cNvPr>
          <p:cNvSpPr>
            <a:spLocks noChangeArrowheads="1"/>
          </p:cNvSpPr>
          <p:nvPr>
            <p:ph type="title"/>
          </p:nvPr>
        </p:nvSpPr>
        <p:spPr bwMode="auto">
          <a:xfrm>
            <a:off x="1270000" y="622300"/>
            <a:ext cx="10464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Trebuchet MS" panose="020B0603020202020204" pitchFamily="34" charset="0"/>
              </a:rPr>
              <a:t>Click to edit Master title style</a:t>
            </a:r>
          </a:p>
        </p:txBody>
      </p:sp>
      <p:sp>
        <p:nvSpPr>
          <p:cNvPr id="3075" name="Rectangle 2">
            <a:extLst>
              <a:ext uri="{FF2B5EF4-FFF2-40B4-BE49-F238E27FC236}">
                <a16:creationId xmlns:a16="http://schemas.microsoft.com/office/drawing/2014/main" id="{737C3751-F78C-4DBE-9E10-38026C051C61}"/>
              </a:ext>
            </a:extLst>
          </p:cNvPr>
          <p:cNvSpPr>
            <a:spLocks noChangeArrowheads="1"/>
          </p:cNvSpPr>
          <p:nvPr>
            <p:ph type="body" idx="1"/>
          </p:nvPr>
        </p:nvSpPr>
        <p:spPr bwMode="auto">
          <a:xfrm>
            <a:off x="1270000" y="3314700"/>
            <a:ext cx="104648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sp>
        <p:nvSpPr>
          <p:cNvPr id="2" name="Text Box 3">
            <a:extLst>
              <a:ext uri="{FF2B5EF4-FFF2-40B4-BE49-F238E27FC236}">
                <a16:creationId xmlns:a16="http://schemas.microsoft.com/office/drawing/2014/main" id="{66FF960D-4A00-41C0-A459-8F87D2C4D9CF}"/>
              </a:ext>
            </a:extLst>
          </p:cNvPr>
          <p:cNvSpPr txBox="1">
            <a:spLocks noGrp="1" noChangeArrowheads="1"/>
          </p:cNvSpPr>
          <p:nvPr>
            <p:ph type="sldNum" sz="quarter" idx="4"/>
          </p:nvPr>
        </p:nvSpPr>
        <p:spPr bwMode="auto">
          <a:xfrm>
            <a:off x="6324600" y="9258300"/>
            <a:ext cx="342900" cy="3683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800">
                <a:solidFill>
                  <a:schemeClr val="tx1"/>
                </a:solidFill>
                <a:latin typeface="Gill Sans" charset="0"/>
                <a:cs typeface="Gill Sans" charset="0"/>
                <a:sym typeface="Gill Sans" charset="0"/>
              </a:defRPr>
            </a:lvl1pPr>
          </a:lstStyle>
          <a:p>
            <a:fld id="{06331941-8CDA-4105-88DA-90B4FBFF57E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hf hdr="0" ftr="0" dt="0"/>
  <p:txStyles>
    <p:titleStyle>
      <a:lvl1pPr algn="ctr" rtl="0" eaLnBrk="0" fontAlgn="base" hangingPunct="0">
        <a:spcBef>
          <a:spcPct val="0"/>
        </a:spcBef>
        <a:spcAft>
          <a:spcPct val="0"/>
        </a:spcAft>
        <a:defRPr sz="5400">
          <a:solidFill>
            <a:schemeClr val="tx1"/>
          </a:solidFill>
          <a:latin typeface="+mj-lt"/>
          <a:ea typeface="+mj-ea"/>
          <a:cs typeface="+mj-cs"/>
          <a:sym typeface="Trebuchet MS" panose="020B0603020202020204" pitchFamily="34" charset="0"/>
        </a:defRPr>
      </a:lvl1pPr>
      <a:lvl2pPr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2pPr>
      <a:lvl3pPr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3pPr>
      <a:lvl4pPr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4pPr>
      <a:lvl5pPr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5pPr>
      <a:lvl6pPr marL="457200"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6pPr>
      <a:lvl7pPr marL="914400"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7pPr>
      <a:lvl8pPr marL="1371600"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8pPr>
      <a:lvl9pPr marL="1828800"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9pPr>
    </p:titleStyle>
    <p:bodyStyle>
      <a:lvl1pPr marL="342900" indent="-342900" algn="ctr" rtl="0" eaLnBrk="0" fontAlgn="base" hangingPunct="0">
        <a:spcBef>
          <a:spcPct val="0"/>
        </a:spcBef>
        <a:spcAft>
          <a:spcPct val="0"/>
        </a:spcAft>
        <a:defRPr sz="36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EA5A668-4B5D-4665-8D6C-DB8F4833506C}"/>
              </a:ext>
            </a:extLst>
          </p:cNvPr>
          <p:cNvSpPr>
            <a:spLocks noChangeArrowheads="1"/>
          </p:cNvSpPr>
          <p:nvPr>
            <p:ph type="title"/>
          </p:nvPr>
        </p:nvSpPr>
        <p:spPr bwMode="auto">
          <a:xfrm>
            <a:off x="977900" y="541338"/>
            <a:ext cx="11049000"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102819" bIns="50800" numCol="1" anchor="ctr" anchorCtr="0" compatLnSpc="1">
            <a:prstTxWarp prst="textNoShape">
              <a:avLst/>
            </a:prstTxWarp>
          </a:bodyPr>
          <a:lstStyle/>
          <a:p>
            <a:pPr lvl="0"/>
            <a:r>
              <a:rPr lang="en-US" altLang="en-US">
                <a:sym typeface="Times New Roman" panose="02020603050405020304" pitchFamily="18" charset="0"/>
              </a:rPr>
              <a:t>Click to edit Master title style</a:t>
            </a:r>
          </a:p>
        </p:txBody>
      </p:sp>
      <p:sp>
        <p:nvSpPr>
          <p:cNvPr id="4099" name="Rectangle 2">
            <a:extLst>
              <a:ext uri="{FF2B5EF4-FFF2-40B4-BE49-F238E27FC236}">
                <a16:creationId xmlns:a16="http://schemas.microsoft.com/office/drawing/2014/main" id="{39F223A0-BDBD-4D55-A8FD-D3E97D962C44}"/>
              </a:ext>
            </a:extLst>
          </p:cNvPr>
          <p:cNvSpPr>
            <a:spLocks noChangeArrowheads="1"/>
          </p:cNvSpPr>
          <p:nvPr>
            <p:ph type="body" idx="1"/>
          </p:nvPr>
        </p:nvSpPr>
        <p:spPr bwMode="auto">
          <a:xfrm>
            <a:off x="977900" y="2816225"/>
            <a:ext cx="11049000" cy="693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102819" bIns="50800" numCol="1" anchor="t" anchorCtr="0" compatLnSpc="1">
            <a:prstTxWarp prst="textNoShape">
              <a:avLst/>
            </a:prstTxWarp>
          </a:bodyPr>
          <a:lstStyle/>
          <a:p>
            <a:pPr lvl="0"/>
            <a:r>
              <a:rPr lang="en-US" altLang="en-US">
                <a:sym typeface="Times New Roman" panose="02020603050405020304" pitchFamily="18" charset="0"/>
              </a:rPr>
              <a:t>Click to edit Master text styles</a:t>
            </a:r>
          </a:p>
          <a:p>
            <a:pPr lvl="1"/>
            <a:r>
              <a:rPr lang="en-US" altLang="en-US">
                <a:sym typeface="Times New Roman" panose="02020603050405020304" pitchFamily="18" charset="0"/>
              </a:rPr>
              <a:t>Second level</a:t>
            </a:r>
          </a:p>
          <a:p>
            <a:pPr lvl="2"/>
            <a:r>
              <a:rPr lang="en-US" altLang="en-US">
                <a:sym typeface="Times New Roman" panose="02020603050405020304" pitchFamily="18" charset="0"/>
              </a:rPr>
              <a:t>Third level</a:t>
            </a:r>
          </a:p>
          <a:p>
            <a:pPr lvl="3"/>
            <a:r>
              <a:rPr lang="en-US" altLang="en-US">
                <a:sym typeface="Times New Roman" panose="02020603050405020304" pitchFamily="18" charset="0"/>
              </a:rPr>
              <a:t>Fourth level</a:t>
            </a:r>
          </a:p>
          <a:p>
            <a:pPr lvl="4"/>
            <a:r>
              <a:rPr lang="en-US" altLang="en-US">
                <a:sym typeface="Times New Roman" panose="02020603050405020304" pitchFamily="18" charset="0"/>
              </a:rPr>
              <a:t>Fifth level</a:t>
            </a:r>
          </a:p>
        </p:txBody>
      </p:sp>
      <p:sp>
        <p:nvSpPr>
          <p:cNvPr id="2" name="Text Box 3">
            <a:extLst>
              <a:ext uri="{FF2B5EF4-FFF2-40B4-BE49-F238E27FC236}">
                <a16:creationId xmlns:a16="http://schemas.microsoft.com/office/drawing/2014/main" id="{365097A0-75FE-4820-8FB2-0E457F334DEB}"/>
              </a:ext>
            </a:extLst>
          </p:cNvPr>
          <p:cNvSpPr txBox="1">
            <a:spLocks noGrp="1" noChangeArrowheads="1"/>
          </p:cNvSpPr>
          <p:nvPr>
            <p:ph type="sldNum" sz="quarter" idx="4"/>
          </p:nvPr>
        </p:nvSpPr>
        <p:spPr bwMode="auto">
          <a:xfrm>
            <a:off x="10517188" y="8885238"/>
            <a:ext cx="317500" cy="3175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600">
                <a:solidFill>
                  <a:schemeClr val="tx1"/>
                </a:solidFill>
                <a:cs typeface="Times New Roman" panose="02020603050405020304" pitchFamily="18" charset="0"/>
              </a:defRPr>
            </a:lvl1pPr>
          </a:lstStyle>
          <a:p>
            <a:fld id="{C3525FA2-866E-4355-B8FB-1BCA060D55A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hf hdr="0" ftr="0" dt="0"/>
  <p:txStyles>
    <p:titleStyle>
      <a:lvl1pPr algn="ctr" rtl="0" eaLnBrk="0" fontAlgn="base" hangingPunct="0">
        <a:spcBef>
          <a:spcPct val="0"/>
        </a:spcBef>
        <a:spcAft>
          <a:spcPct val="0"/>
        </a:spcAft>
        <a:defRPr sz="5400">
          <a:solidFill>
            <a:schemeClr val="tx1"/>
          </a:solidFill>
          <a:latin typeface="+mj-lt"/>
          <a:ea typeface="+mj-ea"/>
          <a:cs typeface="+mj-cs"/>
          <a:sym typeface="Times New Roman" panose="02020603050405020304" pitchFamily="18" charset="0"/>
        </a:defRPr>
      </a:lvl1pPr>
      <a:lvl2pPr algn="ctr" rtl="0" eaLnBrk="0" fontAlgn="base" hangingPunct="0">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panose="02020603050405020304" pitchFamily="18" charset="0"/>
        </a:defRPr>
      </a:lvl2pPr>
      <a:lvl3pPr algn="ctr" rtl="0" eaLnBrk="0" fontAlgn="base" hangingPunct="0">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panose="02020603050405020304" pitchFamily="18" charset="0"/>
        </a:defRPr>
      </a:lvl3pPr>
      <a:lvl4pPr algn="ctr" rtl="0" eaLnBrk="0" fontAlgn="base" hangingPunct="0">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panose="02020603050405020304" pitchFamily="18" charset="0"/>
        </a:defRPr>
      </a:lvl4pPr>
      <a:lvl5pPr algn="ctr" rtl="0" eaLnBrk="0" fontAlgn="base" hangingPunct="0">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panose="02020603050405020304" pitchFamily="18" charset="0"/>
        </a:defRPr>
      </a:lvl5pPr>
      <a:lvl6pPr marL="457200" algn="ctr" rtl="0" fontAlgn="base">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charset="0"/>
        </a:defRPr>
      </a:lvl6pPr>
      <a:lvl7pPr marL="914400" algn="ctr" rtl="0" fontAlgn="base">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charset="0"/>
        </a:defRPr>
      </a:lvl7pPr>
      <a:lvl8pPr marL="1371600" algn="ctr" rtl="0" fontAlgn="base">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charset="0"/>
        </a:defRPr>
      </a:lvl8pPr>
      <a:lvl9pPr marL="1828800" algn="ctr" rtl="0" fontAlgn="base">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charset="0"/>
        </a:defRPr>
      </a:lvl9pPr>
    </p:titleStyle>
    <p:bodyStyle>
      <a:lvl1pPr marL="382588" indent="-342900" algn="l" rtl="0" eaLnBrk="0" fontAlgn="base" hangingPunct="0">
        <a:spcBef>
          <a:spcPts val="900"/>
        </a:spcBef>
        <a:spcAft>
          <a:spcPct val="0"/>
        </a:spcAft>
        <a:buClr>
          <a:srgbClr val="000000"/>
        </a:buClr>
        <a:buSzPct val="100000"/>
        <a:buFont typeface="Times New Roman" panose="02020603050405020304" pitchFamily="18" charset="0"/>
        <a:buChar char="•"/>
        <a:defRPr sz="4000">
          <a:solidFill>
            <a:schemeClr val="tx1"/>
          </a:solidFill>
          <a:latin typeface="+mn-lt"/>
          <a:ea typeface="+mn-ea"/>
          <a:cs typeface="+mn-cs"/>
          <a:sym typeface="Times New Roman" panose="02020603050405020304" pitchFamily="18" charset="0"/>
        </a:defRPr>
      </a:lvl1pPr>
      <a:lvl2pPr marL="681038" indent="-285750" algn="l" rtl="0" eaLnBrk="0" fontAlgn="base" hangingPunct="0">
        <a:spcBef>
          <a:spcPts val="800"/>
        </a:spcBef>
        <a:spcAft>
          <a:spcPct val="0"/>
        </a:spcAft>
        <a:buClr>
          <a:srgbClr val="000000"/>
        </a:buClr>
        <a:buSzPct val="100000"/>
        <a:buFont typeface="Times New Roman" panose="02020603050405020304" pitchFamily="18" charset="0"/>
        <a:buChar char="–"/>
        <a:defRPr sz="3400">
          <a:solidFill>
            <a:schemeClr val="tx1"/>
          </a:solidFill>
          <a:latin typeface="+mn-lt"/>
          <a:ea typeface="+mn-ea"/>
          <a:cs typeface="+mn-cs"/>
          <a:sym typeface="Times New Roman" panose="02020603050405020304" pitchFamily="18" charset="0"/>
        </a:defRPr>
      </a:lvl2pPr>
      <a:lvl3pPr marL="1081088" indent="-228600" algn="l" rtl="0" eaLnBrk="0" fontAlgn="base" hangingPunct="0">
        <a:spcBef>
          <a:spcPts val="700"/>
        </a:spcBef>
        <a:spcAft>
          <a:spcPct val="0"/>
        </a:spcAft>
        <a:buClr>
          <a:srgbClr val="000000"/>
        </a:buClr>
        <a:buSzPct val="100000"/>
        <a:buFont typeface="Times New Roman" panose="02020603050405020304" pitchFamily="18" charset="0"/>
        <a:buChar char="•"/>
        <a:defRPr sz="2800">
          <a:solidFill>
            <a:schemeClr val="tx1"/>
          </a:solidFill>
          <a:latin typeface="+mn-lt"/>
          <a:ea typeface="+mn-ea"/>
          <a:cs typeface="+mn-cs"/>
          <a:sym typeface="Times New Roman" panose="02020603050405020304" pitchFamily="18" charset="0"/>
        </a:defRPr>
      </a:lvl3pPr>
      <a:lvl4pPr marL="1538288" indent="-228600" algn="l" rtl="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mn-lt"/>
          <a:ea typeface="+mn-ea"/>
          <a:cs typeface="+mn-cs"/>
          <a:sym typeface="Times New Roman" panose="02020603050405020304" pitchFamily="18" charset="0"/>
        </a:defRPr>
      </a:lvl4pPr>
      <a:lvl5pPr marL="1995488" indent="-228600" algn="l" rtl="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mn-lt"/>
          <a:ea typeface="+mn-ea"/>
          <a:cs typeface="+mn-cs"/>
          <a:sym typeface="Times New Roman" panose="02020603050405020304" pitchFamily="18" charset="0"/>
        </a:defRPr>
      </a:lvl5pPr>
      <a:lvl6pPr marL="2452688" indent="-228600" algn="l" rtl="0" fontAlgn="base">
        <a:spcBef>
          <a:spcPts val="600"/>
        </a:spcBef>
        <a:spcAft>
          <a:spcPct val="0"/>
        </a:spcAft>
        <a:buClr>
          <a:srgbClr val="000000"/>
        </a:buClr>
        <a:buSzPct val="100000"/>
        <a:buFont typeface="Times New Roman" charset="0"/>
        <a:buChar char="»"/>
        <a:defRPr sz="2400">
          <a:solidFill>
            <a:schemeClr val="tx1"/>
          </a:solidFill>
          <a:latin typeface="+mn-lt"/>
          <a:ea typeface="+mn-ea"/>
          <a:cs typeface="+mn-cs"/>
          <a:sym typeface="Times New Roman" charset="0"/>
        </a:defRPr>
      </a:lvl6pPr>
      <a:lvl7pPr marL="2909888" indent="-228600" algn="l" rtl="0" fontAlgn="base">
        <a:spcBef>
          <a:spcPts val="600"/>
        </a:spcBef>
        <a:spcAft>
          <a:spcPct val="0"/>
        </a:spcAft>
        <a:buClr>
          <a:srgbClr val="000000"/>
        </a:buClr>
        <a:buSzPct val="100000"/>
        <a:buFont typeface="Times New Roman" charset="0"/>
        <a:buChar char="»"/>
        <a:defRPr sz="2400">
          <a:solidFill>
            <a:schemeClr val="tx1"/>
          </a:solidFill>
          <a:latin typeface="+mn-lt"/>
          <a:ea typeface="+mn-ea"/>
          <a:cs typeface="+mn-cs"/>
          <a:sym typeface="Times New Roman" charset="0"/>
        </a:defRPr>
      </a:lvl7pPr>
      <a:lvl8pPr marL="3367088" indent="-228600" algn="l" rtl="0" fontAlgn="base">
        <a:spcBef>
          <a:spcPts val="600"/>
        </a:spcBef>
        <a:spcAft>
          <a:spcPct val="0"/>
        </a:spcAft>
        <a:buClr>
          <a:srgbClr val="000000"/>
        </a:buClr>
        <a:buSzPct val="100000"/>
        <a:buFont typeface="Times New Roman" charset="0"/>
        <a:buChar char="»"/>
        <a:defRPr sz="2400">
          <a:solidFill>
            <a:schemeClr val="tx1"/>
          </a:solidFill>
          <a:latin typeface="+mn-lt"/>
          <a:ea typeface="+mn-ea"/>
          <a:cs typeface="+mn-cs"/>
          <a:sym typeface="Times New Roman" charset="0"/>
        </a:defRPr>
      </a:lvl8pPr>
      <a:lvl9pPr marL="3824288" indent="-228600" algn="l" rtl="0" fontAlgn="base">
        <a:spcBef>
          <a:spcPts val="600"/>
        </a:spcBef>
        <a:spcAft>
          <a:spcPct val="0"/>
        </a:spcAft>
        <a:buClr>
          <a:srgbClr val="000000"/>
        </a:buClr>
        <a:buSzPct val="100000"/>
        <a:buFont typeface="Times New Roman" charset="0"/>
        <a:buChar char="»"/>
        <a:defRPr sz="2400">
          <a:solidFill>
            <a:schemeClr val="tx1"/>
          </a:solidFill>
          <a:latin typeface="+mn-lt"/>
          <a:ea typeface="+mn-ea"/>
          <a:cs typeface="+mn-cs"/>
          <a:sym typeface="Times New Roman"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2A27461C-8F4F-4044-810F-9CD4CE80A901}"/>
              </a:ext>
            </a:extLst>
          </p:cNvPr>
          <p:cNvSpPr>
            <a:spLocks noChangeArrowheads="1"/>
          </p:cNvSpPr>
          <p:nvPr>
            <p:ph type="title"/>
          </p:nvPr>
        </p:nvSpPr>
        <p:spPr bwMode="auto">
          <a:xfrm>
            <a:off x="977900" y="541338"/>
            <a:ext cx="11049000"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102819" bIns="50800" numCol="1" anchor="ctr" anchorCtr="0" compatLnSpc="1">
            <a:prstTxWarp prst="textNoShape">
              <a:avLst/>
            </a:prstTxWarp>
          </a:bodyPr>
          <a:lstStyle/>
          <a:p>
            <a:pPr lvl="0"/>
            <a:r>
              <a:rPr lang="en-US" altLang="en-US">
                <a:sym typeface="Times New Roman" panose="02020603050405020304" pitchFamily="18" charset="0"/>
              </a:rPr>
              <a:t>Click to edit Master title style</a:t>
            </a:r>
          </a:p>
        </p:txBody>
      </p:sp>
      <p:sp>
        <p:nvSpPr>
          <p:cNvPr id="5123" name="Rectangle 2">
            <a:extLst>
              <a:ext uri="{FF2B5EF4-FFF2-40B4-BE49-F238E27FC236}">
                <a16:creationId xmlns:a16="http://schemas.microsoft.com/office/drawing/2014/main" id="{626C2E1D-73AC-483F-B46D-9877D21089B2}"/>
              </a:ext>
            </a:extLst>
          </p:cNvPr>
          <p:cNvSpPr>
            <a:spLocks noChangeArrowheads="1"/>
          </p:cNvSpPr>
          <p:nvPr>
            <p:ph type="body" idx="1"/>
          </p:nvPr>
        </p:nvSpPr>
        <p:spPr bwMode="auto">
          <a:xfrm>
            <a:off x="977900" y="2816225"/>
            <a:ext cx="11049000" cy="693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102819" bIns="50800" numCol="1" anchor="t" anchorCtr="0" compatLnSpc="1">
            <a:prstTxWarp prst="textNoShape">
              <a:avLst/>
            </a:prstTxWarp>
          </a:bodyPr>
          <a:lstStyle/>
          <a:p>
            <a:pPr lvl="0"/>
            <a:r>
              <a:rPr lang="en-US" altLang="en-US">
                <a:sym typeface="Times New Roman" panose="02020603050405020304" pitchFamily="18" charset="0"/>
              </a:rPr>
              <a:t>Click to edit Master text styles</a:t>
            </a:r>
          </a:p>
          <a:p>
            <a:pPr lvl="1"/>
            <a:r>
              <a:rPr lang="en-US" altLang="en-US">
                <a:sym typeface="Times New Roman" panose="02020603050405020304" pitchFamily="18" charset="0"/>
              </a:rPr>
              <a:t>Second level</a:t>
            </a:r>
          </a:p>
          <a:p>
            <a:pPr lvl="2"/>
            <a:r>
              <a:rPr lang="en-US" altLang="en-US">
                <a:sym typeface="Times New Roman" panose="02020603050405020304" pitchFamily="18" charset="0"/>
              </a:rPr>
              <a:t>Third level</a:t>
            </a:r>
          </a:p>
          <a:p>
            <a:pPr lvl="3"/>
            <a:r>
              <a:rPr lang="en-US" altLang="en-US">
                <a:sym typeface="Times New Roman" panose="02020603050405020304" pitchFamily="18" charset="0"/>
              </a:rPr>
              <a:t>Fourth level</a:t>
            </a:r>
          </a:p>
          <a:p>
            <a:pPr lvl="4"/>
            <a:r>
              <a:rPr lang="en-US" altLang="en-US">
                <a:sym typeface="Times New Roman" panose="02020603050405020304" pitchFamily="18" charset="0"/>
              </a:rPr>
              <a:t>Fifth level</a:t>
            </a:r>
          </a:p>
        </p:txBody>
      </p:sp>
      <p:sp>
        <p:nvSpPr>
          <p:cNvPr id="2" name="Text Box 3">
            <a:extLst>
              <a:ext uri="{FF2B5EF4-FFF2-40B4-BE49-F238E27FC236}">
                <a16:creationId xmlns:a16="http://schemas.microsoft.com/office/drawing/2014/main" id="{274F5C61-A424-4DA8-BE5C-008B6D187A97}"/>
              </a:ext>
            </a:extLst>
          </p:cNvPr>
          <p:cNvSpPr txBox="1">
            <a:spLocks noGrp="1" noChangeArrowheads="1"/>
          </p:cNvSpPr>
          <p:nvPr>
            <p:ph type="sldNum" sz="quarter" idx="4"/>
          </p:nvPr>
        </p:nvSpPr>
        <p:spPr bwMode="auto">
          <a:xfrm>
            <a:off x="10517188" y="8885238"/>
            <a:ext cx="317500" cy="3175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600">
                <a:solidFill>
                  <a:schemeClr val="tx1"/>
                </a:solidFill>
                <a:cs typeface="Times New Roman" panose="02020603050405020304" pitchFamily="18" charset="0"/>
              </a:defRPr>
            </a:lvl1pPr>
          </a:lstStyle>
          <a:p>
            <a:fld id="{661DA0DA-A05C-4796-80DC-55548B6CD3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hf hdr="0" ftr="0" dt="0"/>
  <p:txStyles>
    <p:titleStyle>
      <a:lvl1pPr algn="ctr" rtl="0" eaLnBrk="0" fontAlgn="base" hangingPunct="0">
        <a:spcBef>
          <a:spcPct val="0"/>
        </a:spcBef>
        <a:spcAft>
          <a:spcPct val="0"/>
        </a:spcAft>
        <a:defRPr sz="5400">
          <a:solidFill>
            <a:schemeClr val="tx1"/>
          </a:solidFill>
          <a:latin typeface="+mj-lt"/>
          <a:ea typeface="+mj-ea"/>
          <a:cs typeface="+mj-cs"/>
          <a:sym typeface="Times New Roman" panose="02020603050405020304" pitchFamily="18" charset="0"/>
        </a:defRPr>
      </a:lvl1pPr>
      <a:lvl2pPr algn="ctr" rtl="0" eaLnBrk="0" fontAlgn="base" hangingPunct="0">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panose="02020603050405020304" pitchFamily="18" charset="0"/>
        </a:defRPr>
      </a:lvl2pPr>
      <a:lvl3pPr algn="ctr" rtl="0" eaLnBrk="0" fontAlgn="base" hangingPunct="0">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panose="02020603050405020304" pitchFamily="18" charset="0"/>
        </a:defRPr>
      </a:lvl3pPr>
      <a:lvl4pPr algn="ctr" rtl="0" eaLnBrk="0" fontAlgn="base" hangingPunct="0">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panose="02020603050405020304" pitchFamily="18" charset="0"/>
        </a:defRPr>
      </a:lvl4pPr>
      <a:lvl5pPr algn="ctr" rtl="0" eaLnBrk="0" fontAlgn="base" hangingPunct="0">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panose="02020603050405020304" pitchFamily="18" charset="0"/>
        </a:defRPr>
      </a:lvl5pPr>
      <a:lvl6pPr marL="457200" algn="ctr" rtl="0" fontAlgn="base">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charset="0"/>
        </a:defRPr>
      </a:lvl6pPr>
      <a:lvl7pPr marL="914400" algn="ctr" rtl="0" fontAlgn="base">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charset="0"/>
        </a:defRPr>
      </a:lvl7pPr>
      <a:lvl8pPr marL="1371600" algn="ctr" rtl="0" fontAlgn="base">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charset="0"/>
        </a:defRPr>
      </a:lvl8pPr>
      <a:lvl9pPr marL="1828800" algn="ctr" rtl="0" fontAlgn="base">
        <a:spcBef>
          <a:spcPct val="0"/>
        </a:spcBef>
        <a:spcAft>
          <a:spcPct val="0"/>
        </a:spcAft>
        <a:defRPr sz="5400">
          <a:solidFill>
            <a:schemeClr val="tx1"/>
          </a:solidFill>
          <a:latin typeface="Times New Roman" charset="0"/>
          <a:ea typeface="ヒラギノ明朝 ProN W3" charset="-128"/>
          <a:cs typeface="ヒラギノ明朝 ProN W3" charset="-128"/>
          <a:sym typeface="Times New Roman" charset="0"/>
        </a:defRPr>
      </a:lvl9pPr>
    </p:titleStyle>
    <p:bodyStyle>
      <a:lvl1pPr marL="382588" indent="-342900" algn="l" rtl="0" eaLnBrk="0" fontAlgn="base" hangingPunct="0">
        <a:spcBef>
          <a:spcPts val="900"/>
        </a:spcBef>
        <a:spcAft>
          <a:spcPct val="0"/>
        </a:spcAft>
        <a:buSzPct val="100000"/>
        <a:buFont typeface="Times New Roman" panose="02020603050405020304" pitchFamily="18" charset="0"/>
        <a:buChar char="•"/>
        <a:defRPr sz="4000">
          <a:solidFill>
            <a:schemeClr val="tx1"/>
          </a:solidFill>
          <a:latin typeface="+mn-lt"/>
          <a:ea typeface="+mn-ea"/>
          <a:cs typeface="+mn-cs"/>
          <a:sym typeface="Times New Roman" panose="02020603050405020304" pitchFamily="18" charset="0"/>
        </a:defRPr>
      </a:lvl1pPr>
      <a:lvl2pPr marL="731838" indent="-285750" algn="l" rtl="0" eaLnBrk="0" fontAlgn="base" hangingPunct="0">
        <a:spcBef>
          <a:spcPts val="800"/>
        </a:spcBef>
        <a:spcAft>
          <a:spcPct val="0"/>
        </a:spcAft>
        <a:buSzPct val="100000"/>
        <a:buFont typeface="Times New Roman" panose="02020603050405020304" pitchFamily="18" charset="0"/>
        <a:buChar char="–"/>
        <a:defRPr sz="3400">
          <a:solidFill>
            <a:schemeClr val="tx1"/>
          </a:solidFill>
          <a:latin typeface="+mn-lt"/>
          <a:ea typeface="+mn-ea"/>
          <a:cs typeface="+mn-cs"/>
          <a:sym typeface="Times New Roman" panose="02020603050405020304" pitchFamily="18" charset="0"/>
        </a:defRPr>
      </a:lvl2pPr>
      <a:lvl3pPr marL="1131888" indent="-228600" algn="l" rtl="0" eaLnBrk="0" fontAlgn="base" hangingPunct="0">
        <a:spcBef>
          <a:spcPts val="700"/>
        </a:spcBef>
        <a:spcAft>
          <a:spcPct val="0"/>
        </a:spcAft>
        <a:buSzPct val="100000"/>
        <a:buFont typeface="Times New Roman" panose="02020603050405020304" pitchFamily="18" charset="0"/>
        <a:buChar char="•"/>
        <a:defRPr sz="2800">
          <a:solidFill>
            <a:schemeClr val="tx1"/>
          </a:solidFill>
          <a:latin typeface="+mn-lt"/>
          <a:ea typeface="+mn-ea"/>
          <a:cs typeface="+mn-cs"/>
          <a:sym typeface="Times New Roman" panose="02020603050405020304" pitchFamily="18" charset="0"/>
        </a:defRPr>
      </a:lvl3pPr>
      <a:lvl4pPr marL="1589088" indent="-228600" algn="l" rtl="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mn-lt"/>
          <a:ea typeface="+mn-ea"/>
          <a:cs typeface="+mn-cs"/>
          <a:sym typeface="Times New Roman" panose="02020603050405020304" pitchFamily="18" charset="0"/>
        </a:defRPr>
      </a:lvl4pPr>
      <a:lvl5pPr marL="2046288" indent="-228600" algn="l" rtl="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mn-lt"/>
          <a:ea typeface="+mn-ea"/>
          <a:cs typeface="+mn-cs"/>
          <a:sym typeface="Times New Roman" panose="02020603050405020304" pitchFamily="18" charset="0"/>
        </a:defRPr>
      </a:lvl5pPr>
      <a:lvl6pPr marL="2503488" indent="-228600" algn="l" rtl="0" fontAlgn="base">
        <a:spcBef>
          <a:spcPts val="600"/>
        </a:spcBef>
        <a:spcAft>
          <a:spcPct val="0"/>
        </a:spcAft>
        <a:buSzPct val="100000"/>
        <a:buFont typeface="Times New Roman" charset="0"/>
        <a:buChar char="»"/>
        <a:defRPr sz="2400">
          <a:solidFill>
            <a:schemeClr val="tx1"/>
          </a:solidFill>
          <a:latin typeface="+mn-lt"/>
          <a:ea typeface="+mn-ea"/>
          <a:cs typeface="+mn-cs"/>
          <a:sym typeface="Times New Roman" charset="0"/>
        </a:defRPr>
      </a:lvl6pPr>
      <a:lvl7pPr marL="2960688" indent="-228600" algn="l" rtl="0" fontAlgn="base">
        <a:spcBef>
          <a:spcPts val="600"/>
        </a:spcBef>
        <a:spcAft>
          <a:spcPct val="0"/>
        </a:spcAft>
        <a:buSzPct val="100000"/>
        <a:buFont typeface="Times New Roman" charset="0"/>
        <a:buChar char="»"/>
        <a:defRPr sz="2400">
          <a:solidFill>
            <a:schemeClr val="tx1"/>
          </a:solidFill>
          <a:latin typeface="+mn-lt"/>
          <a:ea typeface="+mn-ea"/>
          <a:cs typeface="+mn-cs"/>
          <a:sym typeface="Times New Roman" charset="0"/>
        </a:defRPr>
      </a:lvl7pPr>
      <a:lvl8pPr marL="3417888" indent="-228600" algn="l" rtl="0" fontAlgn="base">
        <a:spcBef>
          <a:spcPts val="600"/>
        </a:spcBef>
        <a:spcAft>
          <a:spcPct val="0"/>
        </a:spcAft>
        <a:buSzPct val="100000"/>
        <a:buFont typeface="Times New Roman" charset="0"/>
        <a:buChar char="»"/>
        <a:defRPr sz="2400">
          <a:solidFill>
            <a:schemeClr val="tx1"/>
          </a:solidFill>
          <a:latin typeface="+mn-lt"/>
          <a:ea typeface="+mn-ea"/>
          <a:cs typeface="+mn-cs"/>
          <a:sym typeface="Times New Roman" charset="0"/>
        </a:defRPr>
      </a:lvl8pPr>
      <a:lvl9pPr marL="3875088" indent="-228600" algn="l" rtl="0" fontAlgn="base">
        <a:spcBef>
          <a:spcPts val="600"/>
        </a:spcBef>
        <a:spcAft>
          <a:spcPct val="0"/>
        </a:spcAft>
        <a:buSzPct val="100000"/>
        <a:buFont typeface="Times New Roman" charset="0"/>
        <a:buChar char="»"/>
        <a:defRPr sz="2400">
          <a:solidFill>
            <a:schemeClr val="tx1"/>
          </a:solidFill>
          <a:latin typeface="+mn-lt"/>
          <a:ea typeface="+mn-ea"/>
          <a:cs typeface="+mn-cs"/>
          <a:sym typeface="Times New Roman"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marL="39688" indent="-39688" algn="ctr" rtl="0" eaLnBrk="0" fontAlgn="base" hangingPunct="0">
        <a:spcBef>
          <a:spcPct val="0"/>
        </a:spcBef>
        <a:spcAft>
          <a:spcPct val="0"/>
        </a:spcAft>
        <a:defRPr sz="5400">
          <a:solidFill>
            <a:schemeClr val="tx1"/>
          </a:solidFill>
          <a:latin typeface="+mj-lt"/>
          <a:ea typeface="+mj-ea"/>
          <a:cs typeface="+mj-cs"/>
          <a:sym typeface="Trebuchet MS" panose="020B0603020202020204" pitchFamily="34" charset="0"/>
        </a:defRPr>
      </a:lvl1pPr>
      <a:lvl2pPr marL="39688" indent="-39688"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2pPr>
      <a:lvl3pPr marL="39688" indent="-39688"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3pPr>
      <a:lvl4pPr marL="39688" indent="-39688"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4pPr>
      <a:lvl5pPr marL="39688" indent="-39688" algn="ctr" rtl="0" eaLnBrk="0" fontAlgn="base" hangingPunct="0">
        <a:spcBef>
          <a:spcPct val="0"/>
        </a:spcBef>
        <a:spcAft>
          <a:spcPct val="0"/>
        </a:spcAft>
        <a:defRPr sz="5400">
          <a:solidFill>
            <a:schemeClr val="tx1"/>
          </a:solidFill>
          <a:latin typeface="Trebuchet MS" charset="0"/>
          <a:ea typeface="ヒラギノ角ゴ ProN W3" charset="-128"/>
          <a:cs typeface="ヒラギノ角ゴ ProN W3" charset="-128"/>
          <a:sym typeface="Trebuchet MS" panose="020B0603020202020204" pitchFamily="34" charset="0"/>
        </a:defRPr>
      </a:lvl5pPr>
      <a:lvl6pPr marL="496888"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6pPr>
      <a:lvl7pPr marL="954088"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7pPr>
      <a:lvl8pPr marL="1411288"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8pPr>
      <a:lvl9pPr marL="1868488" algn="ctr" rtl="0" fontAlgn="base">
        <a:spcBef>
          <a:spcPct val="0"/>
        </a:spcBef>
        <a:spcAft>
          <a:spcPct val="0"/>
        </a:spcAft>
        <a:defRPr sz="5400">
          <a:solidFill>
            <a:schemeClr val="tx1"/>
          </a:solidFill>
          <a:latin typeface="Trebuchet MS" charset="0"/>
          <a:ea typeface="ヒラギノ角ゴ ProN W3" charset="-128"/>
          <a:cs typeface="ヒラギノ角ゴ ProN W3" charset="-128"/>
          <a:sym typeface="Trebuchet MS" charset="0"/>
        </a:defRPr>
      </a:lvl9pPr>
    </p:titleStyle>
    <p:bodyStyle>
      <a:lvl1pPr marL="39688" indent="-39688" algn="ctr" rtl="0" eaLnBrk="0" fontAlgn="base" hangingPunct="0">
        <a:spcBef>
          <a:spcPct val="0"/>
        </a:spcBef>
        <a:spcAft>
          <a:spcPct val="0"/>
        </a:spcAft>
        <a:defRPr sz="3600">
          <a:solidFill>
            <a:schemeClr val="tx1"/>
          </a:solidFill>
          <a:latin typeface="+mn-lt"/>
          <a:ea typeface="+mn-ea"/>
          <a:cs typeface="+mn-cs"/>
          <a:sym typeface="Gill Sans" charset="0"/>
        </a:defRPr>
      </a:lvl1pPr>
      <a:lvl2pPr marL="39688" indent="417513" algn="ctr" rtl="0" eaLnBrk="0" fontAlgn="base" hangingPunct="0">
        <a:spcBef>
          <a:spcPct val="0"/>
        </a:spcBef>
        <a:spcAft>
          <a:spcPct val="0"/>
        </a:spcAft>
        <a:defRPr sz="3600">
          <a:solidFill>
            <a:schemeClr val="tx1"/>
          </a:solidFill>
          <a:latin typeface="+mn-lt"/>
          <a:ea typeface="+mn-ea"/>
          <a:cs typeface="+mn-cs"/>
          <a:sym typeface="Gill Sans" charset="0"/>
        </a:defRPr>
      </a:lvl2pPr>
      <a:lvl3pPr marL="39688" indent="874713" algn="ctr" rtl="0" eaLnBrk="0" fontAlgn="base" hangingPunct="0">
        <a:spcBef>
          <a:spcPct val="0"/>
        </a:spcBef>
        <a:spcAft>
          <a:spcPct val="0"/>
        </a:spcAft>
        <a:defRPr sz="3600">
          <a:solidFill>
            <a:schemeClr val="tx1"/>
          </a:solidFill>
          <a:latin typeface="+mn-lt"/>
          <a:ea typeface="+mn-ea"/>
          <a:cs typeface="+mn-cs"/>
          <a:sym typeface="Gill Sans" charset="0"/>
        </a:defRPr>
      </a:lvl3pPr>
      <a:lvl4pPr marL="39688" indent="1331913" algn="ctr" rtl="0" eaLnBrk="0" fontAlgn="base" hangingPunct="0">
        <a:spcBef>
          <a:spcPct val="0"/>
        </a:spcBef>
        <a:spcAft>
          <a:spcPct val="0"/>
        </a:spcAft>
        <a:defRPr sz="3600">
          <a:solidFill>
            <a:schemeClr val="tx1"/>
          </a:solidFill>
          <a:latin typeface="+mn-lt"/>
          <a:ea typeface="+mn-ea"/>
          <a:cs typeface="+mn-cs"/>
          <a:sym typeface="Gill Sans" charset="0"/>
        </a:defRPr>
      </a:lvl4pPr>
      <a:lvl5pPr marL="39688" indent="1789113" algn="ctr" rtl="0" eaLnBrk="0" fontAlgn="base" hangingPunct="0">
        <a:spcBef>
          <a:spcPct val="0"/>
        </a:spcBef>
        <a:spcAft>
          <a:spcPct val="0"/>
        </a:spcAft>
        <a:defRPr sz="3600">
          <a:solidFill>
            <a:schemeClr val="tx1"/>
          </a:solidFill>
          <a:latin typeface="+mn-lt"/>
          <a:ea typeface="+mn-ea"/>
          <a:cs typeface="+mn-cs"/>
          <a:sym typeface="Gill Sans" charset="0"/>
        </a:defRPr>
      </a:lvl5pPr>
      <a:lvl6pPr marL="496888" algn="ctr" rtl="0" fontAlgn="base">
        <a:spcBef>
          <a:spcPct val="0"/>
        </a:spcBef>
        <a:spcAft>
          <a:spcPct val="0"/>
        </a:spcAft>
        <a:defRPr sz="3600">
          <a:solidFill>
            <a:schemeClr val="tx1"/>
          </a:solidFill>
          <a:latin typeface="+mn-lt"/>
          <a:ea typeface="+mn-ea"/>
          <a:cs typeface="+mn-cs"/>
          <a:sym typeface="Gill Sans" charset="0"/>
        </a:defRPr>
      </a:lvl6pPr>
      <a:lvl7pPr marL="954088" algn="ctr" rtl="0" fontAlgn="base">
        <a:spcBef>
          <a:spcPct val="0"/>
        </a:spcBef>
        <a:spcAft>
          <a:spcPct val="0"/>
        </a:spcAft>
        <a:defRPr sz="3600">
          <a:solidFill>
            <a:schemeClr val="tx1"/>
          </a:solidFill>
          <a:latin typeface="+mn-lt"/>
          <a:ea typeface="+mn-ea"/>
          <a:cs typeface="+mn-cs"/>
          <a:sym typeface="Gill Sans" charset="0"/>
        </a:defRPr>
      </a:lvl7pPr>
      <a:lvl8pPr marL="1411288" algn="ctr" rtl="0" fontAlgn="base">
        <a:spcBef>
          <a:spcPct val="0"/>
        </a:spcBef>
        <a:spcAft>
          <a:spcPct val="0"/>
        </a:spcAft>
        <a:defRPr sz="3600">
          <a:solidFill>
            <a:schemeClr val="tx1"/>
          </a:solidFill>
          <a:latin typeface="+mn-lt"/>
          <a:ea typeface="+mn-ea"/>
          <a:cs typeface="+mn-cs"/>
          <a:sym typeface="Gill Sans" charset="0"/>
        </a:defRPr>
      </a:lvl8pPr>
      <a:lvl9pPr marL="1868488"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AE27BD30-CE15-43C1-A762-98886372804A}"/>
              </a:ext>
            </a:extLst>
          </p:cNvPr>
          <p:cNvSpPr>
            <a:spLocks/>
          </p:cNvSpPr>
          <p:nvPr/>
        </p:nvSpPr>
        <p:spPr bwMode="auto">
          <a:xfrm>
            <a:off x="957263" y="2428875"/>
            <a:ext cx="10820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lgn="ctr" eaLnBrk="1" hangingPunct="1">
              <a:lnSpc>
                <a:spcPct val="95000"/>
              </a:lnSpc>
              <a:spcBef>
                <a:spcPct val="0"/>
              </a:spcBef>
              <a:buClrTx/>
              <a:buSzTx/>
              <a:buFontTx/>
              <a:buNone/>
            </a:pPr>
            <a:r>
              <a:rPr lang="en-US" altLang="en-US" sz="8400">
                <a:latin typeface="Trebuchet MS" panose="020B0603020202020204" pitchFamily="34" charset="0"/>
                <a:sym typeface="Trebuchet MS" panose="020B0603020202020204" pitchFamily="34" charset="0"/>
              </a:rPr>
              <a:t>Introduction to</a:t>
            </a:r>
          </a:p>
          <a:p>
            <a:pPr algn="ctr" eaLnBrk="1" hangingPunct="1">
              <a:lnSpc>
                <a:spcPct val="95000"/>
              </a:lnSpc>
              <a:spcBef>
                <a:spcPct val="0"/>
              </a:spcBef>
              <a:buClrTx/>
              <a:buSzTx/>
              <a:buFontTx/>
              <a:buNone/>
            </a:pPr>
            <a:r>
              <a:rPr lang="en-US" altLang="en-US" sz="8400">
                <a:latin typeface="Trebuchet MS" panose="020B0603020202020204" pitchFamily="34" charset="0"/>
                <a:sym typeface="Trebuchet MS" panose="020B0603020202020204" pitchFamily="34" charset="0"/>
              </a:rPr>
              <a:t>Advanced WiFi Networking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DD7C7EC2-DD19-45A9-8584-2D6F11E4657C}"/>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28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4B691BC2-39C3-493B-B3CD-134CC4B088E0}" type="slidenum">
              <a:rPr lang="en-US" altLang="en-US" sz="1600"/>
              <a:pPr>
                <a:spcBef>
                  <a:spcPct val="0"/>
                </a:spcBef>
                <a:buClrTx/>
                <a:buSzTx/>
                <a:buFontTx/>
                <a:buNone/>
              </a:pPr>
              <a:t>10</a:t>
            </a:fld>
            <a:endParaRPr lang="en-US" altLang="en-US" sz="1600"/>
          </a:p>
        </p:txBody>
      </p:sp>
      <p:sp>
        <p:nvSpPr>
          <p:cNvPr id="23555" name="Rectangle 1">
            <a:extLst>
              <a:ext uri="{FF2B5EF4-FFF2-40B4-BE49-F238E27FC236}">
                <a16:creationId xmlns:a16="http://schemas.microsoft.com/office/drawing/2014/main" id="{DAD092AE-5F19-4EBE-BA5C-892C0560F19F}"/>
              </a:ext>
            </a:extLst>
          </p:cNvPr>
          <p:cNvSpPr>
            <a:spLocks/>
          </p:cNvSpPr>
          <p:nvPr/>
        </p:nvSpPr>
        <p:spPr bwMode="auto">
          <a:xfrm>
            <a:off x="319088" y="508000"/>
            <a:ext cx="12382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28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lgn="ctr" eaLnBrk="1" hangingPunct="1">
              <a:lnSpc>
                <a:spcPct val="95000"/>
              </a:lnSpc>
              <a:spcBef>
                <a:spcPct val="0"/>
              </a:spcBef>
              <a:buClrTx/>
              <a:buSzTx/>
              <a:buFontTx/>
              <a:buNone/>
            </a:pPr>
            <a:r>
              <a:rPr lang="en-US" altLang="en-US" sz="5200">
                <a:latin typeface="Trebuchet MS" panose="020B0603020202020204" pitchFamily="34" charset="0"/>
                <a:sym typeface="Trebuchet MS" panose="020B0603020202020204" pitchFamily="34" charset="0"/>
              </a:rPr>
              <a:t>AP channel re-use</a:t>
            </a:r>
          </a:p>
        </p:txBody>
      </p:sp>
      <p:pic>
        <p:nvPicPr>
          <p:cNvPr id="23556" name="Picture 2">
            <a:extLst>
              <a:ext uri="{FF2B5EF4-FFF2-40B4-BE49-F238E27FC236}">
                <a16:creationId xmlns:a16="http://schemas.microsoft.com/office/drawing/2014/main" id="{951784E9-2200-4DB3-BC86-81FF0E3D760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74800"/>
            <a:ext cx="12698413" cy="737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8B9530CF-E17B-4F1D-8B70-B1A4B82BF2EB}"/>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C58422A0-C0BF-45DF-B1C1-7D7FA96204C8}" type="slidenum">
              <a:rPr lang="en-US" altLang="en-US" sz="1600"/>
              <a:pPr>
                <a:spcBef>
                  <a:spcPct val="0"/>
                </a:spcBef>
                <a:buClrTx/>
                <a:buSzTx/>
                <a:buFontTx/>
                <a:buNone/>
              </a:pPr>
              <a:t>11</a:t>
            </a:fld>
            <a:endParaRPr lang="en-US" altLang="en-US" sz="1600"/>
          </a:p>
        </p:txBody>
      </p:sp>
      <p:sp>
        <p:nvSpPr>
          <p:cNvPr id="25603" name="Rectangle 1">
            <a:extLst>
              <a:ext uri="{FF2B5EF4-FFF2-40B4-BE49-F238E27FC236}">
                <a16:creationId xmlns:a16="http://schemas.microsoft.com/office/drawing/2014/main" id="{F91A5862-5B41-4830-A398-B82D680FFCCB}"/>
              </a:ext>
            </a:extLst>
          </p:cNvPr>
          <p:cNvSpPr>
            <a:spLocks noChangeArrowheads="1"/>
          </p:cNvSpPr>
          <p:nvPr>
            <p:ph type="title"/>
          </p:nvPr>
        </p:nvSpPr>
        <p:spPr>
          <a:xfrm>
            <a:off x="315913" y="520700"/>
            <a:ext cx="12369800" cy="1054100"/>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Wireless network topologies</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25604" name="Rectangle 2">
            <a:extLst>
              <a:ext uri="{FF2B5EF4-FFF2-40B4-BE49-F238E27FC236}">
                <a16:creationId xmlns:a16="http://schemas.microsoft.com/office/drawing/2014/main" id="{72B0D0A7-2B30-4204-91EC-F1D116D2CBB4}"/>
              </a:ext>
            </a:extLst>
          </p:cNvPr>
          <p:cNvSpPr>
            <a:spLocks noChangeArrowheads="1"/>
          </p:cNvSpPr>
          <p:nvPr>
            <p:ph type="body" idx="1"/>
          </p:nvPr>
        </p:nvSpPr>
        <p:spPr>
          <a:xfrm>
            <a:off x="2032000" y="4000500"/>
            <a:ext cx="8826500" cy="3733800"/>
          </a:xfrm>
        </p:spPr>
        <p:txBody>
          <a:bodyPr lIns="0" tIns="0" rIns="0" bIns="0"/>
          <a:lstStyle/>
          <a:p>
            <a:pPr marL="342900" lvl="1" indent="-342900" eaLnBrk="1" hangingPunct="1">
              <a:lnSpc>
                <a:spcPct val="200000"/>
              </a:lnSpc>
              <a:spcBef>
                <a:spcPct val="0"/>
              </a:spcBef>
              <a:buClrTx/>
              <a:buFont typeface="Lucida Grande" charset="0"/>
              <a:buChar char="‣"/>
            </a:pPr>
            <a:r>
              <a:rPr lang="en-US" altLang="en-US" sz="4600" b="1" i="1">
                <a:latin typeface="Gill Sans" charset="0"/>
                <a:cs typeface="Gill Sans" charset="0"/>
                <a:sym typeface="Gill Sans" charset="0"/>
              </a:rPr>
              <a:t>Point-to-Point</a:t>
            </a:r>
            <a:endParaRPr lang="en-US" altLang="en-US" sz="4600" b="1" i="1">
              <a:latin typeface="Gill Sans" charset="0"/>
              <a:ea typeface="ヒラギノ角ゴ ProN W6" charset="-128"/>
              <a:sym typeface="Gill Sans" charset="0"/>
            </a:endParaRPr>
          </a:p>
          <a:p>
            <a:pPr marL="342900" lvl="1" indent="-342900" eaLnBrk="1" hangingPunct="1">
              <a:lnSpc>
                <a:spcPct val="200000"/>
              </a:lnSpc>
              <a:spcBef>
                <a:spcPct val="0"/>
              </a:spcBef>
              <a:buClrTx/>
              <a:buFont typeface="Lucida Grande" charset="0"/>
              <a:buChar char="‣"/>
            </a:pPr>
            <a:r>
              <a:rPr lang="en-US" altLang="en-US" sz="4600" b="1" i="1">
                <a:latin typeface="Gill Sans" charset="0"/>
                <a:cs typeface="Gill Sans" charset="0"/>
                <a:sym typeface="Gill Sans" charset="0"/>
              </a:rPr>
              <a:t>Point-to-Multipoint</a:t>
            </a:r>
            <a:endParaRPr lang="en-US" altLang="en-US" sz="4600" b="1" i="1">
              <a:latin typeface="Gill Sans" charset="0"/>
              <a:ea typeface="ヒラギノ角ゴ ProN W6" charset="-128"/>
              <a:sym typeface="Gill Sans" charset="0"/>
            </a:endParaRPr>
          </a:p>
          <a:p>
            <a:pPr marL="342900" lvl="1" indent="-342900" eaLnBrk="1" hangingPunct="1">
              <a:lnSpc>
                <a:spcPct val="200000"/>
              </a:lnSpc>
              <a:spcBef>
                <a:spcPct val="0"/>
              </a:spcBef>
              <a:buClrTx/>
              <a:buFont typeface="Lucida Grande" charset="0"/>
              <a:buChar char="‣"/>
            </a:pPr>
            <a:r>
              <a:rPr lang="en-US" altLang="en-US" sz="4600" b="1" i="1">
                <a:latin typeface="Gill Sans" charset="0"/>
                <a:cs typeface="Gill Sans" charset="0"/>
                <a:sym typeface="Gill Sans" charset="0"/>
              </a:rPr>
              <a:t>Multipoint-to-Multipoint</a:t>
            </a:r>
            <a:endParaRPr lang="en-US" altLang="en-US" sz="4600" b="1" i="1">
              <a:latin typeface="Gill Sans" charset="0"/>
              <a:ea typeface="ヒラギノ角ゴ ProN W6" charset="-128"/>
              <a:sym typeface="Gill Sans" charset="0"/>
            </a:endParaRPr>
          </a:p>
        </p:txBody>
      </p:sp>
      <p:sp>
        <p:nvSpPr>
          <p:cNvPr id="25605" name="Rectangle 3">
            <a:extLst>
              <a:ext uri="{FF2B5EF4-FFF2-40B4-BE49-F238E27FC236}">
                <a16:creationId xmlns:a16="http://schemas.microsoft.com/office/drawing/2014/main" id="{33D2B5E5-B058-43F8-B4CB-D86976DE9E64}"/>
              </a:ext>
            </a:extLst>
          </p:cNvPr>
          <p:cNvSpPr>
            <a:spLocks/>
          </p:cNvSpPr>
          <p:nvPr/>
        </p:nvSpPr>
        <p:spPr bwMode="auto">
          <a:xfrm>
            <a:off x="406400" y="2095500"/>
            <a:ext cx="12077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400">
                <a:latin typeface="Gill Sans" charset="0"/>
                <a:cs typeface="Gill Sans" charset="0"/>
                <a:sym typeface="Gill Sans" charset="0"/>
              </a:rPr>
              <a:t>Any complex wireless network can be thought of as a combination of one or more of these types of connections: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9EF16E06-D71F-4B72-B82F-9537E77D589B}"/>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B6653E61-8337-4379-A963-2AB8861B7945}" type="slidenum">
              <a:rPr lang="en-US" altLang="en-US" sz="1600"/>
              <a:pPr>
                <a:spcBef>
                  <a:spcPct val="0"/>
                </a:spcBef>
                <a:buClrTx/>
                <a:buSzTx/>
                <a:buFontTx/>
                <a:buNone/>
              </a:pPr>
              <a:t>12</a:t>
            </a:fld>
            <a:endParaRPr lang="en-US" altLang="en-US" sz="1600"/>
          </a:p>
        </p:txBody>
      </p:sp>
      <p:sp>
        <p:nvSpPr>
          <p:cNvPr id="27651" name="Rectangle 1">
            <a:extLst>
              <a:ext uri="{FF2B5EF4-FFF2-40B4-BE49-F238E27FC236}">
                <a16:creationId xmlns:a16="http://schemas.microsoft.com/office/drawing/2014/main" id="{B9D78E17-78B8-4BBC-91E9-47B24968CDD8}"/>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Point to Point</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27652" name="Rectangle 2">
            <a:extLst>
              <a:ext uri="{FF2B5EF4-FFF2-40B4-BE49-F238E27FC236}">
                <a16:creationId xmlns:a16="http://schemas.microsoft.com/office/drawing/2014/main" id="{D0C77BFF-1C8F-4DDE-BFDF-067527B804FA}"/>
              </a:ext>
            </a:extLst>
          </p:cNvPr>
          <p:cNvSpPr>
            <a:spLocks/>
          </p:cNvSpPr>
          <p:nvPr/>
        </p:nvSpPr>
        <p:spPr bwMode="auto">
          <a:xfrm>
            <a:off x="1168400" y="1752600"/>
            <a:ext cx="106553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The simplest connection is the </a:t>
            </a:r>
            <a:r>
              <a:rPr lang="en-US" altLang="en-US" sz="3600" b="1" i="1">
                <a:latin typeface="Gill Sans" charset="0"/>
                <a:cs typeface="Gill Sans" charset="0"/>
                <a:sym typeface="Gill Sans" charset="0"/>
              </a:rPr>
              <a:t>point-to-point</a:t>
            </a:r>
            <a:r>
              <a:rPr lang="en-US" altLang="en-US" sz="3600">
                <a:latin typeface="Gill Sans" charset="0"/>
                <a:cs typeface="Gill Sans" charset="0"/>
                <a:sym typeface="Gill Sans" charset="0"/>
              </a:rPr>
              <a:t> link. </a:t>
            </a:r>
            <a:br>
              <a:rPr lang="en-US" altLang="en-US" sz="3600">
                <a:latin typeface="Gill Sans" charset="0"/>
                <a:cs typeface="Gill Sans" charset="0"/>
                <a:sym typeface="Gill Sans" charset="0"/>
              </a:rPr>
            </a:br>
            <a:br>
              <a:rPr lang="en-US" altLang="en-US" sz="3600">
                <a:latin typeface="Gill Sans" charset="0"/>
                <a:cs typeface="Gill Sans" charset="0"/>
                <a:sym typeface="Gill Sans" charset="0"/>
              </a:rPr>
            </a:br>
            <a:r>
              <a:rPr lang="en-US" altLang="en-US" sz="3600">
                <a:latin typeface="Gill Sans" charset="0"/>
                <a:cs typeface="Gill Sans" charset="0"/>
                <a:sym typeface="Gill Sans" charset="0"/>
              </a:rPr>
              <a:t>These links can be used to extend a network over great distances.</a:t>
            </a:r>
          </a:p>
        </p:txBody>
      </p:sp>
      <p:pic>
        <p:nvPicPr>
          <p:cNvPr id="27653" name="Picture 3">
            <a:extLst>
              <a:ext uri="{FF2B5EF4-FFF2-40B4-BE49-F238E27FC236}">
                <a16:creationId xmlns:a16="http://schemas.microsoft.com/office/drawing/2014/main" id="{A71C3017-C37C-4982-B2EF-F76795BA3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30" r="2945"/>
          <a:stretch>
            <a:fillRect/>
          </a:stretch>
        </p:blipFill>
        <p:spPr bwMode="auto">
          <a:xfrm>
            <a:off x="0" y="4660900"/>
            <a:ext cx="129794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41D51F44-7C3E-4836-B85A-FDBCF37AC7D3}"/>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71F8FEEF-DAB3-4708-AC57-EFE19D780048}" type="slidenum">
              <a:rPr lang="en-US" altLang="en-US" sz="1600"/>
              <a:pPr>
                <a:spcBef>
                  <a:spcPct val="0"/>
                </a:spcBef>
                <a:buClrTx/>
                <a:buSzTx/>
                <a:buFontTx/>
                <a:buNone/>
              </a:pPr>
              <a:t>13</a:t>
            </a:fld>
            <a:endParaRPr lang="en-US" altLang="en-US" sz="1600"/>
          </a:p>
        </p:txBody>
      </p:sp>
      <p:sp>
        <p:nvSpPr>
          <p:cNvPr id="29699" name="Rectangle 1">
            <a:extLst>
              <a:ext uri="{FF2B5EF4-FFF2-40B4-BE49-F238E27FC236}">
                <a16:creationId xmlns:a16="http://schemas.microsoft.com/office/drawing/2014/main" id="{187CAEEF-F58D-46E3-BC17-57FE0453B974}"/>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Point to Multipoint</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29700" name="Rectangle 2">
            <a:extLst>
              <a:ext uri="{FF2B5EF4-FFF2-40B4-BE49-F238E27FC236}">
                <a16:creationId xmlns:a16="http://schemas.microsoft.com/office/drawing/2014/main" id="{AECFDC8E-81EE-4CB6-9051-364AB9FE1C5F}"/>
              </a:ext>
            </a:extLst>
          </p:cNvPr>
          <p:cNvSpPr>
            <a:spLocks/>
          </p:cNvSpPr>
          <p:nvPr/>
        </p:nvSpPr>
        <p:spPr bwMode="auto">
          <a:xfrm>
            <a:off x="457200" y="1612900"/>
            <a:ext cx="105283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When more than one node communicates with a central point, this is a </a:t>
            </a:r>
            <a:r>
              <a:rPr lang="en-US" altLang="en-US" sz="3600" b="1" i="1">
                <a:latin typeface="Gill Sans" charset="0"/>
                <a:cs typeface="Gill Sans" charset="0"/>
                <a:sym typeface="Gill Sans" charset="0"/>
              </a:rPr>
              <a:t>point-to-multipoint</a:t>
            </a:r>
            <a:r>
              <a:rPr lang="en-US" altLang="en-US" sz="3600">
                <a:latin typeface="Gill Sans" charset="0"/>
                <a:cs typeface="Gill Sans" charset="0"/>
                <a:sym typeface="Gill Sans" charset="0"/>
              </a:rPr>
              <a:t> network.</a:t>
            </a:r>
          </a:p>
        </p:txBody>
      </p:sp>
      <p:pic>
        <p:nvPicPr>
          <p:cNvPr id="29701" name="Picture 3">
            <a:extLst>
              <a:ext uri="{FF2B5EF4-FFF2-40B4-BE49-F238E27FC236}">
                <a16:creationId xmlns:a16="http://schemas.microsoft.com/office/drawing/2014/main" id="{84B78751-9B2C-419C-A8CB-CCCD857F7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8" r="3404"/>
          <a:stretch>
            <a:fillRect/>
          </a:stretch>
        </p:blipFill>
        <p:spPr bwMode="auto">
          <a:xfrm>
            <a:off x="0" y="3465513"/>
            <a:ext cx="12979400" cy="488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B08B3975-F7ED-43ED-AC8F-AEF8CAD7F370}"/>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BE91CA2F-DB80-4365-9F2F-70E5412379BC}" type="slidenum">
              <a:rPr lang="en-US" altLang="en-US" sz="1600"/>
              <a:pPr>
                <a:spcBef>
                  <a:spcPct val="0"/>
                </a:spcBef>
                <a:buClrTx/>
                <a:buSzTx/>
                <a:buFontTx/>
                <a:buNone/>
              </a:pPr>
              <a:t>14</a:t>
            </a:fld>
            <a:endParaRPr lang="en-US" altLang="en-US" sz="1600"/>
          </a:p>
        </p:txBody>
      </p:sp>
      <p:sp>
        <p:nvSpPr>
          <p:cNvPr id="31747" name="Rectangle 1">
            <a:extLst>
              <a:ext uri="{FF2B5EF4-FFF2-40B4-BE49-F238E27FC236}">
                <a16:creationId xmlns:a16="http://schemas.microsoft.com/office/drawing/2014/main" id="{8512BBC1-653F-45FF-8C2E-D9B114C2D9EF}"/>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Multipoint to Multipoint</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31748" name="Rectangle 2">
            <a:extLst>
              <a:ext uri="{FF2B5EF4-FFF2-40B4-BE49-F238E27FC236}">
                <a16:creationId xmlns:a16="http://schemas.microsoft.com/office/drawing/2014/main" id="{4127124A-6C16-448D-9592-36411EB3D9C8}"/>
              </a:ext>
            </a:extLst>
          </p:cNvPr>
          <p:cNvSpPr>
            <a:spLocks/>
          </p:cNvSpPr>
          <p:nvPr/>
        </p:nvSpPr>
        <p:spPr bwMode="auto">
          <a:xfrm>
            <a:off x="457200" y="1612900"/>
            <a:ext cx="116840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When any node of a network may communicate with any other, this is a </a:t>
            </a:r>
            <a:r>
              <a:rPr lang="en-US" altLang="en-US" sz="3600" b="1" i="1">
                <a:latin typeface="Gill Sans" charset="0"/>
                <a:cs typeface="Gill Sans" charset="0"/>
                <a:sym typeface="Gill Sans" charset="0"/>
              </a:rPr>
              <a:t>multipoint-to-multipoint</a:t>
            </a:r>
            <a:r>
              <a:rPr lang="en-US" altLang="en-US" sz="3600">
                <a:latin typeface="Gill Sans" charset="0"/>
                <a:cs typeface="Gill Sans" charset="0"/>
                <a:sym typeface="Gill Sans" charset="0"/>
              </a:rPr>
              <a:t> network </a:t>
            </a:r>
            <a:br>
              <a:rPr lang="en-US" altLang="en-US" sz="3600">
                <a:latin typeface="Gill Sans" charset="0"/>
                <a:cs typeface="Gill Sans" charset="0"/>
                <a:sym typeface="Gill Sans" charset="0"/>
              </a:rPr>
            </a:br>
            <a:r>
              <a:rPr lang="en-US" altLang="en-US" sz="3600">
                <a:latin typeface="Gill Sans" charset="0"/>
                <a:cs typeface="Gill Sans" charset="0"/>
                <a:sym typeface="Gill Sans" charset="0"/>
              </a:rPr>
              <a:t>(also known as an </a:t>
            </a:r>
            <a:r>
              <a:rPr lang="en-US" altLang="en-US" sz="3600" b="1" i="1">
                <a:latin typeface="Gill Sans" charset="0"/>
                <a:cs typeface="Gill Sans" charset="0"/>
                <a:sym typeface="Gill Sans" charset="0"/>
              </a:rPr>
              <a:t>ad-hoc</a:t>
            </a:r>
            <a:r>
              <a:rPr lang="en-US" altLang="en-US" sz="3600">
                <a:latin typeface="Gill Sans" charset="0"/>
                <a:cs typeface="Gill Sans" charset="0"/>
                <a:sym typeface="Gill Sans" charset="0"/>
              </a:rPr>
              <a:t> or </a:t>
            </a:r>
            <a:r>
              <a:rPr lang="en-US" altLang="en-US" sz="3600" b="1" i="1">
                <a:latin typeface="Gill Sans" charset="0"/>
                <a:cs typeface="Gill Sans" charset="0"/>
                <a:sym typeface="Gill Sans" charset="0"/>
              </a:rPr>
              <a:t>mesh</a:t>
            </a:r>
            <a:r>
              <a:rPr lang="en-US" altLang="en-US" sz="3600">
                <a:latin typeface="Gill Sans" charset="0"/>
                <a:cs typeface="Gill Sans" charset="0"/>
                <a:sym typeface="Gill Sans" charset="0"/>
              </a:rPr>
              <a:t> network).</a:t>
            </a:r>
          </a:p>
        </p:txBody>
      </p:sp>
      <p:pic>
        <p:nvPicPr>
          <p:cNvPr id="31749" name="Picture 3">
            <a:extLst>
              <a:ext uri="{FF2B5EF4-FFF2-40B4-BE49-F238E27FC236}">
                <a16:creationId xmlns:a16="http://schemas.microsoft.com/office/drawing/2014/main" id="{6065556F-8DE0-49A4-A891-9E06D5C29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4914900"/>
            <a:ext cx="132715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2EE4593-899A-4D44-BCD5-C4679CCE225A}"/>
              </a:ext>
            </a:extLst>
          </p:cNvPr>
          <p:cNvSpPr>
            <a:spLocks noGrp="1" noChangeArrowheads="1"/>
          </p:cNvSpPr>
          <p:nvPr>
            <p:ph type="title"/>
          </p:nvPr>
        </p:nvSpPr>
        <p:spPr/>
        <p:txBody>
          <a:bodyPr/>
          <a:lstStyle/>
          <a:p>
            <a:r>
              <a:rPr lang="en-US" altLang="en-US"/>
              <a:t>802.11a and b</a:t>
            </a:r>
          </a:p>
        </p:txBody>
      </p:sp>
      <p:sp>
        <p:nvSpPr>
          <p:cNvPr id="13315" name="Rectangle 3">
            <a:extLst>
              <a:ext uri="{FF2B5EF4-FFF2-40B4-BE49-F238E27FC236}">
                <a16:creationId xmlns:a16="http://schemas.microsoft.com/office/drawing/2014/main" id="{9C921E5F-A42F-4AF7-A227-2BAF21BF529A}"/>
              </a:ext>
            </a:extLst>
          </p:cNvPr>
          <p:cNvSpPr>
            <a:spLocks noGrp="1" noChangeArrowheads="1"/>
          </p:cNvSpPr>
          <p:nvPr>
            <p:ph type="body" idx="1"/>
          </p:nvPr>
        </p:nvSpPr>
        <p:spPr/>
        <p:txBody>
          <a:bodyPr/>
          <a:lstStyle/>
          <a:p>
            <a:pPr>
              <a:lnSpc>
                <a:spcPct val="80000"/>
              </a:lnSpc>
              <a:defRPr/>
            </a:pPr>
            <a:r>
              <a:rPr lang="en-US" altLang="en-US" sz="3413"/>
              <a:t>Both introduced at the same time</a:t>
            </a:r>
          </a:p>
          <a:p>
            <a:pPr>
              <a:lnSpc>
                <a:spcPct val="80000"/>
              </a:lnSpc>
              <a:defRPr/>
            </a:pPr>
            <a:r>
              <a:rPr lang="en-US" altLang="en-US" sz="3413"/>
              <a:t>Both use CSMA/CA</a:t>
            </a:r>
          </a:p>
          <a:p>
            <a:pPr>
              <a:lnSpc>
                <a:spcPct val="80000"/>
              </a:lnSpc>
              <a:defRPr/>
            </a:pPr>
            <a:r>
              <a:rPr lang="en-US" altLang="en-US" sz="3413"/>
              <a:t>802.11a</a:t>
            </a:r>
          </a:p>
          <a:p>
            <a:pPr lvl="1">
              <a:lnSpc>
                <a:spcPct val="80000"/>
              </a:lnSpc>
              <a:defRPr/>
            </a:pPr>
            <a:r>
              <a:rPr lang="en-US" altLang="en-US" sz="2844"/>
              <a:t>Faster</a:t>
            </a:r>
          </a:p>
          <a:p>
            <a:pPr lvl="1">
              <a:lnSpc>
                <a:spcPct val="80000"/>
              </a:lnSpc>
              <a:defRPr/>
            </a:pPr>
            <a:r>
              <a:rPr lang="en-US" altLang="en-US" sz="2844"/>
              <a:t>More expensive to manufacture</a:t>
            </a:r>
          </a:p>
          <a:p>
            <a:pPr lvl="1">
              <a:lnSpc>
                <a:spcPct val="80000"/>
              </a:lnSpc>
              <a:defRPr/>
            </a:pPr>
            <a:r>
              <a:rPr lang="en-US" altLang="en-US" sz="2844"/>
              <a:t>Operated in 5Ghz band</a:t>
            </a:r>
          </a:p>
          <a:p>
            <a:pPr lvl="1">
              <a:lnSpc>
                <a:spcPct val="80000"/>
              </a:lnSpc>
              <a:defRPr/>
            </a:pPr>
            <a:r>
              <a:rPr lang="en-US" altLang="en-US" sz="2844"/>
              <a:t>Mainly used in industrial settings</a:t>
            </a:r>
          </a:p>
          <a:p>
            <a:pPr>
              <a:lnSpc>
                <a:spcPct val="80000"/>
              </a:lnSpc>
              <a:defRPr/>
            </a:pPr>
            <a:r>
              <a:rPr lang="en-US" altLang="en-US" sz="3413"/>
              <a:t>802.11b</a:t>
            </a:r>
          </a:p>
          <a:p>
            <a:pPr lvl="1">
              <a:lnSpc>
                <a:spcPct val="80000"/>
              </a:lnSpc>
              <a:defRPr/>
            </a:pPr>
            <a:r>
              <a:rPr lang="en-US" altLang="en-US" sz="2844"/>
              <a:t>Slower</a:t>
            </a:r>
          </a:p>
          <a:p>
            <a:pPr lvl="1">
              <a:lnSpc>
                <a:spcPct val="80000"/>
              </a:lnSpc>
              <a:defRPr/>
            </a:pPr>
            <a:r>
              <a:rPr lang="en-US" altLang="en-US" sz="2844"/>
              <a:t>Cheaper to manufacture</a:t>
            </a:r>
          </a:p>
          <a:p>
            <a:pPr lvl="1">
              <a:lnSpc>
                <a:spcPct val="80000"/>
              </a:lnSpc>
              <a:defRPr/>
            </a:pPr>
            <a:r>
              <a:rPr lang="en-US" altLang="en-US" sz="2844"/>
              <a:t>Operated in 2.4Ghz band.</a:t>
            </a:r>
          </a:p>
          <a:p>
            <a:pPr lvl="1">
              <a:lnSpc>
                <a:spcPct val="80000"/>
              </a:lnSpc>
              <a:defRPr/>
            </a:pPr>
            <a:r>
              <a:rPr lang="en-US" altLang="en-US" sz="2844"/>
              <a:t>Mainly used in residential settings</a:t>
            </a:r>
          </a:p>
          <a:p>
            <a:pPr>
              <a:lnSpc>
                <a:spcPct val="80000"/>
              </a:lnSpc>
              <a:defRPr/>
            </a:pPr>
            <a:endParaRPr lang="en-US" altLang="en-US" sz="3413"/>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04A5635-70ED-4E92-936F-DAF8959611ED}"/>
              </a:ext>
            </a:extLst>
          </p:cNvPr>
          <p:cNvSpPr>
            <a:spLocks noGrp="1" noChangeArrowheads="1"/>
          </p:cNvSpPr>
          <p:nvPr>
            <p:ph type="title"/>
          </p:nvPr>
        </p:nvSpPr>
        <p:spPr/>
        <p:txBody>
          <a:bodyPr/>
          <a:lstStyle/>
          <a:p>
            <a:r>
              <a:rPr lang="en-US" altLang="en-US"/>
              <a:t>802.11g</a:t>
            </a:r>
          </a:p>
        </p:txBody>
      </p:sp>
      <p:sp>
        <p:nvSpPr>
          <p:cNvPr id="34819" name="Rectangle 3">
            <a:extLst>
              <a:ext uri="{FF2B5EF4-FFF2-40B4-BE49-F238E27FC236}">
                <a16:creationId xmlns:a16="http://schemas.microsoft.com/office/drawing/2014/main" id="{4DFA3134-377B-48A4-9615-9524FB04A5A1}"/>
              </a:ext>
            </a:extLst>
          </p:cNvPr>
          <p:cNvSpPr>
            <a:spLocks noGrp="1" noChangeArrowheads="1"/>
          </p:cNvSpPr>
          <p:nvPr>
            <p:ph type="body" idx="1"/>
          </p:nvPr>
        </p:nvSpPr>
        <p:spPr/>
        <p:txBody>
          <a:bodyPr/>
          <a:lstStyle/>
          <a:p>
            <a:pPr>
              <a:lnSpc>
                <a:spcPct val="90000"/>
              </a:lnSpc>
            </a:pPr>
            <a:r>
              <a:rPr lang="en-US" altLang="en-US"/>
              <a:t>Pretty much the most common wireless network in use today.</a:t>
            </a:r>
          </a:p>
          <a:p>
            <a:pPr>
              <a:lnSpc>
                <a:spcPct val="90000"/>
              </a:lnSpc>
            </a:pPr>
            <a:r>
              <a:rPr lang="en-US" altLang="en-US"/>
              <a:t>Operates on 2.4Ghz band</a:t>
            </a:r>
          </a:p>
          <a:p>
            <a:pPr>
              <a:lnSpc>
                <a:spcPct val="90000"/>
              </a:lnSpc>
            </a:pPr>
            <a:r>
              <a:rPr lang="en-US" altLang="en-US"/>
              <a:t>Provides up 54Mbit/s bandwidth</a:t>
            </a:r>
          </a:p>
          <a:p>
            <a:pPr lvl="1">
              <a:lnSpc>
                <a:spcPct val="90000"/>
              </a:lnSpc>
            </a:pPr>
            <a:r>
              <a:rPr lang="en-US" altLang="en-US"/>
              <a:t>108Mbit/s with special implementations</a:t>
            </a:r>
          </a:p>
          <a:p>
            <a:pPr>
              <a:lnSpc>
                <a:spcPct val="90000"/>
              </a:lnSpc>
            </a:pPr>
            <a:r>
              <a:rPr lang="en-US" altLang="en-US"/>
              <a:t>Uses OFDM for modulation</a:t>
            </a:r>
          </a:p>
          <a:p>
            <a:pPr>
              <a:lnSpc>
                <a:spcPct val="90000"/>
              </a:lnSpc>
            </a:pPr>
            <a:r>
              <a:rPr lang="en-US" altLang="en-US"/>
              <a:t>Adopted quickly after release for cheap and high bandwidth</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A2CBAA0-C5F7-4E63-902F-9C35B1DF6B1F}"/>
              </a:ext>
            </a:extLst>
          </p:cNvPr>
          <p:cNvSpPr>
            <a:spLocks noGrp="1" noChangeArrowheads="1"/>
          </p:cNvSpPr>
          <p:nvPr>
            <p:ph type="title"/>
          </p:nvPr>
        </p:nvSpPr>
        <p:spPr/>
        <p:txBody>
          <a:bodyPr/>
          <a:lstStyle/>
          <a:p>
            <a:r>
              <a:rPr lang="en-US" altLang="en-US"/>
              <a:t>802.11n</a:t>
            </a:r>
          </a:p>
        </p:txBody>
      </p:sp>
      <p:sp>
        <p:nvSpPr>
          <p:cNvPr id="35843" name="Rectangle 3">
            <a:extLst>
              <a:ext uri="{FF2B5EF4-FFF2-40B4-BE49-F238E27FC236}">
                <a16:creationId xmlns:a16="http://schemas.microsoft.com/office/drawing/2014/main" id="{4E46BA33-94DB-4316-BC41-1424E7BF66DB}"/>
              </a:ext>
            </a:extLst>
          </p:cNvPr>
          <p:cNvSpPr>
            <a:spLocks noGrp="1" noChangeArrowheads="1"/>
          </p:cNvSpPr>
          <p:nvPr>
            <p:ph type="body" idx="1"/>
          </p:nvPr>
        </p:nvSpPr>
        <p:spPr/>
        <p:txBody>
          <a:bodyPr/>
          <a:lstStyle/>
          <a:p>
            <a:r>
              <a:rPr lang="en-US" altLang="en-US"/>
              <a:t>Newest member of the 802.11 family.</a:t>
            </a:r>
          </a:p>
          <a:p>
            <a:r>
              <a:rPr lang="en-US" altLang="en-US"/>
              <a:t>Has rated 600Mbit/s bandwidth</a:t>
            </a:r>
          </a:p>
          <a:p>
            <a:r>
              <a:rPr lang="en-US" altLang="en-US"/>
              <a:t>Introduces MIMO</a:t>
            </a:r>
          </a:p>
          <a:p>
            <a:pPr lvl="1"/>
            <a:r>
              <a:rPr lang="en-US" altLang="en-US"/>
              <a:t>Multiple-Input Multiple-Output</a:t>
            </a:r>
          </a:p>
          <a:p>
            <a:r>
              <a:rPr lang="en-US" altLang="en-US"/>
              <a:t>OFDM Modulation</a:t>
            </a:r>
          </a:p>
          <a:p>
            <a:pPr lvl="1"/>
            <a:r>
              <a:rPr lang="en-US" altLang="en-US"/>
              <a:t>Uses higher frequencies for increased number of carrier waves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BE60DA5-E623-46BD-9310-DE3B8A81EE71}"/>
              </a:ext>
            </a:extLst>
          </p:cNvPr>
          <p:cNvSpPr>
            <a:spLocks noGrp="1" noChangeArrowheads="1"/>
          </p:cNvSpPr>
          <p:nvPr>
            <p:ph type="title"/>
          </p:nvPr>
        </p:nvSpPr>
        <p:spPr/>
        <p:txBody>
          <a:bodyPr/>
          <a:lstStyle/>
          <a:p>
            <a:r>
              <a:rPr lang="en-US" altLang="en-US"/>
              <a:t>802.11n – New Technologies</a:t>
            </a:r>
          </a:p>
        </p:txBody>
      </p:sp>
      <p:sp>
        <p:nvSpPr>
          <p:cNvPr id="36867" name="Rectangle 3">
            <a:extLst>
              <a:ext uri="{FF2B5EF4-FFF2-40B4-BE49-F238E27FC236}">
                <a16:creationId xmlns:a16="http://schemas.microsoft.com/office/drawing/2014/main" id="{1DB3D22F-C5F6-4CB5-84AC-C1690CDBDF7E}"/>
              </a:ext>
            </a:extLst>
          </p:cNvPr>
          <p:cNvSpPr>
            <a:spLocks noGrp="1" noChangeArrowheads="1"/>
          </p:cNvSpPr>
          <p:nvPr>
            <p:ph type="body" idx="1"/>
          </p:nvPr>
        </p:nvSpPr>
        <p:spPr/>
        <p:txBody>
          <a:bodyPr/>
          <a:lstStyle/>
          <a:p>
            <a:r>
              <a:rPr lang="en-US" altLang="en-US"/>
              <a:t>Beam Forming</a:t>
            </a:r>
          </a:p>
          <a:p>
            <a:pPr lvl="1"/>
            <a:r>
              <a:rPr lang="en-US" altLang="en-US"/>
              <a:t>Takes advantage of multi-antenna setup</a:t>
            </a:r>
          </a:p>
          <a:p>
            <a:pPr lvl="1"/>
            <a:r>
              <a:rPr lang="en-US" altLang="en-US"/>
              <a:t>Makes signals from separate antenna arrive in sync</a:t>
            </a:r>
          </a:p>
          <a:p>
            <a:pPr lvl="1"/>
            <a:r>
              <a:rPr lang="en-US" altLang="en-US"/>
              <a:t>Out of sync leads to interference</a:t>
            </a:r>
          </a:p>
          <a:p>
            <a:pPr lvl="1"/>
            <a:endParaRPr lang="en-US" altLang="en-US"/>
          </a:p>
          <a:p>
            <a:pPr lvl="1"/>
            <a:endParaRPr lang="en-US" altLang="en-US"/>
          </a:p>
          <a:p>
            <a:pPr lvl="1"/>
            <a:r>
              <a:rPr lang="en-US" altLang="en-US"/>
              <a:t>In sync leads to greater signal strength</a:t>
            </a:r>
          </a:p>
        </p:txBody>
      </p:sp>
      <p:pic>
        <p:nvPicPr>
          <p:cNvPr id="36868" name="Picture 5" descr="prod_white_paper0900aecd806b8ce7-02">
            <a:extLst>
              <a:ext uri="{FF2B5EF4-FFF2-40B4-BE49-F238E27FC236}">
                <a16:creationId xmlns:a16="http://schemas.microsoft.com/office/drawing/2014/main" id="{6ED2DD24-09E3-48E0-AE9C-B676C372A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00" y="7927975"/>
            <a:ext cx="44164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7" descr="prod_white_paper0900aecd806b8ce7-01">
            <a:extLst>
              <a:ext uri="{FF2B5EF4-FFF2-40B4-BE49-F238E27FC236}">
                <a16:creationId xmlns:a16="http://schemas.microsoft.com/office/drawing/2014/main" id="{2172F8F1-5981-41B7-9B7D-023E730C4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6200" y="5381625"/>
            <a:ext cx="44164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57EC984-55F7-446D-A77B-31B6A1645D62}"/>
              </a:ext>
            </a:extLst>
          </p:cNvPr>
          <p:cNvSpPr>
            <a:spLocks noGrp="1" noChangeArrowheads="1"/>
          </p:cNvSpPr>
          <p:nvPr>
            <p:ph type="title"/>
          </p:nvPr>
        </p:nvSpPr>
        <p:spPr/>
        <p:txBody>
          <a:bodyPr/>
          <a:lstStyle/>
          <a:p>
            <a:r>
              <a:rPr lang="en-US" altLang="en-US"/>
              <a:t>802.11n – New Technologies</a:t>
            </a:r>
          </a:p>
        </p:txBody>
      </p:sp>
      <p:sp>
        <p:nvSpPr>
          <p:cNvPr id="18435" name="Rectangle 3">
            <a:extLst>
              <a:ext uri="{FF2B5EF4-FFF2-40B4-BE49-F238E27FC236}">
                <a16:creationId xmlns:a16="http://schemas.microsoft.com/office/drawing/2014/main" id="{FBA6F202-B5DD-441E-84E0-5A627F49D739}"/>
              </a:ext>
            </a:extLst>
          </p:cNvPr>
          <p:cNvSpPr>
            <a:spLocks noGrp="1" noChangeArrowheads="1"/>
          </p:cNvSpPr>
          <p:nvPr>
            <p:ph type="body" idx="1"/>
          </p:nvPr>
        </p:nvSpPr>
        <p:spPr/>
        <p:txBody>
          <a:bodyPr/>
          <a:lstStyle/>
          <a:p>
            <a:pPr>
              <a:lnSpc>
                <a:spcPct val="90000"/>
              </a:lnSpc>
              <a:defRPr/>
            </a:pPr>
            <a:r>
              <a:rPr lang="en-US" altLang="en-US" sz="3982"/>
              <a:t>Multipath/Spatial Diversity</a:t>
            </a:r>
          </a:p>
          <a:p>
            <a:pPr lvl="1">
              <a:lnSpc>
                <a:spcPct val="90000"/>
              </a:lnSpc>
              <a:defRPr/>
            </a:pPr>
            <a:endParaRPr lang="en-US" altLang="en-US" sz="3413"/>
          </a:p>
          <a:p>
            <a:pPr lvl="1">
              <a:lnSpc>
                <a:spcPct val="90000"/>
              </a:lnSpc>
              <a:defRPr/>
            </a:pPr>
            <a:endParaRPr lang="en-US" altLang="en-US" sz="3413"/>
          </a:p>
          <a:p>
            <a:pPr lvl="1">
              <a:lnSpc>
                <a:spcPct val="90000"/>
              </a:lnSpc>
              <a:defRPr/>
            </a:pPr>
            <a:endParaRPr lang="en-US" altLang="en-US" sz="3413"/>
          </a:p>
          <a:p>
            <a:pPr lvl="1">
              <a:lnSpc>
                <a:spcPct val="90000"/>
              </a:lnSpc>
              <a:defRPr/>
            </a:pPr>
            <a:endParaRPr lang="en-US" altLang="en-US" sz="3413"/>
          </a:p>
          <a:p>
            <a:pPr lvl="1">
              <a:lnSpc>
                <a:spcPct val="90000"/>
              </a:lnSpc>
              <a:defRPr/>
            </a:pPr>
            <a:endParaRPr lang="en-US" altLang="en-US" sz="3413"/>
          </a:p>
          <a:p>
            <a:pPr lvl="1">
              <a:lnSpc>
                <a:spcPct val="90000"/>
              </a:lnSpc>
              <a:defRPr/>
            </a:pPr>
            <a:r>
              <a:rPr lang="en-US" altLang="en-US" sz="3413"/>
              <a:t>Multiple antenna/radios send/receive signals</a:t>
            </a:r>
          </a:p>
          <a:p>
            <a:pPr lvl="1">
              <a:lnSpc>
                <a:spcPct val="90000"/>
              </a:lnSpc>
              <a:defRPr/>
            </a:pPr>
            <a:r>
              <a:rPr lang="en-US" altLang="en-US" sz="3413"/>
              <a:t>Different signals reach receivers at different times</a:t>
            </a:r>
          </a:p>
          <a:p>
            <a:pPr lvl="1">
              <a:lnSpc>
                <a:spcPct val="90000"/>
              </a:lnSpc>
              <a:defRPr/>
            </a:pPr>
            <a:r>
              <a:rPr lang="en-US" altLang="en-US" sz="3413"/>
              <a:t>Use math to combine signals for greater quality</a:t>
            </a:r>
          </a:p>
          <a:p>
            <a:pPr lvl="1">
              <a:lnSpc>
                <a:spcPct val="90000"/>
              </a:lnSpc>
              <a:defRPr/>
            </a:pPr>
            <a:r>
              <a:rPr lang="en-US" altLang="en-US" sz="3413"/>
              <a:t>Each stream can carry separate data</a:t>
            </a:r>
          </a:p>
        </p:txBody>
      </p:sp>
      <p:pic>
        <p:nvPicPr>
          <p:cNvPr id="37892" name="Picture 7" descr="prod_white_paper0900aecd806b8ce7-03">
            <a:extLst>
              <a:ext uri="{FF2B5EF4-FFF2-40B4-BE49-F238E27FC236}">
                <a16:creationId xmlns:a16="http://schemas.microsoft.com/office/drawing/2014/main" id="{A10BB349-F218-4180-B969-5943759F5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3582988"/>
            <a:ext cx="456565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9" descr="prod_white_paper0900aecd806b8ce7-04">
            <a:extLst>
              <a:ext uri="{FF2B5EF4-FFF2-40B4-BE49-F238E27FC236}">
                <a16:creationId xmlns:a16="http://schemas.microsoft.com/office/drawing/2014/main" id="{88ABE908-75A6-491B-883A-C380A8C87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5" y="3582988"/>
            <a:ext cx="456565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CD395052-5D91-40E6-8505-F90A5B33B81D}"/>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fld id="{2F12C66E-BEF0-4195-8107-0EFE4DE3C238}" type="slidenum">
              <a:rPr lang="en-US" altLang="en-US" sz="1800">
                <a:ea typeface="ヒラギノ明朝 ProN W3" charset="-128"/>
              </a:rPr>
              <a:pPr/>
              <a:t>2</a:t>
            </a:fld>
            <a:endParaRPr lang="en-US" altLang="en-US" sz="1800">
              <a:ea typeface="ヒラギノ明朝 ProN W3" charset="-128"/>
            </a:endParaRPr>
          </a:p>
        </p:txBody>
      </p:sp>
      <p:sp>
        <p:nvSpPr>
          <p:cNvPr id="9219" name="Rectangle 2">
            <a:extLst>
              <a:ext uri="{FF2B5EF4-FFF2-40B4-BE49-F238E27FC236}">
                <a16:creationId xmlns:a16="http://schemas.microsoft.com/office/drawing/2014/main" id="{E3CBE9C6-EB3B-4D69-99C1-2D9D5AFE27F7}"/>
              </a:ext>
            </a:extLst>
          </p:cNvPr>
          <p:cNvSpPr>
            <a:spLocks noChangeArrowheads="1"/>
          </p:cNvSpPr>
          <p:nvPr>
            <p:ph type="title"/>
          </p:nvPr>
        </p:nvSpPr>
        <p:spPr>
          <a:xfrm>
            <a:off x="1270000" y="596900"/>
            <a:ext cx="10464800" cy="965200"/>
          </a:xfrm>
        </p:spPr>
        <p:txBody>
          <a:bodyPr/>
          <a:lstStyle/>
          <a:p>
            <a:pPr eaLnBrk="1" hangingPunct="1"/>
            <a:r>
              <a:rPr lang="en-US" altLang="en-US"/>
              <a:t>Goals</a:t>
            </a:r>
          </a:p>
        </p:txBody>
      </p:sp>
      <p:sp>
        <p:nvSpPr>
          <p:cNvPr id="9220" name="Rectangle 3">
            <a:extLst>
              <a:ext uri="{FF2B5EF4-FFF2-40B4-BE49-F238E27FC236}">
                <a16:creationId xmlns:a16="http://schemas.microsoft.com/office/drawing/2014/main" id="{0DD22599-BCEC-4B63-814D-5C6826577483}"/>
              </a:ext>
            </a:extLst>
          </p:cNvPr>
          <p:cNvSpPr>
            <a:spLocks/>
          </p:cNvSpPr>
          <p:nvPr/>
        </p:nvSpPr>
        <p:spPr bwMode="auto">
          <a:xfrm>
            <a:off x="1701800" y="2298700"/>
            <a:ext cx="9601200" cy="588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533400" indent="-406400"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algn="l" eaLnBrk="1" hangingPunct="1">
              <a:spcBef>
                <a:spcPts val="2000"/>
              </a:spcBef>
            </a:pPr>
            <a:r>
              <a:rPr lang="en-US" altLang="en-US" sz="4200">
                <a:ea typeface="ヒラギノ明朝 ProN W3" charset="-128"/>
                <a:cs typeface="Gill Sans" charset="0"/>
              </a:rPr>
              <a:t>The goal of this lecture is to introduce:</a:t>
            </a:r>
          </a:p>
          <a:p>
            <a:pPr algn="l" eaLnBrk="1" hangingPunct="1">
              <a:spcBef>
                <a:spcPts val="2000"/>
              </a:spcBef>
              <a:buClr>
                <a:srgbClr val="000000"/>
              </a:buClr>
              <a:buFont typeface="Lucida Grande" charset="0"/>
              <a:buChar char="‣"/>
            </a:pPr>
            <a:r>
              <a:rPr lang="en-US" altLang="en-US" sz="4200">
                <a:ea typeface="ヒラギノ明朝 ProN W3" charset="-128"/>
                <a:cs typeface="Gill Sans" charset="0"/>
              </a:rPr>
              <a:t> 802.11 family of radio protocols</a:t>
            </a:r>
          </a:p>
          <a:p>
            <a:pPr algn="l" eaLnBrk="1" hangingPunct="1">
              <a:spcBef>
                <a:spcPts val="2000"/>
              </a:spcBef>
              <a:buClr>
                <a:srgbClr val="000000"/>
              </a:buClr>
              <a:buFont typeface="Lucida Grande" charset="0"/>
              <a:buChar char="‣"/>
            </a:pPr>
            <a:r>
              <a:rPr lang="en-US" altLang="en-US" sz="4200">
                <a:ea typeface="ヒラギノ明朝 ProN W3" charset="-128"/>
                <a:cs typeface="Gill Sans" charset="0"/>
              </a:rPr>
              <a:t> 802.11 radio channels</a:t>
            </a:r>
          </a:p>
          <a:p>
            <a:pPr algn="l" eaLnBrk="1" hangingPunct="1">
              <a:spcBef>
                <a:spcPts val="2000"/>
              </a:spcBef>
              <a:buClr>
                <a:srgbClr val="000000"/>
              </a:buClr>
              <a:buFont typeface="Lucida Grande" charset="0"/>
              <a:buChar char="‣"/>
            </a:pPr>
            <a:r>
              <a:rPr lang="en-US" altLang="en-US" sz="4200">
                <a:ea typeface="ヒラギノ明朝 ProN W3" charset="-128"/>
                <a:cs typeface="Gill Sans" charset="0"/>
              </a:rPr>
              <a:t> Wireless network topologies</a:t>
            </a:r>
          </a:p>
          <a:p>
            <a:pPr algn="l" eaLnBrk="1" hangingPunct="1">
              <a:spcBef>
                <a:spcPts val="2000"/>
              </a:spcBef>
              <a:buClr>
                <a:srgbClr val="000000"/>
              </a:buClr>
              <a:buFont typeface="Lucida Grande" charset="0"/>
              <a:buChar char="‣"/>
            </a:pPr>
            <a:r>
              <a:rPr lang="en-US" altLang="en-US" sz="4200">
                <a:ea typeface="ヒラギノ明朝 ProN W3" charset="-128"/>
                <a:cs typeface="Gill Sans" charset="0"/>
              </a:rPr>
              <a:t> WiFi modes of operation</a:t>
            </a:r>
          </a:p>
          <a:p>
            <a:pPr algn="l" eaLnBrk="1" hangingPunct="1">
              <a:spcBef>
                <a:spcPts val="2000"/>
              </a:spcBef>
              <a:buClr>
                <a:srgbClr val="000000"/>
              </a:buClr>
              <a:buFont typeface="Lucida Grande" charset="0"/>
              <a:buChar char="‣"/>
            </a:pPr>
            <a:r>
              <a:rPr lang="en-US" altLang="en-US" sz="4200">
                <a:ea typeface="ヒラギノ明朝 ProN W3" charset="-128"/>
                <a:cs typeface="Gill Sans" charset="0"/>
              </a:rPr>
              <a:t> Strategies for routing network traffic</a:t>
            </a:r>
          </a:p>
          <a:p>
            <a:pPr algn="l" eaLnBrk="1" hangingPunct="1">
              <a:spcBef>
                <a:spcPts val="2000"/>
              </a:spcBef>
              <a:buClr>
                <a:srgbClr val="000000"/>
              </a:buClr>
              <a:buFont typeface="Lucida Grande" charset="0"/>
              <a:buChar char="‣"/>
            </a:pPr>
            <a:r>
              <a:rPr lang="en-US" altLang="en-US" sz="4200">
                <a:ea typeface="ヒラギノ明朝 ProN W3" charset="-128"/>
                <a:cs typeface="Gill Sans" charset="0"/>
              </a:rPr>
              <a:t> Frequently Asked Questions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6A0866C-0F40-4710-BDE7-F96067D4A883}"/>
              </a:ext>
            </a:extLst>
          </p:cNvPr>
          <p:cNvSpPr>
            <a:spLocks noGrp="1" noChangeArrowheads="1"/>
          </p:cNvSpPr>
          <p:nvPr>
            <p:ph type="title"/>
          </p:nvPr>
        </p:nvSpPr>
        <p:spPr/>
        <p:txBody>
          <a:bodyPr/>
          <a:lstStyle/>
          <a:p>
            <a:r>
              <a:rPr lang="en-US" altLang="en-US"/>
              <a:t>802.11n – New Technologies</a:t>
            </a:r>
          </a:p>
        </p:txBody>
      </p:sp>
      <p:sp>
        <p:nvSpPr>
          <p:cNvPr id="38915" name="Rectangle 3">
            <a:extLst>
              <a:ext uri="{FF2B5EF4-FFF2-40B4-BE49-F238E27FC236}">
                <a16:creationId xmlns:a16="http://schemas.microsoft.com/office/drawing/2014/main" id="{B01BA6B7-7A57-4AEB-B185-B85C36078567}"/>
              </a:ext>
            </a:extLst>
          </p:cNvPr>
          <p:cNvSpPr>
            <a:spLocks noGrp="1" noChangeArrowheads="1"/>
          </p:cNvSpPr>
          <p:nvPr>
            <p:ph type="body" idx="1"/>
          </p:nvPr>
        </p:nvSpPr>
        <p:spPr/>
        <p:txBody>
          <a:bodyPr/>
          <a:lstStyle/>
          <a:p>
            <a:r>
              <a:rPr lang="en-US" altLang="en-US"/>
              <a:t>Guard interval reduction</a:t>
            </a:r>
          </a:p>
          <a:p>
            <a:pPr lvl="1"/>
            <a:r>
              <a:rPr lang="en-US" altLang="en-US"/>
              <a:t>Guard interval is a time of radio silence</a:t>
            </a:r>
          </a:p>
          <a:p>
            <a:pPr lvl="1"/>
            <a:r>
              <a:rPr lang="en-US" altLang="en-US"/>
              <a:t>Used to avoid interference</a:t>
            </a:r>
          </a:p>
          <a:p>
            <a:pPr lvl="1"/>
            <a:r>
              <a:rPr lang="en-US" altLang="en-US"/>
              <a:t>802.11n can reduce guard interval from 800us to 400us.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0C08D72-A674-4E0C-8F30-DA388B5D47E5}"/>
              </a:ext>
            </a:extLst>
          </p:cNvPr>
          <p:cNvSpPr>
            <a:spLocks noGrp="1" noChangeArrowheads="1"/>
          </p:cNvSpPr>
          <p:nvPr>
            <p:ph type="title"/>
          </p:nvPr>
        </p:nvSpPr>
        <p:spPr/>
        <p:txBody>
          <a:bodyPr/>
          <a:lstStyle/>
          <a:p>
            <a:r>
              <a:rPr lang="en-US" altLang="en-US"/>
              <a:t>802.11n – New Technologies</a:t>
            </a:r>
          </a:p>
        </p:txBody>
      </p:sp>
      <p:sp>
        <p:nvSpPr>
          <p:cNvPr id="39939" name="Rectangle 3">
            <a:extLst>
              <a:ext uri="{FF2B5EF4-FFF2-40B4-BE49-F238E27FC236}">
                <a16:creationId xmlns:a16="http://schemas.microsoft.com/office/drawing/2014/main" id="{80E55366-E37D-4EAB-A3B3-73C371B7D8A2}"/>
              </a:ext>
            </a:extLst>
          </p:cNvPr>
          <p:cNvSpPr>
            <a:spLocks noGrp="1" noChangeArrowheads="1"/>
          </p:cNvSpPr>
          <p:nvPr>
            <p:ph type="body" idx="1"/>
          </p:nvPr>
        </p:nvSpPr>
        <p:spPr/>
        <p:txBody>
          <a:bodyPr/>
          <a:lstStyle/>
          <a:p>
            <a:r>
              <a:rPr lang="en-US" altLang="en-US"/>
              <a:t>Frame aggregation</a:t>
            </a:r>
          </a:p>
          <a:p>
            <a:pPr lvl="1"/>
            <a:r>
              <a:rPr lang="en-US" altLang="en-US"/>
              <a:t>Aggregate multiple frames destined for a specific AP and send them together to reduce overhead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E0244F93-2EE7-4D28-A055-A2C4586BCAF9}"/>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35CE2204-745D-484A-A89C-C589E8489A80}" type="slidenum">
              <a:rPr lang="en-US" altLang="en-US" sz="1600"/>
              <a:pPr>
                <a:spcBef>
                  <a:spcPct val="0"/>
                </a:spcBef>
                <a:buClrTx/>
                <a:buSzTx/>
                <a:buFontTx/>
                <a:buNone/>
              </a:pPr>
              <a:t>22</a:t>
            </a:fld>
            <a:endParaRPr lang="en-US" altLang="en-US" sz="1600"/>
          </a:p>
        </p:txBody>
      </p:sp>
      <p:sp>
        <p:nvSpPr>
          <p:cNvPr id="40963" name="Rectangle 1">
            <a:extLst>
              <a:ext uri="{FF2B5EF4-FFF2-40B4-BE49-F238E27FC236}">
                <a16:creationId xmlns:a16="http://schemas.microsoft.com/office/drawing/2014/main" id="{87E5E275-BBD1-426C-A89F-F9DBD1FDA48F}"/>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WiFi radio modes</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40964" name="Rectangle 2">
            <a:extLst>
              <a:ext uri="{FF2B5EF4-FFF2-40B4-BE49-F238E27FC236}">
                <a16:creationId xmlns:a16="http://schemas.microsoft.com/office/drawing/2014/main" id="{A1908BAF-7FC4-4E31-958C-65561764CC56}"/>
              </a:ext>
            </a:extLst>
          </p:cNvPr>
          <p:cNvSpPr>
            <a:spLocks/>
          </p:cNvSpPr>
          <p:nvPr/>
        </p:nvSpPr>
        <p:spPr bwMode="auto">
          <a:xfrm>
            <a:off x="457200" y="1612900"/>
            <a:ext cx="1082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WiFi devices can be operated in one of these </a:t>
            </a:r>
            <a:r>
              <a:rPr lang="en-US" altLang="en-US" sz="3600" b="1" i="1">
                <a:latin typeface="Gill Sans" charset="0"/>
                <a:cs typeface="Gill Sans" charset="0"/>
                <a:sym typeface="Gill Sans" charset="0"/>
              </a:rPr>
              <a:t>modes</a:t>
            </a:r>
            <a:r>
              <a:rPr lang="en-US" altLang="en-US" sz="3600">
                <a:latin typeface="Gill Sans" charset="0"/>
                <a:cs typeface="Gill Sans" charset="0"/>
                <a:sym typeface="Gill Sans" charset="0"/>
              </a:rPr>
              <a:t>: </a:t>
            </a:r>
          </a:p>
        </p:txBody>
      </p:sp>
      <p:sp>
        <p:nvSpPr>
          <p:cNvPr id="40965" name="Rectangle 3">
            <a:extLst>
              <a:ext uri="{FF2B5EF4-FFF2-40B4-BE49-F238E27FC236}">
                <a16:creationId xmlns:a16="http://schemas.microsoft.com/office/drawing/2014/main" id="{2CB17CAA-ED03-4555-8552-D509E5B176D0}"/>
              </a:ext>
            </a:extLst>
          </p:cNvPr>
          <p:cNvSpPr>
            <a:spLocks/>
          </p:cNvSpPr>
          <p:nvPr/>
        </p:nvSpPr>
        <p:spPr bwMode="auto">
          <a:xfrm>
            <a:off x="457200" y="7683500"/>
            <a:ext cx="10820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Each mode has specific operating constraints, and radios may only operate in one mode at a time.</a:t>
            </a:r>
          </a:p>
        </p:txBody>
      </p:sp>
      <p:sp>
        <p:nvSpPr>
          <p:cNvPr id="40966" name="Rectangle 4">
            <a:extLst>
              <a:ext uri="{FF2B5EF4-FFF2-40B4-BE49-F238E27FC236}">
                <a16:creationId xmlns:a16="http://schemas.microsoft.com/office/drawing/2014/main" id="{E9403FF0-CBA9-46F6-A897-0D79616CFB33}"/>
              </a:ext>
            </a:extLst>
          </p:cNvPr>
          <p:cNvSpPr>
            <a:spLocks/>
          </p:cNvSpPr>
          <p:nvPr/>
        </p:nvSpPr>
        <p:spPr bwMode="auto">
          <a:xfrm>
            <a:off x="1308100" y="2673350"/>
            <a:ext cx="103632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342900" indent="-342900">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ts val="2600"/>
              </a:spcBef>
              <a:buClrTx/>
              <a:buFont typeface="Lucida Grande" charset="0"/>
              <a:buChar char="‣"/>
            </a:pPr>
            <a:r>
              <a:rPr lang="en-US" altLang="en-US" sz="3600" b="1" i="1">
                <a:latin typeface="Gill Sans" charset="0"/>
                <a:cs typeface="Gill Sans" charset="0"/>
                <a:sym typeface="Gill Sans" charset="0"/>
              </a:rPr>
              <a:t>Master</a:t>
            </a:r>
            <a:r>
              <a:rPr lang="en-US" altLang="en-US" sz="3600">
                <a:latin typeface="Gill Sans" charset="0"/>
                <a:cs typeface="Gill Sans" charset="0"/>
                <a:sym typeface="Gill Sans" charset="0"/>
              </a:rPr>
              <a:t> (access point)</a:t>
            </a:r>
            <a:r>
              <a:rPr lang="en-US" altLang="en-US" sz="3600" b="1" i="1">
                <a:latin typeface="Gill Sans" charset="0"/>
                <a:cs typeface="Gill Sans" charset="0"/>
                <a:sym typeface="Gill Sans" charset="0"/>
              </a:rPr>
              <a:t>Managed</a:t>
            </a:r>
            <a:r>
              <a:rPr lang="en-US" altLang="en-US" sz="3600">
                <a:latin typeface="Gill Sans" charset="0"/>
                <a:cs typeface="Gill Sans" charset="0"/>
                <a:sym typeface="Gill Sans" charset="0"/>
              </a:rPr>
              <a:t> (also known as </a:t>
            </a:r>
            <a:r>
              <a:rPr lang="en-US" altLang="en-US" sz="3600" b="1" i="1">
                <a:latin typeface="Gill Sans" charset="0"/>
                <a:cs typeface="Gill Sans" charset="0"/>
                <a:sym typeface="Gill Sans" charset="0"/>
              </a:rPr>
              <a:t>client</a:t>
            </a:r>
            <a:r>
              <a:rPr lang="en-US" altLang="en-US" sz="3600">
                <a:latin typeface="Gill Sans" charset="0"/>
                <a:cs typeface="Gill Sans" charset="0"/>
                <a:sym typeface="Gill Sans" charset="0"/>
              </a:rPr>
              <a:t> or </a:t>
            </a:r>
            <a:r>
              <a:rPr lang="en-US" altLang="en-US" sz="3600" b="1" i="1">
                <a:latin typeface="Gill Sans" charset="0"/>
                <a:cs typeface="Gill Sans" charset="0"/>
                <a:sym typeface="Gill Sans" charset="0"/>
              </a:rPr>
              <a:t>station</a:t>
            </a:r>
            <a:r>
              <a:rPr lang="en-US" altLang="en-US" sz="3600">
                <a:latin typeface="Gill Sans" charset="0"/>
                <a:cs typeface="Gill Sans" charset="0"/>
                <a:sym typeface="Gill Sans" charset="0"/>
              </a:rPr>
              <a:t>)</a:t>
            </a:r>
            <a:r>
              <a:rPr lang="en-US" altLang="en-US" sz="3600" b="1" i="1">
                <a:latin typeface="Gill Sans" charset="0"/>
                <a:cs typeface="Gill Sans" charset="0"/>
                <a:sym typeface="Gill Sans" charset="0"/>
              </a:rPr>
              <a:t>Ad-hoc</a:t>
            </a:r>
            <a:r>
              <a:rPr lang="en-US" altLang="en-US" sz="3600">
                <a:latin typeface="Gill Sans" charset="0"/>
                <a:cs typeface="Gill Sans" charset="0"/>
                <a:sym typeface="Gill Sans" charset="0"/>
              </a:rPr>
              <a:t> (used for mesh networks)</a:t>
            </a:r>
          </a:p>
          <a:p>
            <a:pPr eaLnBrk="1" hangingPunct="1">
              <a:spcBef>
                <a:spcPts val="2600"/>
              </a:spcBef>
              <a:buClrTx/>
              <a:buFont typeface="Lucida Grande" charset="0"/>
              <a:buChar char="‣"/>
            </a:pPr>
            <a:r>
              <a:rPr lang="en-US" altLang="en-US" sz="3600" b="1" i="1">
                <a:latin typeface="Gill Sans" charset="0"/>
                <a:cs typeface="Gill Sans" charset="0"/>
                <a:sym typeface="Gill Sans" charset="0"/>
              </a:rPr>
              <a:t>Monitor</a:t>
            </a:r>
            <a:r>
              <a:rPr lang="en-US" altLang="en-US" sz="3600">
                <a:latin typeface="Gill Sans" charset="0"/>
                <a:cs typeface="Gill Sans" charset="0"/>
                <a:sym typeface="Gill Sans" charset="0"/>
              </a:rPr>
              <a:t> (not normally used for communications)</a:t>
            </a:r>
            <a:endParaRPr lang="en-US" altLang="en-US" sz="3600" b="1" i="1">
              <a:latin typeface="Gill Sans" charset="0"/>
              <a:cs typeface="Gill Sans" charset="0"/>
              <a:sym typeface="Gill Sans" charset="0"/>
            </a:endParaRPr>
          </a:p>
          <a:p>
            <a:pPr eaLnBrk="1" hangingPunct="1">
              <a:spcBef>
                <a:spcPts val="2600"/>
              </a:spcBef>
              <a:buClrTx/>
              <a:buFont typeface="Lucida Grande" charset="0"/>
              <a:buChar char="‣"/>
            </a:pPr>
            <a:r>
              <a:rPr lang="en-US" altLang="en-US" sz="3600">
                <a:latin typeface="Gill Sans" charset="0"/>
                <a:cs typeface="Gill Sans" charset="0"/>
                <a:sym typeface="Gill Sans" charset="0"/>
              </a:rPr>
              <a:t>Other proprietary non-802.11 modes (e.g. Mikrotik Nstreme or Ubiquiti AirMAX)</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2825BEF7-C37D-4C1A-BCFB-D854A54BD6D5}"/>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305E86E0-9085-43A0-A6F7-13DC46FE22AA}" type="slidenum">
              <a:rPr lang="en-US" altLang="en-US" sz="1600"/>
              <a:pPr>
                <a:spcBef>
                  <a:spcPct val="0"/>
                </a:spcBef>
                <a:buClrTx/>
                <a:buSzTx/>
                <a:buFontTx/>
                <a:buNone/>
              </a:pPr>
              <a:t>23</a:t>
            </a:fld>
            <a:endParaRPr lang="en-US" altLang="en-US" sz="1600"/>
          </a:p>
        </p:txBody>
      </p:sp>
      <p:pic>
        <p:nvPicPr>
          <p:cNvPr id="43011" name="Picture 1">
            <a:extLst>
              <a:ext uri="{FF2B5EF4-FFF2-40B4-BE49-F238E27FC236}">
                <a16:creationId xmlns:a16="http://schemas.microsoft.com/office/drawing/2014/main" id="{44661FED-7EEA-46C2-859A-FA8D5C50B00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100" y="2227263"/>
            <a:ext cx="8267700" cy="7526337"/>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12700">
                <a:solidFill>
                  <a:srgbClr val="000000"/>
                </a:solidFill>
                <a:round/>
                <a:headEnd/>
                <a:tailEnd/>
              </a14:hiddenLine>
            </a:ext>
          </a:extLst>
        </p:spPr>
      </p:pic>
      <p:sp>
        <p:nvSpPr>
          <p:cNvPr id="43012" name="Rectangle 2">
            <a:extLst>
              <a:ext uri="{FF2B5EF4-FFF2-40B4-BE49-F238E27FC236}">
                <a16:creationId xmlns:a16="http://schemas.microsoft.com/office/drawing/2014/main" id="{1721A9B9-EAFD-4998-9C62-4CD49FF4D135}"/>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b="1">
                <a:solidFill>
                  <a:srgbClr val="92D050"/>
                </a:solidFill>
                <a:latin typeface="Trebuchet MS" panose="020B0603020202020204" pitchFamily="34" charset="0"/>
                <a:sym typeface="Trebuchet MS" panose="020B0603020202020204" pitchFamily="34" charset="0"/>
              </a:rPr>
              <a:t>Master mode</a:t>
            </a:r>
            <a:endParaRPr lang="en-US" altLang="en-US" sz="5400" b="1">
              <a:solidFill>
                <a:srgbClr val="92D050"/>
              </a:solidFill>
              <a:latin typeface="Trebuchet MS" panose="020B0603020202020204" pitchFamily="34" charset="0"/>
              <a:ea typeface="ヒラギノ角ゴ ProN W3" charset="-128"/>
              <a:sym typeface="Trebuchet MS" panose="020B0603020202020204" pitchFamily="34" charset="0"/>
            </a:endParaRPr>
          </a:p>
        </p:txBody>
      </p:sp>
      <p:sp>
        <p:nvSpPr>
          <p:cNvPr id="43013" name="Rectangle 3">
            <a:extLst>
              <a:ext uri="{FF2B5EF4-FFF2-40B4-BE49-F238E27FC236}">
                <a16:creationId xmlns:a16="http://schemas.microsoft.com/office/drawing/2014/main" id="{B7D095E7-7312-4689-8D93-E5E7A6C5C9DF}"/>
              </a:ext>
            </a:extLst>
          </p:cNvPr>
          <p:cNvSpPr>
            <a:spLocks/>
          </p:cNvSpPr>
          <p:nvPr/>
        </p:nvSpPr>
        <p:spPr bwMode="auto">
          <a:xfrm>
            <a:off x="1076325" y="1630363"/>
            <a:ext cx="10820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b="1" i="1">
                <a:solidFill>
                  <a:srgbClr val="92D050"/>
                </a:solidFill>
                <a:latin typeface="Gill Sans" charset="0"/>
                <a:cs typeface="Gill Sans" charset="0"/>
                <a:sym typeface="Gill Sans" charset="0"/>
              </a:rPr>
              <a:t>Master mode</a:t>
            </a:r>
            <a:r>
              <a:rPr lang="en-US" altLang="en-US" sz="3600" b="1">
                <a:solidFill>
                  <a:srgbClr val="92D050"/>
                </a:solidFill>
                <a:latin typeface="Gill Sans" charset="0"/>
                <a:cs typeface="Gill Sans" charset="0"/>
                <a:sym typeface="Gill Sans" charset="0"/>
              </a:rPr>
              <a:t> (also called AP or infrastructure mode) is used to provide an infrastructure with an access point connecting different clients. The access point creates a network with a specified name (called the </a:t>
            </a:r>
            <a:r>
              <a:rPr lang="en-US" altLang="en-US" sz="3600" b="1" i="1">
                <a:solidFill>
                  <a:srgbClr val="92D050"/>
                </a:solidFill>
                <a:latin typeface="Gill Sans" charset="0"/>
                <a:cs typeface="Gill Sans" charset="0"/>
                <a:sym typeface="Gill Sans" charset="0"/>
              </a:rPr>
              <a:t>SSID</a:t>
            </a:r>
            <a:r>
              <a:rPr lang="en-US" altLang="en-US" sz="3600" b="1">
                <a:solidFill>
                  <a:srgbClr val="92D050"/>
                </a:solidFill>
                <a:latin typeface="Gill Sans" charset="0"/>
                <a:cs typeface="Gill Sans" charset="0"/>
                <a:sym typeface="Gill Sans" charset="0"/>
              </a:rPr>
              <a:t>) and channel, and offers network services on it.WiFi devices in master mode can only communicate with devices that are associated with it in </a:t>
            </a:r>
            <a:r>
              <a:rPr lang="en-US" altLang="en-US" sz="3600" b="1" i="1">
                <a:solidFill>
                  <a:srgbClr val="92D050"/>
                </a:solidFill>
                <a:latin typeface="Gill Sans" charset="0"/>
                <a:cs typeface="Gill Sans" charset="0"/>
                <a:sym typeface="Gill Sans" charset="0"/>
              </a:rPr>
              <a:t>managed</a:t>
            </a:r>
            <a:r>
              <a:rPr lang="en-US" altLang="en-US" sz="3600" b="1">
                <a:solidFill>
                  <a:srgbClr val="92D050"/>
                </a:solidFill>
                <a:latin typeface="Gill Sans" charset="0"/>
                <a:cs typeface="Gill Sans" charset="0"/>
                <a:sym typeface="Gill Sans" charset="0"/>
              </a:rPr>
              <a:t> mode.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75B50B7D-8797-4E9F-A894-B773647282CB}"/>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CF857C1B-9C84-4D9D-A29B-4557FA7629BC}" type="slidenum">
              <a:rPr lang="en-US" altLang="en-US" sz="1600"/>
              <a:pPr>
                <a:spcBef>
                  <a:spcPct val="0"/>
                </a:spcBef>
                <a:buClrTx/>
                <a:buSzTx/>
                <a:buFontTx/>
                <a:buNone/>
              </a:pPr>
              <a:t>24</a:t>
            </a:fld>
            <a:endParaRPr lang="en-US" altLang="en-US" sz="1600"/>
          </a:p>
        </p:txBody>
      </p:sp>
      <p:pic>
        <p:nvPicPr>
          <p:cNvPr id="44033" name="Picture 1">
            <a:extLst>
              <a:ext uri="{FF2B5EF4-FFF2-40B4-BE49-F238E27FC236}">
                <a16:creationId xmlns:a16="http://schemas.microsoft.com/office/drawing/2014/main" id="{ED818605-F060-4CE4-84AE-8B973A14221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2057400"/>
            <a:ext cx="8716963" cy="7013575"/>
          </a:xfrm>
          <a:prstGeom prst="rect">
            <a:avLst/>
          </a:prstGeom>
          <a:noFill/>
          <a:ln>
            <a:noFill/>
          </a:ln>
          <a:effectLst>
            <a:outerShdw blurRad="279400" algn="ctr" rotWithShape="0">
              <a:schemeClr val="bg2">
                <a:alpha val="75000"/>
              </a:schemeClr>
            </a:outerShdw>
          </a:effectLst>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12700">
                <a:solidFill>
                  <a:srgbClr val="000000"/>
                </a:solidFill>
                <a:round/>
                <a:headEnd/>
                <a:tailEnd/>
              </a14:hiddenLine>
            </a:ext>
          </a:extLst>
        </p:spPr>
      </p:pic>
      <p:sp>
        <p:nvSpPr>
          <p:cNvPr id="45060" name="Rectangle 2">
            <a:extLst>
              <a:ext uri="{FF2B5EF4-FFF2-40B4-BE49-F238E27FC236}">
                <a16:creationId xmlns:a16="http://schemas.microsoft.com/office/drawing/2014/main" id="{3B6CD7EA-D988-465F-95DE-5A6D85446C89}"/>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Managed Mode</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45061" name="Rectangle 3">
            <a:extLst>
              <a:ext uri="{FF2B5EF4-FFF2-40B4-BE49-F238E27FC236}">
                <a16:creationId xmlns:a16="http://schemas.microsoft.com/office/drawing/2014/main" id="{689973A5-0A5D-4B14-A116-82E5B4784A7F}"/>
              </a:ext>
            </a:extLst>
          </p:cNvPr>
          <p:cNvSpPr>
            <a:spLocks/>
          </p:cNvSpPr>
          <p:nvPr/>
        </p:nvSpPr>
        <p:spPr bwMode="auto">
          <a:xfrm>
            <a:off x="785813" y="2527300"/>
            <a:ext cx="11418887"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b="1" i="1">
                <a:latin typeface="Gill Sans" charset="0"/>
                <a:cs typeface="Gill Sans" charset="0"/>
                <a:sym typeface="Gill Sans" charset="0"/>
              </a:rPr>
              <a:t>Managed mode</a:t>
            </a:r>
            <a:r>
              <a:rPr lang="en-US" altLang="en-US" sz="3600">
                <a:latin typeface="Gill Sans" charset="0"/>
                <a:cs typeface="Gill Sans" charset="0"/>
                <a:sym typeface="Gill Sans" charset="0"/>
              </a:rPr>
              <a:t> is sometimes also referred to as </a:t>
            </a:r>
            <a:r>
              <a:rPr lang="en-US" altLang="en-US" sz="3600" b="1" i="1">
                <a:latin typeface="Gill Sans" charset="0"/>
                <a:cs typeface="Gill Sans" charset="0"/>
                <a:sym typeface="Gill Sans" charset="0"/>
              </a:rPr>
              <a:t>client mode</a:t>
            </a:r>
            <a:r>
              <a:rPr lang="en-US" altLang="en-US" sz="3600">
                <a:latin typeface="Gill Sans" charset="0"/>
                <a:cs typeface="Gill Sans" charset="0"/>
                <a:sym typeface="Gill Sans" charset="0"/>
              </a:rPr>
              <a:t>. Wireless devices in managed mode will join a network created by a master, and will automatically change their channel to match it.</a:t>
            </a:r>
          </a:p>
          <a:p>
            <a:pPr eaLnBrk="1" hangingPunct="1">
              <a:spcBef>
                <a:spcPct val="0"/>
              </a:spcBef>
              <a:buClrTx/>
              <a:buSzTx/>
              <a:buFontTx/>
              <a:buNone/>
            </a:pPr>
            <a:endParaRPr lang="en-US" altLang="en-US" sz="3600">
              <a:latin typeface="Gill Sans" charset="0"/>
              <a:cs typeface="Gill Sans" charset="0"/>
              <a:sym typeface="Gill Sans" charset="0"/>
            </a:endParaRPr>
          </a:p>
          <a:p>
            <a:pPr eaLnBrk="1" hangingPunct="1">
              <a:spcBef>
                <a:spcPct val="0"/>
              </a:spcBef>
              <a:buClrTx/>
              <a:buSzTx/>
              <a:buFontTx/>
              <a:buNone/>
            </a:pPr>
            <a:r>
              <a:rPr lang="en-US" altLang="en-US" sz="3600">
                <a:latin typeface="Gill Sans" charset="0"/>
                <a:cs typeface="Gill Sans" charset="0"/>
                <a:sym typeface="Gill Sans" charset="0"/>
              </a:rPr>
              <a:t>Clients using a given access point are said to be </a:t>
            </a:r>
            <a:r>
              <a:rPr lang="en-US" altLang="en-US" sz="3600" b="1" i="1">
                <a:latin typeface="Gill Sans" charset="0"/>
                <a:cs typeface="Gill Sans" charset="0"/>
                <a:sym typeface="Gill Sans" charset="0"/>
              </a:rPr>
              <a:t>associated</a:t>
            </a:r>
            <a:r>
              <a:rPr lang="en-US" altLang="en-US" sz="3600">
                <a:latin typeface="Gill Sans" charset="0"/>
                <a:cs typeface="Gill Sans" charset="0"/>
                <a:sym typeface="Gill Sans" charset="0"/>
              </a:rPr>
              <a:t> with it. Managed mode radios do not communicate with each other directly, and will only communicate with an associated master (and only with one at a time).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7CFBC2BD-122A-4F5E-BCFF-7D5E2E845777}"/>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847372EE-ACFA-4D5B-A24E-EACBC2A340F9}" type="slidenum">
              <a:rPr lang="en-US" altLang="en-US" sz="1600"/>
              <a:pPr>
                <a:spcBef>
                  <a:spcPct val="0"/>
                </a:spcBef>
                <a:buClrTx/>
                <a:buSzTx/>
                <a:buFontTx/>
                <a:buNone/>
              </a:pPr>
              <a:t>25</a:t>
            </a:fld>
            <a:endParaRPr lang="en-US" altLang="en-US" sz="1600"/>
          </a:p>
        </p:txBody>
      </p:sp>
      <p:pic>
        <p:nvPicPr>
          <p:cNvPr id="47107" name="Picture 1">
            <a:extLst>
              <a:ext uri="{FF2B5EF4-FFF2-40B4-BE49-F238E27FC236}">
                <a16:creationId xmlns:a16="http://schemas.microsoft.com/office/drawing/2014/main" id="{5BC7430E-3971-45D5-A90C-706EDD05F58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727200"/>
            <a:ext cx="59055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pic>
        <p:nvPicPr>
          <p:cNvPr id="47108" name="Picture 2">
            <a:extLst>
              <a:ext uri="{FF2B5EF4-FFF2-40B4-BE49-F238E27FC236}">
                <a16:creationId xmlns:a16="http://schemas.microsoft.com/office/drawing/2014/main" id="{7785D065-C9FE-41BB-994B-78509BFBB68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50" y="6870700"/>
            <a:ext cx="74041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
        <p:nvSpPr>
          <p:cNvPr id="47109" name="Rectangle 3">
            <a:extLst>
              <a:ext uri="{FF2B5EF4-FFF2-40B4-BE49-F238E27FC236}">
                <a16:creationId xmlns:a16="http://schemas.microsoft.com/office/drawing/2014/main" id="{54CBC127-5A79-4FB4-9E15-DDFA2980027F}"/>
              </a:ext>
            </a:extLst>
          </p:cNvPr>
          <p:cNvSpPr>
            <a:spLocks noChangeArrowheads="1"/>
          </p:cNvSpPr>
          <p:nvPr>
            <p:ph type="title"/>
          </p:nvPr>
        </p:nvSpPr>
        <p:spPr>
          <a:xfrm>
            <a:off x="263525" y="469900"/>
            <a:ext cx="12471400" cy="23463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Ad-hoc Mode</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47110" name="Rectangle 4">
            <a:extLst>
              <a:ext uri="{FF2B5EF4-FFF2-40B4-BE49-F238E27FC236}">
                <a16:creationId xmlns:a16="http://schemas.microsoft.com/office/drawing/2014/main" id="{BEB6A950-C71D-4218-A9AA-251D646C2294}"/>
              </a:ext>
            </a:extLst>
          </p:cNvPr>
          <p:cNvSpPr>
            <a:spLocks/>
          </p:cNvSpPr>
          <p:nvPr/>
        </p:nvSpPr>
        <p:spPr bwMode="auto">
          <a:xfrm>
            <a:off x="939800" y="2730500"/>
            <a:ext cx="11137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b="1" i="1">
                <a:latin typeface="Gill Sans" charset="0"/>
                <a:cs typeface="Gill Sans" charset="0"/>
                <a:sym typeface="Gill Sans" charset="0"/>
              </a:rPr>
              <a:t>Ad-hoc mode</a:t>
            </a:r>
            <a:r>
              <a:rPr lang="en-US" altLang="en-US" sz="3600">
                <a:latin typeface="Gill Sans" charset="0"/>
                <a:cs typeface="Gill Sans" charset="0"/>
                <a:sym typeface="Gill Sans" charset="0"/>
              </a:rPr>
              <a:t> is used to create mesh networks with:</a:t>
            </a:r>
          </a:p>
        </p:txBody>
      </p:sp>
      <p:sp>
        <p:nvSpPr>
          <p:cNvPr id="47111" name="Rectangle 5">
            <a:extLst>
              <a:ext uri="{FF2B5EF4-FFF2-40B4-BE49-F238E27FC236}">
                <a16:creationId xmlns:a16="http://schemas.microsoft.com/office/drawing/2014/main" id="{F812A003-5459-4B1D-B3CD-7B9D893D5731}"/>
              </a:ext>
            </a:extLst>
          </p:cNvPr>
          <p:cNvSpPr>
            <a:spLocks/>
          </p:cNvSpPr>
          <p:nvPr/>
        </p:nvSpPr>
        <p:spPr bwMode="auto">
          <a:xfrm>
            <a:off x="2133600" y="3581400"/>
            <a:ext cx="8737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254000" indent="-127000">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ts val="1800"/>
              </a:spcBef>
              <a:buClrTx/>
              <a:buFont typeface="Lucida Grande" charset="0"/>
              <a:buChar char="‣"/>
            </a:pPr>
            <a:r>
              <a:rPr lang="en-US" altLang="en-US" sz="3600">
                <a:latin typeface="Gill Sans" charset="0"/>
                <a:cs typeface="Gill Sans" charset="0"/>
                <a:sym typeface="Gill Sans" charset="0"/>
              </a:rPr>
              <a:t> No master devices (APs)</a:t>
            </a:r>
          </a:p>
          <a:p>
            <a:pPr eaLnBrk="1" hangingPunct="1">
              <a:spcBef>
                <a:spcPts val="1800"/>
              </a:spcBef>
              <a:buClrTx/>
              <a:buFont typeface="Lucida Grande" charset="0"/>
              <a:buChar char="‣"/>
            </a:pPr>
            <a:r>
              <a:rPr lang="en-US" altLang="en-US" sz="3600">
                <a:latin typeface="Gill Sans" charset="0"/>
                <a:cs typeface="Gill Sans" charset="0"/>
                <a:sym typeface="Gill Sans" charset="0"/>
              </a:rPr>
              <a:t> Direct communication between neighbors</a:t>
            </a:r>
          </a:p>
        </p:txBody>
      </p:sp>
      <p:sp>
        <p:nvSpPr>
          <p:cNvPr id="47112" name="Rectangle 6">
            <a:extLst>
              <a:ext uri="{FF2B5EF4-FFF2-40B4-BE49-F238E27FC236}">
                <a16:creationId xmlns:a16="http://schemas.microsoft.com/office/drawing/2014/main" id="{D38E488F-2DFD-4885-8FC5-F2515B4E6C9C}"/>
              </a:ext>
            </a:extLst>
          </p:cNvPr>
          <p:cNvSpPr>
            <a:spLocks/>
          </p:cNvSpPr>
          <p:nvPr/>
        </p:nvSpPr>
        <p:spPr bwMode="auto">
          <a:xfrm>
            <a:off x="763588" y="5524500"/>
            <a:ext cx="1148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Devices must be in range of each other to communicate, and they must agree on a network name and channel.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a:extLst>
              <a:ext uri="{FF2B5EF4-FFF2-40B4-BE49-F238E27FC236}">
                <a16:creationId xmlns:a16="http://schemas.microsoft.com/office/drawing/2014/main" id="{C3ECFE5D-4D90-48BE-91CE-83752C8EA071}"/>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A81E77B3-6952-460E-9CC3-A26DF8238381}" type="slidenum">
              <a:rPr lang="en-US" altLang="en-US" sz="1600"/>
              <a:pPr>
                <a:spcBef>
                  <a:spcPct val="0"/>
                </a:spcBef>
                <a:buClrTx/>
                <a:buSzTx/>
                <a:buFontTx/>
                <a:buNone/>
              </a:pPr>
              <a:t>26</a:t>
            </a:fld>
            <a:endParaRPr lang="en-US" altLang="en-US" sz="1600"/>
          </a:p>
        </p:txBody>
      </p:sp>
      <p:grpSp>
        <p:nvGrpSpPr>
          <p:cNvPr id="49155" name="Group 1">
            <a:extLst>
              <a:ext uri="{FF2B5EF4-FFF2-40B4-BE49-F238E27FC236}">
                <a16:creationId xmlns:a16="http://schemas.microsoft.com/office/drawing/2014/main" id="{FF12C025-799E-4B81-A8E9-219FC89F85C6}"/>
              </a:ext>
            </a:extLst>
          </p:cNvPr>
          <p:cNvGrpSpPr>
            <a:grpSpLocks/>
          </p:cNvGrpSpPr>
          <p:nvPr/>
        </p:nvGrpSpPr>
        <p:grpSpPr bwMode="auto">
          <a:xfrm>
            <a:off x="469900" y="3290888"/>
            <a:ext cx="6972300" cy="5486400"/>
            <a:chOff x="0" y="0"/>
            <a:chExt cx="4392" cy="3456"/>
          </a:xfrm>
        </p:grpSpPr>
        <p:pic>
          <p:nvPicPr>
            <p:cNvPr id="49159" name="Picture 2">
              <a:extLst>
                <a:ext uri="{FF2B5EF4-FFF2-40B4-BE49-F238E27FC236}">
                  <a16:creationId xmlns:a16="http://schemas.microsoft.com/office/drawing/2014/main" id="{733C092E-5840-4D3B-AF5E-6E465407A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 y="96"/>
              <a:ext cx="4136" cy="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60" name="Picture 3">
              <a:extLst>
                <a:ext uri="{FF2B5EF4-FFF2-40B4-BE49-F238E27FC236}">
                  <a16:creationId xmlns:a16="http://schemas.microsoft.com/office/drawing/2014/main" id="{2EE1EE1F-1839-4060-8FAE-92005DEB54A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392" cy="3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49156" name="Rectangle 4">
            <a:extLst>
              <a:ext uri="{FF2B5EF4-FFF2-40B4-BE49-F238E27FC236}">
                <a16:creationId xmlns:a16="http://schemas.microsoft.com/office/drawing/2014/main" id="{E97781EC-FF24-42D1-8B8A-562803D11240}"/>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Monitor Mode</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49157" name="Rectangle 5">
            <a:extLst>
              <a:ext uri="{FF2B5EF4-FFF2-40B4-BE49-F238E27FC236}">
                <a16:creationId xmlns:a16="http://schemas.microsoft.com/office/drawing/2014/main" id="{C492DF26-FAA1-4A06-AB91-055D06B04167}"/>
              </a:ext>
            </a:extLst>
          </p:cNvPr>
          <p:cNvSpPr>
            <a:spLocks/>
          </p:cNvSpPr>
          <p:nvPr/>
        </p:nvSpPr>
        <p:spPr bwMode="auto">
          <a:xfrm>
            <a:off x="1079500" y="1905000"/>
            <a:ext cx="10820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b="1" i="1">
                <a:latin typeface="Gill Sans" charset="0"/>
                <a:cs typeface="Gill Sans" charset="0"/>
                <a:sym typeface="Gill Sans" charset="0"/>
              </a:rPr>
              <a:t>Monitor mode</a:t>
            </a:r>
            <a:r>
              <a:rPr lang="en-US" altLang="en-US" sz="3600">
                <a:latin typeface="Gill Sans" charset="0"/>
                <a:cs typeface="Gill Sans" charset="0"/>
                <a:sym typeface="Gill Sans" charset="0"/>
              </a:rPr>
              <a:t> is used to passively listen to all radio traffic on a given channel. This is useful for:</a:t>
            </a:r>
          </a:p>
        </p:txBody>
      </p:sp>
      <p:sp>
        <p:nvSpPr>
          <p:cNvPr id="49158" name="Rectangle 6">
            <a:extLst>
              <a:ext uri="{FF2B5EF4-FFF2-40B4-BE49-F238E27FC236}">
                <a16:creationId xmlns:a16="http://schemas.microsoft.com/office/drawing/2014/main" id="{32F5F588-C540-48C1-95DD-5F8D77CD5487}"/>
              </a:ext>
            </a:extLst>
          </p:cNvPr>
          <p:cNvSpPr>
            <a:spLocks/>
          </p:cNvSpPr>
          <p:nvPr/>
        </p:nvSpPr>
        <p:spPr bwMode="auto">
          <a:xfrm>
            <a:off x="7594600" y="3340100"/>
            <a:ext cx="49657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533400" indent="-406400">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ts val="1800"/>
              </a:spcBef>
              <a:buClrTx/>
              <a:buSzPct val="125000"/>
              <a:buFont typeface="Lucida Grande" charset="0"/>
              <a:buChar char="‣"/>
            </a:pPr>
            <a:r>
              <a:rPr lang="en-US" altLang="en-US" sz="3600">
                <a:latin typeface="Gill Sans" charset="0"/>
                <a:cs typeface="Gill Sans" charset="0"/>
                <a:sym typeface="Gill Sans" charset="0"/>
              </a:rPr>
              <a:t>Analyzing problems on a wireless link</a:t>
            </a:r>
          </a:p>
          <a:p>
            <a:pPr eaLnBrk="1" hangingPunct="1">
              <a:spcBef>
                <a:spcPts val="1800"/>
              </a:spcBef>
              <a:buClrTx/>
              <a:buSzPct val="125000"/>
              <a:buFont typeface="Lucida Grande" charset="0"/>
              <a:buChar char="‣"/>
            </a:pPr>
            <a:r>
              <a:rPr lang="en-US" altLang="en-US" sz="3600">
                <a:latin typeface="Gill Sans" charset="0"/>
                <a:cs typeface="Gill Sans" charset="0"/>
                <a:sym typeface="Gill Sans" charset="0"/>
              </a:rPr>
              <a:t>Observing spectrum usage in the local area</a:t>
            </a:r>
          </a:p>
          <a:p>
            <a:pPr eaLnBrk="1" hangingPunct="1">
              <a:spcBef>
                <a:spcPts val="1800"/>
              </a:spcBef>
              <a:buClrTx/>
              <a:buSzPct val="125000"/>
              <a:buFont typeface="Lucida Grande" charset="0"/>
              <a:buChar char="‣"/>
            </a:pPr>
            <a:r>
              <a:rPr lang="en-US" altLang="en-US" sz="3600">
                <a:latin typeface="Gill Sans" charset="0"/>
                <a:cs typeface="Gill Sans" charset="0"/>
                <a:sym typeface="Gill Sans" charset="0"/>
              </a:rPr>
              <a:t>Performing security maintenance tasks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F8937717-2AD0-4D5F-8BBE-F1481050F5C7}"/>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67E6EFD7-45F1-44C8-9077-DF9CBAC6DCAA}" type="slidenum">
              <a:rPr lang="en-US" altLang="en-US" sz="1600"/>
              <a:pPr>
                <a:spcBef>
                  <a:spcPct val="0"/>
                </a:spcBef>
                <a:buClrTx/>
                <a:buSzTx/>
                <a:buFontTx/>
                <a:buNone/>
              </a:pPr>
              <a:t>27</a:t>
            </a:fld>
            <a:endParaRPr lang="en-US" altLang="en-US" sz="1600"/>
          </a:p>
        </p:txBody>
      </p:sp>
      <p:pic>
        <p:nvPicPr>
          <p:cNvPr id="51203" name="Picture 1">
            <a:extLst>
              <a:ext uri="{FF2B5EF4-FFF2-40B4-BE49-F238E27FC236}">
                <a16:creationId xmlns:a16="http://schemas.microsoft.com/office/drawing/2014/main" id="{C4803DCD-49B1-446E-BAFD-4B94E1E0C69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1506538"/>
            <a:ext cx="12077700" cy="779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
        <p:nvSpPr>
          <p:cNvPr id="51204" name="Rectangle 2">
            <a:extLst>
              <a:ext uri="{FF2B5EF4-FFF2-40B4-BE49-F238E27FC236}">
                <a16:creationId xmlns:a16="http://schemas.microsoft.com/office/drawing/2014/main" id="{6B36734D-1617-41AC-87E8-5C830EBE3D43}"/>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WiFi radio modes in action</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51205" name="Text Box 3">
            <a:extLst>
              <a:ext uri="{FF2B5EF4-FFF2-40B4-BE49-F238E27FC236}">
                <a16:creationId xmlns:a16="http://schemas.microsoft.com/office/drawing/2014/main" id="{6DF3D08D-7D3A-485C-B088-37CFE6B423FE}"/>
              </a:ext>
            </a:extLst>
          </p:cNvPr>
          <p:cNvSpPr txBox="1">
            <a:spLocks noChangeArrowheads="1"/>
          </p:cNvSpPr>
          <p:nvPr/>
        </p:nvSpPr>
        <p:spPr bwMode="auto">
          <a:xfrm>
            <a:off x="6324600" y="925830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lgn="ctr" eaLnBrk="1" hangingPunct="1">
              <a:spcBef>
                <a:spcPct val="0"/>
              </a:spcBef>
              <a:buClrTx/>
              <a:buSzTx/>
              <a:buFontTx/>
              <a:buNone/>
            </a:pPr>
            <a:fld id="{674B5C37-ED2D-46E3-9235-2C3B3AE3B302}" type="slidenum">
              <a:rPr lang="en-US" altLang="en-US" sz="1800">
                <a:latin typeface="Gill Sans" charset="0"/>
                <a:cs typeface="Gill Sans" charset="0"/>
                <a:sym typeface="Gill Sans" charset="0"/>
              </a:rPr>
              <a:pPr algn="ctr" eaLnBrk="1" hangingPunct="1">
                <a:spcBef>
                  <a:spcPct val="0"/>
                </a:spcBef>
                <a:buClrTx/>
                <a:buSzTx/>
                <a:buFontTx/>
                <a:buNone/>
              </a:pPr>
              <a:t>27</a:t>
            </a:fld>
            <a:endParaRPr lang="en-US" altLang="en-US" sz="1800">
              <a:latin typeface="Gill Sans" charset="0"/>
              <a:cs typeface="Gill Sans" charset="0"/>
              <a:sym typeface="Gill Sans"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209A32A5-FA10-4930-918C-2839E0851DFA}"/>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fld id="{D50F1854-F806-480E-9C38-0C6C9990136E}" type="slidenum">
              <a:rPr lang="en-US" altLang="en-US" sz="1800">
                <a:ea typeface="ヒラギノ明朝 ProN W3" charset="-128"/>
              </a:rPr>
              <a:pPr/>
              <a:t>28</a:t>
            </a:fld>
            <a:endParaRPr lang="en-US" altLang="en-US" sz="1800">
              <a:ea typeface="ヒラギノ明朝 ProN W3" charset="-128"/>
            </a:endParaRPr>
          </a:p>
        </p:txBody>
      </p:sp>
      <p:sp>
        <p:nvSpPr>
          <p:cNvPr id="53251" name="Rectangle 2">
            <a:extLst>
              <a:ext uri="{FF2B5EF4-FFF2-40B4-BE49-F238E27FC236}">
                <a16:creationId xmlns:a16="http://schemas.microsoft.com/office/drawing/2014/main" id="{76579D6C-A465-4F11-A383-DFB22F8B047B}"/>
              </a:ext>
            </a:extLst>
          </p:cNvPr>
          <p:cNvSpPr>
            <a:spLocks noChangeArrowheads="1"/>
          </p:cNvSpPr>
          <p:nvPr>
            <p:ph type="title"/>
          </p:nvPr>
        </p:nvSpPr>
        <p:spPr>
          <a:xfrm>
            <a:off x="863600" y="647700"/>
            <a:ext cx="11277600" cy="965200"/>
          </a:xfrm>
        </p:spPr>
        <p:txBody>
          <a:bodyPr/>
          <a:lstStyle/>
          <a:p>
            <a:pPr eaLnBrk="1" hangingPunct="1"/>
            <a:r>
              <a:rPr lang="en-US" altLang="en-US"/>
              <a:t>Wireless Distribution System (WDS)</a:t>
            </a:r>
          </a:p>
        </p:txBody>
      </p:sp>
      <p:sp>
        <p:nvSpPr>
          <p:cNvPr id="53252" name="Rectangle 3">
            <a:extLst>
              <a:ext uri="{FF2B5EF4-FFF2-40B4-BE49-F238E27FC236}">
                <a16:creationId xmlns:a16="http://schemas.microsoft.com/office/drawing/2014/main" id="{DE77F85D-E315-4C27-AB04-3A8E7E3CD5DA}"/>
              </a:ext>
            </a:extLst>
          </p:cNvPr>
          <p:cNvSpPr>
            <a:spLocks/>
          </p:cNvSpPr>
          <p:nvPr/>
        </p:nvSpPr>
        <p:spPr bwMode="auto">
          <a:xfrm>
            <a:off x="1092200" y="4127500"/>
            <a:ext cx="108077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406400" indent="-279400"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algn="l" eaLnBrk="1" hangingPunct="1">
              <a:spcBef>
                <a:spcPts val="2000"/>
              </a:spcBef>
              <a:buClr>
                <a:srgbClr val="000000"/>
              </a:buClr>
              <a:buFont typeface="Lucida Grande" charset="0"/>
              <a:buChar char="‣"/>
            </a:pPr>
            <a:r>
              <a:rPr lang="en-US" altLang="en-US">
                <a:ea typeface="ヒラギノ明朝 ProN W3" charset="-128"/>
                <a:cs typeface="Gill Sans" charset="0"/>
              </a:rPr>
              <a:t>WDS may not be compatible with equipment from different vendors.</a:t>
            </a:r>
          </a:p>
          <a:p>
            <a:pPr algn="l" eaLnBrk="1" hangingPunct="1">
              <a:spcBef>
                <a:spcPts val="2000"/>
              </a:spcBef>
              <a:buClr>
                <a:srgbClr val="000000"/>
              </a:buClr>
              <a:buFont typeface="Lucida Grande" charset="0"/>
              <a:buChar char="‣"/>
            </a:pPr>
            <a:r>
              <a:rPr lang="en-US" altLang="en-US">
                <a:ea typeface="ヒラギノ明朝 ProN W3" charset="-128"/>
                <a:cs typeface="Gill Sans" charset="0"/>
              </a:rPr>
              <a:t>Since WiFi is half-duplex, the maximum throughput is halved at each hop.</a:t>
            </a:r>
          </a:p>
          <a:p>
            <a:pPr algn="l" eaLnBrk="1" hangingPunct="1">
              <a:spcBef>
                <a:spcPts val="2000"/>
              </a:spcBef>
              <a:buClr>
                <a:srgbClr val="000000"/>
              </a:buClr>
              <a:buFont typeface="Lucida Grande" charset="0"/>
              <a:buChar char="‣"/>
            </a:pPr>
            <a:r>
              <a:rPr lang="en-US" altLang="en-US">
                <a:ea typeface="ヒラギノ明朝 ProN W3" charset="-128"/>
                <a:cs typeface="Gill Sans" charset="0"/>
              </a:rPr>
              <a:t>WDS only supports a small number of connected APs (typically five).</a:t>
            </a:r>
          </a:p>
          <a:p>
            <a:pPr algn="l" eaLnBrk="1" hangingPunct="1">
              <a:spcBef>
                <a:spcPts val="2000"/>
              </a:spcBef>
              <a:buClr>
                <a:srgbClr val="000000"/>
              </a:buClr>
              <a:buFont typeface="Lucida Grande" charset="0"/>
              <a:buChar char="‣"/>
            </a:pPr>
            <a:r>
              <a:rPr lang="en-US" altLang="en-US">
                <a:ea typeface="ヒラギノ明朝 ProN W3" charset="-128"/>
                <a:cs typeface="Gill Sans" charset="0"/>
              </a:rPr>
              <a:t>WDS cannot support some security features, such as WPA encryption.</a:t>
            </a:r>
          </a:p>
        </p:txBody>
      </p:sp>
      <p:sp>
        <p:nvSpPr>
          <p:cNvPr id="53253" name="Rectangle 4">
            <a:extLst>
              <a:ext uri="{FF2B5EF4-FFF2-40B4-BE49-F238E27FC236}">
                <a16:creationId xmlns:a16="http://schemas.microsoft.com/office/drawing/2014/main" id="{632E2B7D-07DB-45A8-AC51-1692E7EA2DAF}"/>
              </a:ext>
            </a:extLst>
          </p:cNvPr>
          <p:cNvSpPr>
            <a:spLocks/>
          </p:cNvSpPr>
          <p:nvPr/>
        </p:nvSpPr>
        <p:spPr bwMode="auto">
          <a:xfrm>
            <a:off x="863600" y="2032000"/>
            <a:ext cx="112776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algn="l" eaLnBrk="1" hangingPunct="1"/>
            <a:r>
              <a:rPr lang="en-US" altLang="en-US">
                <a:ea typeface="ヒラギノ明朝 ProN W3" charset="-128"/>
                <a:cs typeface="Gill Sans" charset="0"/>
              </a:rPr>
              <a:t>It is possible to allow Access Points to communicate with each other directly by using the WDS protocol. It can be useful, but it has several limitations.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6B0A702-E571-46E4-9AEA-A281F4AB8ACA}"/>
              </a:ext>
            </a:extLst>
          </p:cNvPr>
          <p:cNvSpPr>
            <a:spLocks noGrp="1" noChangeArrowheads="1"/>
          </p:cNvSpPr>
          <p:nvPr>
            <p:ph type="title"/>
          </p:nvPr>
        </p:nvSpPr>
        <p:spPr/>
        <p:txBody>
          <a:bodyPr/>
          <a:lstStyle/>
          <a:p>
            <a:r>
              <a:rPr lang="en-US" altLang="en-US"/>
              <a:t>WDS</a:t>
            </a:r>
          </a:p>
        </p:txBody>
      </p:sp>
      <p:pic>
        <p:nvPicPr>
          <p:cNvPr id="55299" name="Content Placeholder 4">
            <a:extLst>
              <a:ext uri="{FF2B5EF4-FFF2-40B4-BE49-F238E27FC236}">
                <a16:creationId xmlns:a16="http://schemas.microsoft.com/office/drawing/2014/main" id="{1022098A-BA52-4217-A93C-9B86D4BF0A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1038" y="3363913"/>
            <a:ext cx="11642725" cy="4075112"/>
          </a:xfrm>
        </p:spPr>
      </p:pic>
      <p:sp>
        <p:nvSpPr>
          <p:cNvPr id="55300" name="Slide Number Placeholder 3">
            <a:extLst>
              <a:ext uri="{FF2B5EF4-FFF2-40B4-BE49-F238E27FC236}">
                <a16:creationId xmlns:a16="http://schemas.microsoft.com/office/drawing/2014/main" id="{8B042295-A52E-4292-A51A-3336A77330EA}"/>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ea typeface="ヒラギノ明朝 ProN W3" charset="-128"/>
                <a:sym typeface="Times New Roman" panose="02020603050405020304" pitchFamily="18" charset="0"/>
              </a:defRPr>
            </a:lvl1pPr>
            <a:lvl2pPr marL="742950" indent="-285750">
              <a:defRPr sz="1200">
                <a:solidFill>
                  <a:srgbClr val="000000"/>
                </a:solidFill>
                <a:latin typeface="Times New Roman" panose="02020603050405020304" pitchFamily="18" charset="0"/>
                <a:ea typeface="ヒラギノ明朝 ProN W3" charset="-128"/>
                <a:sym typeface="Times New Roman" panose="02020603050405020304" pitchFamily="18" charset="0"/>
              </a:defRPr>
            </a:lvl2pPr>
            <a:lvl3pPr marL="1143000" indent="-228600">
              <a:defRPr sz="1200">
                <a:solidFill>
                  <a:srgbClr val="000000"/>
                </a:solidFill>
                <a:latin typeface="Times New Roman" panose="02020603050405020304" pitchFamily="18" charset="0"/>
                <a:ea typeface="ヒラギノ明朝 ProN W3" charset="-128"/>
                <a:sym typeface="Times New Roman" panose="02020603050405020304" pitchFamily="18" charset="0"/>
              </a:defRPr>
            </a:lvl3pPr>
            <a:lvl4pPr marL="1600200" indent="-228600">
              <a:defRPr sz="1200">
                <a:solidFill>
                  <a:srgbClr val="000000"/>
                </a:solidFill>
                <a:latin typeface="Times New Roman" panose="02020603050405020304" pitchFamily="18" charset="0"/>
                <a:ea typeface="ヒラギノ明朝 ProN W3" charset="-128"/>
                <a:sym typeface="Times New Roman" panose="02020603050405020304" pitchFamily="18" charset="0"/>
              </a:defRPr>
            </a:lvl4pPr>
            <a:lvl5pPr marL="2057400" indent="-228600">
              <a:defRPr sz="1200">
                <a:solidFill>
                  <a:srgbClr val="000000"/>
                </a:solidFill>
                <a:latin typeface="Times New Roman" panose="02020603050405020304" pitchFamily="18" charset="0"/>
                <a:ea typeface="ヒラギノ明朝 ProN W3" charset="-128"/>
                <a:sym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ea typeface="ヒラギノ明朝 ProN W3" charset="-128"/>
                <a:sym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ea typeface="ヒラギノ明朝 ProN W3" charset="-128"/>
                <a:sym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ea typeface="ヒラギノ明朝 ProN W3" charset="-128"/>
                <a:sym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ea typeface="ヒラギノ明朝 ProN W3" charset="-128"/>
                <a:sym typeface="Times New Roman" panose="02020603050405020304" pitchFamily="18" charset="0"/>
              </a:defRPr>
            </a:lvl9pPr>
          </a:lstStyle>
          <a:p>
            <a:fld id="{CDDF0D8D-5137-413A-AE7B-249F8332D066}" type="slidenum">
              <a:rPr lang="en-US" altLang="en-US" sz="1800">
                <a:solidFill>
                  <a:schemeClr val="tx1"/>
                </a:solidFill>
                <a:latin typeface="Gill Sans" charset="0"/>
                <a:sym typeface="Gill Sans" charset="0"/>
              </a:rPr>
              <a:pPr/>
              <a:t>29</a:t>
            </a:fld>
            <a:endParaRPr lang="en-US" altLang="en-US" sz="1800">
              <a:solidFill>
                <a:schemeClr val="tx1"/>
              </a:solidFill>
              <a:latin typeface="Gill Sans" charset="0"/>
              <a:sym typeface="Gill Sans"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114C7790-2071-45D3-9C34-0CA6B404AA2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F321D6FF-EAFC-4487-8982-D9C734AA1F6A}" type="slidenum">
              <a:rPr lang="en-US" altLang="en-US" sz="1600"/>
              <a:pPr>
                <a:spcBef>
                  <a:spcPct val="0"/>
                </a:spcBef>
                <a:buClrTx/>
                <a:buSzTx/>
                <a:buFontTx/>
                <a:buNone/>
              </a:pPr>
              <a:t>3</a:t>
            </a:fld>
            <a:endParaRPr lang="en-US" altLang="en-US" sz="1600"/>
          </a:p>
        </p:txBody>
      </p:sp>
      <p:grpSp>
        <p:nvGrpSpPr>
          <p:cNvPr id="10243" name="Group 1">
            <a:extLst>
              <a:ext uri="{FF2B5EF4-FFF2-40B4-BE49-F238E27FC236}">
                <a16:creationId xmlns:a16="http://schemas.microsoft.com/office/drawing/2014/main" id="{E9F7C33E-67E7-4801-89CC-C3DF9D7821C5}"/>
              </a:ext>
            </a:extLst>
          </p:cNvPr>
          <p:cNvGrpSpPr>
            <a:grpSpLocks/>
          </p:cNvGrpSpPr>
          <p:nvPr/>
        </p:nvGrpSpPr>
        <p:grpSpPr bwMode="auto">
          <a:xfrm>
            <a:off x="165100" y="2654300"/>
            <a:ext cx="12687300" cy="4648200"/>
            <a:chOff x="0" y="0"/>
            <a:chExt cx="7992" cy="2928"/>
          </a:xfrm>
        </p:grpSpPr>
        <p:sp>
          <p:nvSpPr>
            <p:cNvPr id="10252" name="AutoShape 2">
              <a:extLst>
                <a:ext uri="{FF2B5EF4-FFF2-40B4-BE49-F238E27FC236}">
                  <a16:creationId xmlns:a16="http://schemas.microsoft.com/office/drawing/2014/main" id="{E33B3697-7A1E-4F0B-A2C3-D984324CFC96}"/>
                </a:ext>
              </a:extLst>
            </p:cNvPr>
            <p:cNvSpPr>
              <a:spLocks/>
            </p:cNvSpPr>
            <p:nvPr/>
          </p:nvSpPr>
          <p:spPr bwMode="auto">
            <a:xfrm>
              <a:off x="48" y="40"/>
              <a:ext cx="7888" cy="2728"/>
            </a:xfrm>
            <a:prstGeom prst="roundRect">
              <a:avLst>
                <a:gd name="adj" fmla="val 4398"/>
              </a:avLst>
            </a:prstGeom>
            <a:solidFill>
              <a:srgbClr val="C2E5A6"/>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endParaRPr lang="en-US" altLang="en-US" sz="1200">
                <a:solidFill>
                  <a:srgbClr val="000000"/>
                </a:solidFill>
              </a:endParaRPr>
            </a:p>
          </p:txBody>
        </p:sp>
        <p:pic>
          <p:nvPicPr>
            <p:cNvPr id="10253" name="Picture 3">
              <a:extLst>
                <a:ext uri="{FF2B5EF4-FFF2-40B4-BE49-F238E27FC236}">
                  <a16:creationId xmlns:a16="http://schemas.microsoft.com/office/drawing/2014/main" id="{B8DEDC66-C220-4651-9312-FEFEB89F25E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92" cy="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0244" name="Rectangle 4">
            <a:extLst>
              <a:ext uri="{FF2B5EF4-FFF2-40B4-BE49-F238E27FC236}">
                <a16:creationId xmlns:a16="http://schemas.microsoft.com/office/drawing/2014/main" id="{3533E2C8-7430-45EF-A2A7-41DE99A00B87}"/>
              </a:ext>
            </a:extLst>
          </p:cNvPr>
          <p:cNvSpPr>
            <a:spLocks noChangeArrowheads="1"/>
          </p:cNvSpPr>
          <p:nvPr>
            <p:ph type="title"/>
          </p:nvPr>
        </p:nvSpPr>
        <p:spPr>
          <a:xfrm>
            <a:off x="315913" y="393700"/>
            <a:ext cx="12369800" cy="952500"/>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Wireless networking protocols</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10245" name="Rectangle 5">
            <a:extLst>
              <a:ext uri="{FF2B5EF4-FFF2-40B4-BE49-F238E27FC236}">
                <a16:creationId xmlns:a16="http://schemas.microsoft.com/office/drawing/2014/main" id="{5EA33529-749B-40C7-AC51-F948B4C9D150}"/>
              </a:ext>
            </a:extLst>
          </p:cNvPr>
          <p:cNvSpPr>
            <a:spLocks noChangeArrowheads="1"/>
          </p:cNvSpPr>
          <p:nvPr>
            <p:ph type="body" idx="1"/>
          </p:nvPr>
        </p:nvSpPr>
        <p:spPr>
          <a:xfrm>
            <a:off x="515938" y="3149600"/>
            <a:ext cx="12179300" cy="3352800"/>
          </a:xfrm>
        </p:spPr>
        <p:txBody>
          <a:bodyPr lIns="0" tIns="0" rIns="0" bIns="0"/>
          <a:lstStyle/>
          <a:p>
            <a:pPr marL="342900" lvl="1" indent="-342900" eaLnBrk="1" hangingPunct="1">
              <a:lnSpc>
                <a:spcPct val="130000"/>
              </a:lnSpc>
              <a:spcBef>
                <a:spcPct val="0"/>
              </a:spcBef>
              <a:buFont typeface="Gill Sans" charset="0"/>
              <a:buChar char="•"/>
            </a:pPr>
            <a:r>
              <a:rPr lang="en-US" altLang="en-US" sz="2800" b="1" i="1">
                <a:latin typeface="Gill Sans" charset="0"/>
                <a:cs typeface="Gill Sans" charset="0"/>
                <a:sym typeface="Gill Sans" charset="0"/>
              </a:rPr>
              <a:t>802.11a</a:t>
            </a:r>
            <a:r>
              <a:rPr lang="en-US" altLang="en-US" sz="2800">
                <a:latin typeface="Gill Sans" charset="0"/>
                <a:cs typeface="Gill Sans" charset="0"/>
                <a:sym typeface="Gill Sans" charset="0"/>
              </a:rPr>
              <a:t> supports up to 54 Mbps using the 5 GHz unlicensed bands.</a:t>
            </a:r>
            <a:endParaRPr lang="en-US" altLang="en-US" sz="2800">
              <a:latin typeface="Gill Sans" charset="0"/>
              <a:ea typeface="ヒラギノ角ゴ ProN W3" charset="-128"/>
              <a:sym typeface="Gill Sans" charset="0"/>
            </a:endParaRPr>
          </a:p>
          <a:p>
            <a:pPr marL="342900" lvl="1" indent="-342900" eaLnBrk="1" hangingPunct="1">
              <a:lnSpc>
                <a:spcPct val="130000"/>
              </a:lnSpc>
              <a:spcBef>
                <a:spcPct val="0"/>
              </a:spcBef>
              <a:buFont typeface="Gill Sans" charset="0"/>
              <a:buChar char="•"/>
            </a:pPr>
            <a:r>
              <a:rPr lang="en-US" altLang="en-US" sz="2800" b="1" i="1">
                <a:latin typeface="Gill Sans" charset="0"/>
                <a:cs typeface="Gill Sans" charset="0"/>
                <a:sym typeface="Gill Sans" charset="0"/>
              </a:rPr>
              <a:t>802.11b</a:t>
            </a:r>
            <a:r>
              <a:rPr lang="en-US" altLang="en-US" sz="2800">
                <a:latin typeface="Gill Sans" charset="0"/>
                <a:cs typeface="Gill Sans" charset="0"/>
                <a:sym typeface="Gill Sans" charset="0"/>
              </a:rPr>
              <a:t> supports up to 11 Mbps using the 2.4 GHz unlicensed band.</a:t>
            </a:r>
            <a:endParaRPr lang="en-US" altLang="en-US" sz="2800">
              <a:latin typeface="Gill Sans" charset="0"/>
              <a:ea typeface="ヒラギノ角ゴ ProN W3" charset="-128"/>
              <a:sym typeface="Gill Sans" charset="0"/>
            </a:endParaRPr>
          </a:p>
          <a:p>
            <a:pPr marL="342900" lvl="1" indent="-342900" eaLnBrk="1" hangingPunct="1">
              <a:lnSpc>
                <a:spcPct val="130000"/>
              </a:lnSpc>
              <a:spcBef>
                <a:spcPts val="2600"/>
              </a:spcBef>
              <a:buFont typeface="Gill Sans" charset="0"/>
              <a:buChar char="•"/>
            </a:pPr>
            <a:r>
              <a:rPr lang="en-US" altLang="en-US" sz="2800" b="1" i="1">
                <a:latin typeface="Gill Sans" charset="0"/>
                <a:cs typeface="Gill Sans" charset="0"/>
                <a:sym typeface="Gill Sans" charset="0"/>
              </a:rPr>
              <a:t>802.11g</a:t>
            </a:r>
            <a:r>
              <a:rPr lang="en-US" altLang="en-US" sz="2800">
                <a:latin typeface="Gill Sans" charset="0"/>
                <a:cs typeface="Gill Sans" charset="0"/>
                <a:sym typeface="Gill Sans" charset="0"/>
              </a:rPr>
              <a:t> supports up to 54 Mbps using the 2.4 GHz unlicensed band.</a:t>
            </a:r>
            <a:endParaRPr lang="en-US" altLang="en-US" sz="2800">
              <a:latin typeface="Gill Sans" charset="0"/>
              <a:ea typeface="ヒラギノ角ゴ ProN W3" charset="-128"/>
              <a:sym typeface="Gill Sans" charset="0"/>
            </a:endParaRPr>
          </a:p>
          <a:p>
            <a:pPr marL="342900" lvl="1" indent="-342900" eaLnBrk="1" hangingPunct="1">
              <a:lnSpc>
                <a:spcPct val="130000"/>
              </a:lnSpc>
              <a:spcBef>
                <a:spcPts val="2600"/>
              </a:spcBef>
              <a:buFont typeface="Gill Sans" charset="0"/>
              <a:buChar char="•"/>
            </a:pPr>
            <a:r>
              <a:rPr lang="en-US" altLang="en-US" sz="2800" b="1" i="1">
                <a:latin typeface="Gill Sans" charset="0"/>
                <a:cs typeface="Gill Sans" charset="0"/>
                <a:sym typeface="Gill Sans" charset="0"/>
              </a:rPr>
              <a:t>802.11n</a:t>
            </a:r>
            <a:r>
              <a:rPr lang="en-US" altLang="en-US" sz="2800">
                <a:latin typeface="Gill Sans" charset="0"/>
                <a:cs typeface="Gill Sans" charset="0"/>
                <a:sym typeface="Gill Sans" charset="0"/>
              </a:rPr>
              <a:t> supports up to 600 Mbps using the 2.4 GHz and 5 GHz unlicensed bands.</a:t>
            </a:r>
            <a:endParaRPr lang="en-US" altLang="en-US" sz="2800">
              <a:latin typeface="Gill Sans" charset="0"/>
              <a:ea typeface="ヒラギノ角ゴ ProN W3" charset="-128"/>
              <a:sym typeface="Gill Sans" charset="0"/>
            </a:endParaRPr>
          </a:p>
        </p:txBody>
      </p:sp>
      <p:sp>
        <p:nvSpPr>
          <p:cNvPr id="10246" name="Rectangle 6">
            <a:extLst>
              <a:ext uri="{FF2B5EF4-FFF2-40B4-BE49-F238E27FC236}">
                <a16:creationId xmlns:a16="http://schemas.microsoft.com/office/drawing/2014/main" id="{3A456327-B3AC-45E3-A514-D128C9BB5E43}"/>
              </a:ext>
            </a:extLst>
          </p:cNvPr>
          <p:cNvSpPr>
            <a:spLocks/>
          </p:cNvSpPr>
          <p:nvPr/>
        </p:nvSpPr>
        <p:spPr bwMode="auto">
          <a:xfrm>
            <a:off x="342900" y="1752600"/>
            <a:ext cx="1254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200">
                <a:latin typeface="Gill Sans" charset="0"/>
                <a:cs typeface="Gill Sans" charset="0"/>
                <a:sym typeface="Gill Sans" charset="0"/>
              </a:rPr>
              <a:t>The 802.11 family of radio protocols are commonly referred to as WiFi.</a:t>
            </a:r>
          </a:p>
        </p:txBody>
      </p:sp>
      <p:grpSp>
        <p:nvGrpSpPr>
          <p:cNvPr id="10247" name="Group 7">
            <a:extLst>
              <a:ext uri="{FF2B5EF4-FFF2-40B4-BE49-F238E27FC236}">
                <a16:creationId xmlns:a16="http://schemas.microsoft.com/office/drawing/2014/main" id="{DB180EE7-5F53-45B8-821C-00EFC563669F}"/>
              </a:ext>
            </a:extLst>
          </p:cNvPr>
          <p:cNvGrpSpPr>
            <a:grpSpLocks/>
          </p:cNvGrpSpPr>
          <p:nvPr/>
        </p:nvGrpSpPr>
        <p:grpSpPr bwMode="auto">
          <a:xfrm>
            <a:off x="165100" y="7442200"/>
            <a:ext cx="12687300" cy="1752600"/>
            <a:chOff x="0" y="0"/>
            <a:chExt cx="7992" cy="1104"/>
          </a:xfrm>
        </p:grpSpPr>
        <p:grpSp>
          <p:nvGrpSpPr>
            <p:cNvPr id="10248" name="Group 8">
              <a:extLst>
                <a:ext uri="{FF2B5EF4-FFF2-40B4-BE49-F238E27FC236}">
                  <a16:creationId xmlns:a16="http://schemas.microsoft.com/office/drawing/2014/main" id="{B31196A0-8D90-4569-B1F1-5C1D85B6A4E5}"/>
                </a:ext>
              </a:extLst>
            </p:cNvPr>
            <p:cNvGrpSpPr>
              <a:grpSpLocks/>
            </p:cNvGrpSpPr>
            <p:nvPr/>
          </p:nvGrpSpPr>
          <p:grpSpPr bwMode="auto">
            <a:xfrm>
              <a:off x="0" y="0"/>
              <a:ext cx="7992" cy="1104"/>
              <a:chOff x="0" y="0"/>
              <a:chExt cx="7992" cy="1104"/>
            </a:xfrm>
          </p:grpSpPr>
          <p:sp>
            <p:nvSpPr>
              <p:cNvPr id="10250" name="AutoShape 9">
                <a:extLst>
                  <a:ext uri="{FF2B5EF4-FFF2-40B4-BE49-F238E27FC236}">
                    <a16:creationId xmlns:a16="http://schemas.microsoft.com/office/drawing/2014/main" id="{65D13051-8928-4F6D-A646-54890DB29B84}"/>
                  </a:ext>
                </a:extLst>
              </p:cNvPr>
              <p:cNvSpPr>
                <a:spLocks/>
              </p:cNvSpPr>
              <p:nvPr/>
            </p:nvSpPr>
            <p:spPr bwMode="auto">
              <a:xfrm>
                <a:off x="48" y="40"/>
                <a:ext cx="7888" cy="904"/>
              </a:xfrm>
              <a:prstGeom prst="roundRect">
                <a:avLst>
                  <a:gd name="adj" fmla="val 13269"/>
                </a:avLst>
              </a:prstGeom>
              <a:solidFill>
                <a:srgbClr val="E57058"/>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endParaRPr lang="en-US" altLang="en-US" sz="1200">
                  <a:solidFill>
                    <a:srgbClr val="000000"/>
                  </a:solidFill>
                </a:endParaRPr>
              </a:p>
            </p:txBody>
          </p:sp>
          <p:pic>
            <p:nvPicPr>
              <p:cNvPr id="10251" name="Picture 10">
                <a:extLst>
                  <a:ext uri="{FF2B5EF4-FFF2-40B4-BE49-F238E27FC236}">
                    <a16:creationId xmlns:a16="http://schemas.microsoft.com/office/drawing/2014/main" id="{95D3A6E0-D478-4EDF-A1F7-182FCF4CC41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992"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0249" name="Rectangle 11">
              <a:extLst>
                <a:ext uri="{FF2B5EF4-FFF2-40B4-BE49-F238E27FC236}">
                  <a16:creationId xmlns:a16="http://schemas.microsoft.com/office/drawing/2014/main" id="{5FF49F4D-B83B-4E43-9BE7-3337749D6DA2}"/>
                </a:ext>
              </a:extLst>
            </p:cNvPr>
            <p:cNvSpPr>
              <a:spLocks/>
            </p:cNvSpPr>
            <p:nvPr/>
          </p:nvSpPr>
          <p:spPr bwMode="auto">
            <a:xfrm>
              <a:off x="191" y="232"/>
              <a:ext cx="761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342900" indent="-342900">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lnSpc>
                  <a:spcPct val="130000"/>
                </a:lnSpc>
                <a:spcBef>
                  <a:spcPts val="2600"/>
                </a:spcBef>
                <a:buFont typeface="Gill Sans" charset="0"/>
                <a:buChar char="•"/>
              </a:pPr>
              <a:r>
                <a:rPr lang="en-US" altLang="en-US" sz="2800" b="1" i="1">
                  <a:latin typeface="Gill Sans" charset="0"/>
                  <a:cs typeface="Gill Sans" charset="0"/>
                  <a:sym typeface="Gill Sans" charset="0"/>
                </a:rPr>
                <a:t>802.16</a:t>
              </a:r>
              <a:r>
                <a:rPr lang="en-US" altLang="en-US" sz="2800">
                  <a:latin typeface="Gill Sans" charset="0"/>
                  <a:cs typeface="Gill Sans" charset="0"/>
                  <a:sym typeface="Gill Sans" charset="0"/>
                </a:rPr>
                <a:t> (WiMAX) is not 802.11 WiFi!  It is a completely different technology that uses a variety of licensed and unlicensed frequencies.</a:t>
              </a:r>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a:extLst>
              <a:ext uri="{FF2B5EF4-FFF2-40B4-BE49-F238E27FC236}">
                <a16:creationId xmlns:a16="http://schemas.microsoft.com/office/drawing/2014/main" id="{F9F90820-ADD8-49C5-A65E-403E15A0B5AE}"/>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E301C1D0-9540-4D72-9E50-6AD3B55C3EE5}" type="slidenum">
              <a:rPr lang="en-US" altLang="en-US" sz="1600"/>
              <a:pPr>
                <a:spcBef>
                  <a:spcPct val="0"/>
                </a:spcBef>
                <a:buClrTx/>
                <a:buSzTx/>
                <a:buFontTx/>
                <a:buNone/>
              </a:pPr>
              <a:t>30</a:t>
            </a:fld>
            <a:endParaRPr lang="en-US" altLang="en-US" sz="1600"/>
          </a:p>
        </p:txBody>
      </p:sp>
      <p:sp>
        <p:nvSpPr>
          <p:cNvPr id="56323" name="Rectangle 1">
            <a:extLst>
              <a:ext uri="{FF2B5EF4-FFF2-40B4-BE49-F238E27FC236}">
                <a16:creationId xmlns:a16="http://schemas.microsoft.com/office/drawing/2014/main" id="{CB94F2EB-54C0-4A53-BEC9-34D5A3B12CE0}"/>
              </a:ext>
            </a:extLst>
          </p:cNvPr>
          <p:cNvSpPr>
            <a:spLocks noChangeArrowheads="1"/>
          </p:cNvSpPr>
          <p:nvPr>
            <p:ph type="title"/>
          </p:nvPr>
        </p:nvSpPr>
        <p:spPr>
          <a:xfrm>
            <a:off x="2635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Routing traffic</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56324" name="Rectangle 2">
            <a:extLst>
              <a:ext uri="{FF2B5EF4-FFF2-40B4-BE49-F238E27FC236}">
                <a16:creationId xmlns:a16="http://schemas.microsoft.com/office/drawing/2014/main" id="{D55A66F7-A536-4778-802A-6A74BCD9D197}"/>
              </a:ext>
            </a:extLst>
          </p:cNvPr>
          <p:cNvSpPr>
            <a:spLocks/>
          </p:cNvSpPr>
          <p:nvPr/>
        </p:nvSpPr>
        <p:spPr bwMode="auto">
          <a:xfrm>
            <a:off x="1092200" y="1612900"/>
            <a:ext cx="108204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802.11 WiFi provides a link-local connection. It does </a:t>
            </a:r>
            <a:r>
              <a:rPr lang="en-US" altLang="en-US" sz="3600" b="1" i="1">
                <a:latin typeface="Gill Sans" charset="0"/>
                <a:cs typeface="Gill Sans" charset="0"/>
                <a:sym typeface="Gill Sans" charset="0"/>
              </a:rPr>
              <a:t>not</a:t>
            </a:r>
            <a:r>
              <a:rPr lang="en-US" altLang="en-US" sz="3600">
                <a:latin typeface="Gill Sans" charset="0"/>
                <a:cs typeface="Gill Sans" charset="0"/>
                <a:sym typeface="Gill Sans" charset="0"/>
              </a:rPr>
              <a:t> provide any routing functionality! Routing is implemented by higher level protocols.</a:t>
            </a:r>
          </a:p>
        </p:txBody>
      </p:sp>
      <p:graphicFrame>
        <p:nvGraphicFramePr>
          <p:cNvPr id="54275" name="Group 3">
            <a:extLst>
              <a:ext uri="{FF2B5EF4-FFF2-40B4-BE49-F238E27FC236}">
                <a16:creationId xmlns:a16="http://schemas.microsoft.com/office/drawing/2014/main" id="{9013AC24-910F-4F06-B1D9-4B79174BC6FD}"/>
              </a:ext>
            </a:extLst>
          </p:cNvPr>
          <p:cNvGraphicFramePr>
            <a:graphicFrameLocks noGrp="1"/>
          </p:cNvGraphicFramePr>
          <p:nvPr/>
        </p:nvGraphicFramePr>
        <p:xfrm>
          <a:off x="3505200" y="3835400"/>
          <a:ext cx="5969000" cy="5000626"/>
        </p:xfrm>
        <a:graphic>
          <a:graphicData uri="http://schemas.openxmlformats.org/drawingml/2006/table">
            <a:tbl>
              <a:tblPr/>
              <a:tblGrid>
                <a:gridCol w="1758950">
                  <a:extLst>
                    <a:ext uri="{9D8B030D-6E8A-4147-A177-3AD203B41FA5}">
                      <a16:colId xmlns:a16="http://schemas.microsoft.com/office/drawing/2014/main" val="2070886488"/>
                    </a:ext>
                  </a:extLst>
                </a:gridCol>
                <a:gridCol w="4210050">
                  <a:extLst>
                    <a:ext uri="{9D8B030D-6E8A-4147-A177-3AD203B41FA5}">
                      <a16:colId xmlns:a16="http://schemas.microsoft.com/office/drawing/2014/main" val="2039685543"/>
                    </a:ext>
                  </a:extLst>
                </a:gridCol>
              </a:tblGrid>
              <a:tr h="928688">
                <a:tc gridSpan="2">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5100" b="0" i="0" u="none" strike="noStrike" cap="none" normalizeH="0" baseline="-3000">
                          <a:ln>
                            <a:noFill/>
                          </a:ln>
                          <a:solidFill>
                            <a:schemeClr val="tx1"/>
                          </a:solidFill>
                          <a:effectLst/>
                          <a:latin typeface="Gill Sans" charset="0"/>
                          <a:ea typeface="ヒラギノ明朝 ProN W3" charset="-128"/>
                          <a:cs typeface="Gill Sans" charset="0"/>
                          <a:sym typeface="Gill Sans" charset="0"/>
                        </a:rPr>
                        <a:t>TCP/IP Protocol Stack</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extLst>
                  <a:ext uri="{0D108BD9-81ED-4DB2-BD59-A6C34878D82A}">
                    <a16:rowId xmlns:a16="http://schemas.microsoft.com/office/drawing/2014/main" val="143497269"/>
                  </a:ext>
                </a:extLst>
              </a:tr>
              <a:tr h="812800">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5</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Application</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94620658"/>
                  </a:ext>
                </a:extLst>
              </a:tr>
              <a:tr h="811213">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4</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Transport</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91098964"/>
                  </a:ext>
                </a:extLst>
              </a:tr>
              <a:tr h="815975">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3</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Internet</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10565312"/>
                  </a:ext>
                </a:extLst>
              </a:tr>
              <a:tr h="815975">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2</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3D979"/>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Data Link</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3D979"/>
                    </a:solidFill>
                  </a:tcPr>
                </a:tc>
                <a:extLst>
                  <a:ext uri="{0D108BD9-81ED-4DB2-BD59-A6C34878D82A}">
                    <a16:rowId xmlns:a16="http://schemas.microsoft.com/office/drawing/2014/main" val="1136989804"/>
                  </a:ext>
                </a:extLst>
              </a:tr>
              <a:tr h="815975">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1</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3D979"/>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Physical</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3D979"/>
                    </a:solidFill>
                  </a:tcPr>
                </a:tc>
                <a:extLst>
                  <a:ext uri="{0D108BD9-81ED-4DB2-BD59-A6C34878D82A}">
                    <a16:rowId xmlns:a16="http://schemas.microsoft.com/office/drawing/2014/main" val="94316326"/>
                  </a:ext>
                </a:extLst>
              </a:tr>
            </a:tbl>
          </a:graphicData>
        </a:graphic>
      </p:graphicFrame>
      <p:sp>
        <p:nvSpPr>
          <p:cNvPr id="56347" name="Rectangle 45">
            <a:extLst>
              <a:ext uri="{FF2B5EF4-FFF2-40B4-BE49-F238E27FC236}">
                <a16:creationId xmlns:a16="http://schemas.microsoft.com/office/drawing/2014/main" id="{63076D73-24A6-4D2B-A267-AFE6E8F9CC63}"/>
              </a:ext>
            </a:extLst>
          </p:cNvPr>
          <p:cNvSpPr>
            <a:spLocks/>
          </p:cNvSpPr>
          <p:nvPr/>
        </p:nvSpPr>
        <p:spPr bwMode="auto">
          <a:xfrm>
            <a:off x="10274300" y="7734300"/>
            <a:ext cx="9032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WiFi</a:t>
            </a:r>
          </a:p>
        </p:txBody>
      </p:sp>
      <p:sp>
        <p:nvSpPr>
          <p:cNvPr id="56348" name="Rectangle 46">
            <a:extLst>
              <a:ext uri="{FF2B5EF4-FFF2-40B4-BE49-F238E27FC236}">
                <a16:creationId xmlns:a16="http://schemas.microsoft.com/office/drawing/2014/main" id="{60D39046-AE0B-4676-A014-EA6C46F7E0A4}"/>
              </a:ext>
            </a:extLst>
          </p:cNvPr>
          <p:cNvSpPr>
            <a:spLocks/>
          </p:cNvSpPr>
          <p:nvPr/>
        </p:nvSpPr>
        <p:spPr bwMode="auto">
          <a:xfrm>
            <a:off x="9588500" y="6870700"/>
            <a:ext cx="57785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13400">
                <a:latin typeface="Gill Sans Light" charset="0"/>
                <a:cs typeface="Gill Sans Light" charset="0"/>
                <a:sym typeface="Gill Sans Light" charset="0"/>
              </a:rPr>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a:extLst>
              <a:ext uri="{FF2B5EF4-FFF2-40B4-BE49-F238E27FC236}">
                <a16:creationId xmlns:a16="http://schemas.microsoft.com/office/drawing/2014/main" id="{8C488F73-2437-4D46-9174-4B8CDC0A3B93}"/>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C0EEEFE9-8DC7-460A-9012-88305E15320E}" type="slidenum">
              <a:rPr lang="en-US" altLang="en-US" sz="1600"/>
              <a:pPr>
                <a:spcBef>
                  <a:spcPct val="0"/>
                </a:spcBef>
                <a:buClrTx/>
                <a:buSzTx/>
                <a:buFontTx/>
                <a:buNone/>
              </a:pPr>
              <a:t>31</a:t>
            </a:fld>
            <a:endParaRPr lang="en-US" altLang="en-US" sz="1600"/>
          </a:p>
        </p:txBody>
      </p:sp>
      <p:sp>
        <p:nvSpPr>
          <p:cNvPr id="58371" name="Rectangle 1">
            <a:extLst>
              <a:ext uri="{FF2B5EF4-FFF2-40B4-BE49-F238E27FC236}">
                <a16:creationId xmlns:a16="http://schemas.microsoft.com/office/drawing/2014/main" id="{6B1C11A1-1B1D-456E-B754-EC0511D47C3A}"/>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Bridged networking</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58372" name="Rectangle 2">
            <a:extLst>
              <a:ext uri="{FF2B5EF4-FFF2-40B4-BE49-F238E27FC236}">
                <a16:creationId xmlns:a16="http://schemas.microsoft.com/office/drawing/2014/main" id="{8E98073F-6D94-4AF4-BAE1-40CCA005A1A9}"/>
              </a:ext>
            </a:extLst>
          </p:cNvPr>
          <p:cNvSpPr>
            <a:spLocks/>
          </p:cNvSpPr>
          <p:nvPr/>
        </p:nvSpPr>
        <p:spPr bwMode="auto">
          <a:xfrm>
            <a:off x="1752600" y="1612900"/>
            <a:ext cx="94869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For a simple local area wireless network, a bridged architecture is usually adequate. </a:t>
            </a:r>
          </a:p>
        </p:txBody>
      </p:sp>
      <p:sp>
        <p:nvSpPr>
          <p:cNvPr id="58373" name="Rectangle 3">
            <a:extLst>
              <a:ext uri="{FF2B5EF4-FFF2-40B4-BE49-F238E27FC236}">
                <a16:creationId xmlns:a16="http://schemas.microsoft.com/office/drawing/2014/main" id="{7922B143-3F4C-4954-BA45-9BB4F48EB650}"/>
              </a:ext>
            </a:extLst>
          </p:cNvPr>
          <p:cNvSpPr>
            <a:spLocks/>
          </p:cNvSpPr>
          <p:nvPr/>
        </p:nvSpPr>
        <p:spPr bwMode="auto">
          <a:xfrm>
            <a:off x="1536700" y="3132138"/>
            <a:ext cx="102235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ts val="1300"/>
              </a:spcBef>
              <a:buClrTx/>
              <a:buSzTx/>
              <a:buFontTx/>
              <a:buNone/>
            </a:pPr>
            <a:r>
              <a:rPr lang="en-US" altLang="en-US" sz="3600" b="1">
                <a:latin typeface="Gill Sans" charset="0"/>
                <a:cs typeface="Gill Sans" charset="0"/>
                <a:sym typeface="Gill Sans" charset="0"/>
              </a:rPr>
              <a:t>Advantages</a:t>
            </a:r>
            <a:endParaRPr lang="en-US" altLang="en-US" sz="3600">
              <a:latin typeface="Gill Sans" charset="0"/>
              <a:cs typeface="Gill Sans" charset="0"/>
              <a:sym typeface="Gill Sans" charset="0"/>
            </a:endParaRPr>
          </a:p>
          <a:p>
            <a:pPr eaLnBrk="1" hangingPunct="1">
              <a:spcBef>
                <a:spcPts val="1300"/>
              </a:spcBef>
              <a:buClrTx/>
              <a:buFont typeface="Arial" panose="020B0604020202020204" pitchFamily="34" charset="0"/>
              <a:buChar char="•"/>
            </a:pPr>
            <a:r>
              <a:rPr lang="en-US" altLang="en-US" sz="3600">
                <a:latin typeface="Gill Sans" charset="0"/>
                <a:cs typeface="Gill Sans" charset="0"/>
                <a:sym typeface="Gill Sans" charset="0"/>
              </a:rPr>
              <a:t>Very simple configuration</a:t>
            </a:r>
          </a:p>
          <a:p>
            <a:pPr eaLnBrk="1" hangingPunct="1">
              <a:spcBef>
                <a:spcPts val="1300"/>
              </a:spcBef>
              <a:buClrTx/>
              <a:buFont typeface="Arial" panose="020B0604020202020204" pitchFamily="34" charset="0"/>
              <a:buChar char="•"/>
            </a:pPr>
            <a:r>
              <a:rPr lang="en-US" altLang="en-US" sz="3600">
                <a:latin typeface="Gill Sans" charset="0"/>
                <a:cs typeface="Gill Sans" charset="0"/>
                <a:sym typeface="Gill Sans" charset="0"/>
              </a:rPr>
              <a:t>Roaming works very well</a:t>
            </a:r>
          </a:p>
        </p:txBody>
      </p:sp>
      <p:sp>
        <p:nvSpPr>
          <p:cNvPr id="58374" name="Rectangle 4">
            <a:extLst>
              <a:ext uri="{FF2B5EF4-FFF2-40B4-BE49-F238E27FC236}">
                <a16:creationId xmlns:a16="http://schemas.microsoft.com/office/drawing/2014/main" id="{A591BD70-161F-4079-A402-C0378A4DAFA0}"/>
              </a:ext>
            </a:extLst>
          </p:cNvPr>
          <p:cNvSpPr>
            <a:spLocks/>
          </p:cNvSpPr>
          <p:nvPr/>
        </p:nvSpPr>
        <p:spPr bwMode="auto">
          <a:xfrm>
            <a:off x="1447800" y="5651500"/>
            <a:ext cx="9874250"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ts val="1300"/>
              </a:spcBef>
              <a:buClrTx/>
              <a:buSzTx/>
              <a:buFontTx/>
              <a:buNone/>
            </a:pPr>
            <a:r>
              <a:rPr lang="en-US" altLang="en-US" sz="3600" b="1">
                <a:latin typeface="Gill Sans" charset="0"/>
                <a:cs typeface="Gill Sans" charset="0"/>
                <a:sym typeface="Gill Sans" charset="0"/>
              </a:rPr>
              <a:t>Disadvantages</a:t>
            </a:r>
            <a:endParaRPr lang="en-US" altLang="en-US" sz="3600">
              <a:latin typeface="Gill Sans" charset="0"/>
              <a:cs typeface="Gill Sans" charset="0"/>
              <a:sym typeface="Gill Sans" charset="0"/>
            </a:endParaRPr>
          </a:p>
          <a:p>
            <a:pPr eaLnBrk="1" hangingPunct="1">
              <a:spcBef>
                <a:spcPts val="1300"/>
              </a:spcBef>
              <a:buClrTx/>
              <a:buFont typeface="Arial" panose="020B0604020202020204" pitchFamily="34" charset="0"/>
              <a:buChar char="•"/>
            </a:pPr>
            <a:r>
              <a:rPr lang="en-US" altLang="en-US" sz="3600">
                <a:latin typeface="Gill Sans" charset="0"/>
                <a:cs typeface="Gill Sans" charset="0"/>
                <a:sym typeface="Gill Sans" charset="0"/>
              </a:rPr>
              <a:t>Increasingly inefficient as nodes are added</a:t>
            </a:r>
          </a:p>
          <a:p>
            <a:pPr eaLnBrk="1" hangingPunct="1">
              <a:spcBef>
                <a:spcPts val="1300"/>
              </a:spcBef>
              <a:buClrTx/>
              <a:buFont typeface="Arial" panose="020B0604020202020204" pitchFamily="34" charset="0"/>
              <a:buChar char="•"/>
            </a:pPr>
            <a:r>
              <a:rPr lang="en-US" altLang="en-US" sz="3600">
                <a:latin typeface="Gill Sans" charset="0"/>
                <a:cs typeface="Gill Sans" charset="0"/>
                <a:sym typeface="Gill Sans" charset="0"/>
              </a:rPr>
              <a:t>All broadcast traffic is repeated</a:t>
            </a:r>
          </a:p>
          <a:p>
            <a:pPr eaLnBrk="1" hangingPunct="1">
              <a:spcBef>
                <a:spcPts val="1300"/>
              </a:spcBef>
              <a:buClrTx/>
              <a:buFont typeface="Arial" panose="020B0604020202020204" pitchFamily="34" charset="0"/>
              <a:buChar char="•"/>
            </a:pPr>
            <a:r>
              <a:rPr lang="en-US" altLang="en-US" sz="3600">
                <a:latin typeface="Gill Sans" charset="0"/>
                <a:cs typeface="Gill Sans" charset="0"/>
                <a:sym typeface="Gill Sans" charset="0"/>
              </a:rPr>
              <a:t>Virtually unusable on very large wide-area networks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a:extLst>
              <a:ext uri="{FF2B5EF4-FFF2-40B4-BE49-F238E27FC236}">
                <a16:creationId xmlns:a16="http://schemas.microsoft.com/office/drawing/2014/main" id="{D4B3A277-A492-4897-B977-68BACE207C94}"/>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A5E7184A-C5C2-4B31-8E30-82B3C6C93EEB}" type="slidenum">
              <a:rPr lang="en-US" altLang="en-US" sz="1600"/>
              <a:pPr>
                <a:spcBef>
                  <a:spcPct val="0"/>
                </a:spcBef>
                <a:buClrTx/>
                <a:buSzTx/>
                <a:buFontTx/>
                <a:buNone/>
              </a:pPr>
              <a:t>32</a:t>
            </a:fld>
            <a:endParaRPr lang="en-US" altLang="en-US" sz="1600"/>
          </a:p>
        </p:txBody>
      </p:sp>
      <p:sp>
        <p:nvSpPr>
          <p:cNvPr id="60419" name="Rectangle 1">
            <a:extLst>
              <a:ext uri="{FF2B5EF4-FFF2-40B4-BE49-F238E27FC236}">
                <a16:creationId xmlns:a16="http://schemas.microsoft.com/office/drawing/2014/main" id="{C2A10FD8-AB20-49A2-85B1-35161555D4FC}"/>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Bridged access points</a:t>
            </a:r>
            <a:endParaRPr lang="en-US" altLang="en-US" sz="5400">
              <a:latin typeface="Trebuchet MS" panose="020B0603020202020204" pitchFamily="34" charset="0"/>
              <a:ea typeface="ヒラギノ角ゴ ProN W3" charset="-128"/>
              <a:sym typeface="Trebuchet MS" panose="020B0603020202020204" pitchFamily="34" charset="0"/>
            </a:endParaRPr>
          </a:p>
        </p:txBody>
      </p:sp>
      <p:pic>
        <p:nvPicPr>
          <p:cNvPr id="60420" name="Picture 2">
            <a:extLst>
              <a:ext uri="{FF2B5EF4-FFF2-40B4-BE49-F238E27FC236}">
                <a16:creationId xmlns:a16="http://schemas.microsoft.com/office/drawing/2014/main" id="{CA83A937-723F-40EE-8024-8D5745AA2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1549400"/>
            <a:ext cx="12488863" cy="7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a:extLst>
              <a:ext uri="{FF2B5EF4-FFF2-40B4-BE49-F238E27FC236}">
                <a16:creationId xmlns:a16="http://schemas.microsoft.com/office/drawing/2014/main" id="{B67E2D0C-B930-4011-92CC-8743D8A215BE}"/>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52CD1D98-B8D7-42F9-9317-5206394B255A}" type="slidenum">
              <a:rPr lang="en-US" altLang="en-US" sz="1600"/>
              <a:pPr>
                <a:spcBef>
                  <a:spcPct val="0"/>
                </a:spcBef>
                <a:buClrTx/>
                <a:buSzTx/>
                <a:buFontTx/>
                <a:buNone/>
              </a:pPr>
              <a:t>33</a:t>
            </a:fld>
            <a:endParaRPr lang="en-US" altLang="en-US" sz="1600"/>
          </a:p>
        </p:txBody>
      </p:sp>
      <p:sp>
        <p:nvSpPr>
          <p:cNvPr id="62467" name="Rectangle 1">
            <a:extLst>
              <a:ext uri="{FF2B5EF4-FFF2-40B4-BE49-F238E27FC236}">
                <a16:creationId xmlns:a16="http://schemas.microsoft.com/office/drawing/2014/main" id="{4A03F8CA-2AFC-4DA8-A054-226DAD197F87}"/>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Routed networking</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62468" name="Rectangle 2">
            <a:extLst>
              <a:ext uri="{FF2B5EF4-FFF2-40B4-BE49-F238E27FC236}">
                <a16:creationId xmlns:a16="http://schemas.microsoft.com/office/drawing/2014/main" id="{B95F44BF-1F07-4DE9-8E88-E0BD53F6B2CB}"/>
              </a:ext>
            </a:extLst>
          </p:cNvPr>
          <p:cNvSpPr>
            <a:spLocks/>
          </p:cNvSpPr>
          <p:nvPr/>
        </p:nvSpPr>
        <p:spPr bwMode="auto">
          <a:xfrm>
            <a:off x="825500" y="2044700"/>
            <a:ext cx="11341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400">
                <a:latin typeface="Gill Sans" charset="0"/>
                <a:cs typeface="Gill Sans" charset="0"/>
                <a:sym typeface="Gill Sans" charset="0"/>
              </a:rPr>
              <a:t>Large networks are built by applying </a:t>
            </a:r>
            <a:r>
              <a:rPr lang="en-US" altLang="en-US" sz="3400" b="1" i="1">
                <a:latin typeface="Gill Sans" charset="0"/>
                <a:cs typeface="Gill Sans" charset="0"/>
                <a:sym typeface="Gill Sans" charset="0"/>
              </a:rPr>
              <a:t>routing</a:t>
            </a:r>
            <a:r>
              <a:rPr lang="en-US" altLang="en-US" sz="3400">
                <a:latin typeface="Gill Sans" charset="0"/>
                <a:cs typeface="Gill Sans" charset="0"/>
                <a:sym typeface="Gill Sans" charset="0"/>
              </a:rPr>
              <a:t> between nodes. </a:t>
            </a:r>
          </a:p>
        </p:txBody>
      </p:sp>
      <p:sp>
        <p:nvSpPr>
          <p:cNvPr id="62469" name="Rectangle 3">
            <a:extLst>
              <a:ext uri="{FF2B5EF4-FFF2-40B4-BE49-F238E27FC236}">
                <a16:creationId xmlns:a16="http://schemas.microsoft.com/office/drawing/2014/main" id="{668180C7-7939-4920-844A-FA073E877A46}"/>
              </a:ext>
            </a:extLst>
          </p:cNvPr>
          <p:cNvSpPr>
            <a:spLocks/>
          </p:cNvSpPr>
          <p:nvPr/>
        </p:nvSpPr>
        <p:spPr bwMode="auto">
          <a:xfrm>
            <a:off x="673100" y="3473450"/>
            <a:ext cx="116332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342900" indent="-342900">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ts val="3500"/>
              </a:spcBef>
              <a:buClrTx/>
              <a:buFont typeface="Lucida Grande" charset="0"/>
              <a:buChar char="‣"/>
            </a:pPr>
            <a:r>
              <a:rPr lang="en-US" altLang="en-US" sz="3400" b="1" i="1">
                <a:latin typeface="Gill Sans" charset="0"/>
                <a:cs typeface="Gill Sans" charset="0"/>
                <a:sym typeface="Gill Sans" charset="0"/>
              </a:rPr>
              <a:t>Static routing</a:t>
            </a:r>
            <a:r>
              <a:rPr lang="en-US" altLang="en-US" sz="3400">
                <a:latin typeface="Gill Sans" charset="0"/>
                <a:cs typeface="Gill Sans" charset="0"/>
                <a:sym typeface="Gill Sans" charset="0"/>
              </a:rPr>
              <a:t> is often used on point-to-point links.</a:t>
            </a:r>
          </a:p>
          <a:p>
            <a:pPr eaLnBrk="1" hangingPunct="1">
              <a:spcBef>
                <a:spcPts val="3500"/>
              </a:spcBef>
              <a:buClrTx/>
              <a:buFont typeface="Lucida Grande" charset="0"/>
              <a:buChar char="‣"/>
            </a:pPr>
            <a:r>
              <a:rPr lang="en-US" altLang="en-US" sz="3400" b="1" i="1">
                <a:latin typeface="Gill Sans" charset="0"/>
                <a:cs typeface="Gill Sans" charset="0"/>
                <a:sym typeface="Gill Sans" charset="0"/>
              </a:rPr>
              <a:t>Dynamic routing</a:t>
            </a:r>
            <a:r>
              <a:rPr lang="en-US" altLang="en-US" sz="3400">
                <a:latin typeface="Gill Sans" charset="0"/>
                <a:cs typeface="Gill Sans" charset="0"/>
                <a:sym typeface="Gill Sans" charset="0"/>
              </a:rPr>
              <a:t> (such as RIP or OSPF) can be used on larger networks, although they are not designed to work with imperfect wireless links.</a:t>
            </a:r>
          </a:p>
          <a:p>
            <a:pPr eaLnBrk="1" hangingPunct="1">
              <a:spcBef>
                <a:spcPts val="3500"/>
              </a:spcBef>
              <a:buClrTx/>
              <a:buFont typeface="Lucida Grande" charset="0"/>
              <a:buChar char="‣"/>
            </a:pPr>
            <a:r>
              <a:rPr lang="en-US" altLang="en-US" sz="3400">
                <a:latin typeface="Gill Sans" charset="0"/>
                <a:cs typeface="Gill Sans" charset="0"/>
                <a:sym typeface="Gill Sans" charset="0"/>
              </a:rPr>
              <a:t> </a:t>
            </a:r>
            <a:r>
              <a:rPr lang="en-US" altLang="en-US" sz="3400" b="1" i="1">
                <a:latin typeface="Gill Sans" charset="0"/>
                <a:cs typeface="Gill Sans" charset="0"/>
                <a:sym typeface="Gill Sans" charset="0"/>
              </a:rPr>
              <a:t>Mesh routing protocols</a:t>
            </a:r>
            <a:r>
              <a:rPr lang="en-US" altLang="en-US" sz="3400">
                <a:latin typeface="Gill Sans" charset="0"/>
                <a:cs typeface="Gill Sans" charset="0"/>
                <a:sym typeface="Gill Sans" charset="0"/>
              </a:rPr>
              <a:t> work very well with wireless networks, particularly when using radios in ad-hoc mode.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a:extLst>
              <a:ext uri="{FF2B5EF4-FFF2-40B4-BE49-F238E27FC236}">
                <a16:creationId xmlns:a16="http://schemas.microsoft.com/office/drawing/2014/main" id="{8FB900B3-4430-469D-B524-E1E16F7A7C65}"/>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3B682A15-13AD-42C3-912C-19B68475C741}" type="slidenum">
              <a:rPr lang="en-US" altLang="en-US" sz="1600"/>
              <a:pPr>
                <a:spcBef>
                  <a:spcPct val="0"/>
                </a:spcBef>
                <a:buClrTx/>
                <a:buSzTx/>
                <a:buFontTx/>
                <a:buNone/>
              </a:pPr>
              <a:t>34</a:t>
            </a:fld>
            <a:endParaRPr lang="en-US" altLang="en-US" sz="1600"/>
          </a:p>
        </p:txBody>
      </p:sp>
      <p:sp>
        <p:nvSpPr>
          <p:cNvPr id="64515" name="Rectangle 1">
            <a:extLst>
              <a:ext uri="{FF2B5EF4-FFF2-40B4-BE49-F238E27FC236}">
                <a16:creationId xmlns:a16="http://schemas.microsoft.com/office/drawing/2014/main" id="{E2261472-7202-49CD-A7CE-1C2CDF31D65F}"/>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Routed networking</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64516" name="Rectangle 2">
            <a:extLst>
              <a:ext uri="{FF2B5EF4-FFF2-40B4-BE49-F238E27FC236}">
                <a16:creationId xmlns:a16="http://schemas.microsoft.com/office/drawing/2014/main" id="{0F119FAE-27B4-4FAC-A391-28FFAED0D3B7}"/>
              </a:ext>
            </a:extLst>
          </p:cNvPr>
          <p:cNvSpPr>
            <a:spLocks/>
          </p:cNvSpPr>
          <p:nvPr/>
        </p:nvSpPr>
        <p:spPr bwMode="auto">
          <a:xfrm>
            <a:off x="457200" y="1612900"/>
            <a:ext cx="125603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As the network grows, it becomes necessary to use some sort of routing scheme to maintain traffic efficiency.</a:t>
            </a:r>
          </a:p>
        </p:txBody>
      </p:sp>
      <p:sp>
        <p:nvSpPr>
          <p:cNvPr id="64517" name="Rectangle 3">
            <a:extLst>
              <a:ext uri="{FF2B5EF4-FFF2-40B4-BE49-F238E27FC236}">
                <a16:creationId xmlns:a16="http://schemas.microsoft.com/office/drawing/2014/main" id="{F9E7687C-918B-47FA-B995-677D53A82FDE}"/>
              </a:ext>
            </a:extLst>
          </p:cNvPr>
          <p:cNvSpPr>
            <a:spLocks/>
          </p:cNvSpPr>
          <p:nvPr/>
        </p:nvSpPr>
        <p:spPr bwMode="auto">
          <a:xfrm>
            <a:off x="914400" y="6870700"/>
            <a:ext cx="776287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ts val="1300"/>
              </a:spcBef>
              <a:buClrTx/>
              <a:buSzTx/>
              <a:buFontTx/>
              <a:buNone/>
            </a:pPr>
            <a:r>
              <a:rPr lang="en-US" altLang="en-US" sz="3600" b="1">
                <a:latin typeface="Gill Sans" charset="0"/>
                <a:cs typeface="Gill Sans" charset="0"/>
                <a:sym typeface="Gill Sans" charset="0"/>
              </a:rPr>
              <a:t>Disadvantages</a:t>
            </a:r>
            <a:endParaRPr lang="en-US" altLang="en-US" sz="3600">
              <a:latin typeface="Gill Sans" charset="0"/>
              <a:cs typeface="Gill Sans" charset="0"/>
              <a:sym typeface="Gill Sans" charset="0"/>
            </a:endParaRPr>
          </a:p>
          <a:p>
            <a:pPr eaLnBrk="1" hangingPunct="1">
              <a:spcBef>
                <a:spcPts val="1300"/>
              </a:spcBef>
              <a:buClrTx/>
              <a:buFont typeface="Lucida Grande" charset="0"/>
              <a:buChar char="‣"/>
            </a:pPr>
            <a:r>
              <a:rPr lang="en-US" altLang="en-US" sz="3600">
                <a:latin typeface="Gill Sans" charset="0"/>
                <a:cs typeface="Gill Sans" charset="0"/>
                <a:sym typeface="Gill Sans" charset="0"/>
              </a:rPr>
              <a:t>More complex configuration</a:t>
            </a:r>
          </a:p>
          <a:p>
            <a:pPr eaLnBrk="1" hangingPunct="1">
              <a:spcBef>
                <a:spcPts val="1300"/>
              </a:spcBef>
              <a:buClrTx/>
              <a:buFont typeface="Lucida Grande" charset="0"/>
              <a:buChar char="‣"/>
            </a:pPr>
            <a:r>
              <a:rPr lang="en-US" altLang="en-US" sz="3600">
                <a:latin typeface="Gill Sans" charset="0"/>
                <a:cs typeface="Gill Sans" charset="0"/>
                <a:sym typeface="Gill Sans" charset="0"/>
              </a:rPr>
              <a:t>Roaming between APs is not supported</a:t>
            </a:r>
          </a:p>
        </p:txBody>
      </p:sp>
      <p:sp>
        <p:nvSpPr>
          <p:cNvPr id="64518" name="Rectangle 4">
            <a:extLst>
              <a:ext uri="{FF2B5EF4-FFF2-40B4-BE49-F238E27FC236}">
                <a16:creationId xmlns:a16="http://schemas.microsoft.com/office/drawing/2014/main" id="{31DB6BD9-BC12-45B1-83BB-B99DEAFAB33C}"/>
              </a:ext>
            </a:extLst>
          </p:cNvPr>
          <p:cNvSpPr>
            <a:spLocks/>
          </p:cNvSpPr>
          <p:nvPr/>
        </p:nvSpPr>
        <p:spPr bwMode="auto">
          <a:xfrm>
            <a:off x="1003300" y="2916238"/>
            <a:ext cx="115062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ts val="1300"/>
              </a:spcBef>
              <a:buClrTx/>
              <a:buSzTx/>
              <a:buFontTx/>
              <a:buNone/>
            </a:pPr>
            <a:r>
              <a:rPr lang="en-US" altLang="en-US" sz="3600" b="1">
                <a:latin typeface="Gill Sans" charset="0"/>
                <a:cs typeface="Gill Sans" charset="0"/>
                <a:sym typeface="Gill Sans" charset="0"/>
              </a:rPr>
              <a:t>Advantages</a:t>
            </a:r>
            <a:endParaRPr lang="en-US" altLang="en-US" sz="3600">
              <a:latin typeface="Gill Sans" charset="0"/>
              <a:cs typeface="Gill Sans" charset="0"/>
              <a:sym typeface="Gill Sans" charset="0"/>
            </a:endParaRPr>
          </a:p>
          <a:p>
            <a:pPr eaLnBrk="1" hangingPunct="1">
              <a:spcBef>
                <a:spcPts val="1300"/>
              </a:spcBef>
              <a:buClrTx/>
              <a:buFont typeface="Lucida Grande" charset="0"/>
              <a:buChar char="‣"/>
            </a:pPr>
            <a:r>
              <a:rPr lang="en-US" altLang="en-US" sz="3600">
                <a:latin typeface="Gill Sans" charset="0"/>
                <a:cs typeface="Gill Sans" charset="0"/>
                <a:sym typeface="Gill Sans" charset="0"/>
              </a:rPr>
              <a:t>Broadcast domains are limited, making more efficient use of radio bandwidth </a:t>
            </a:r>
          </a:p>
          <a:p>
            <a:pPr eaLnBrk="1" hangingPunct="1">
              <a:spcBef>
                <a:spcPts val="1300"/>
              </a:spcBef>
              <a:buClrTx/>
              <a:buFont typeface="Lucida Grande" charset="0"/>
              <a:buChar char="‣"/>
            </a:pPr>
            <a:r>
              <a:rPr lang="en-US" altLang="en-US" sz="3600">
                <a:latin typeface="Gill Sans" charset="0"/>
                <a:cs typeface="Gill Sans" charset="0"/>
                <a:sym typeface="Gill Sans" charset="0"/>
              </a:rPr>
              <a:t>Arbitrarily large networks can be made</a:t>
            </a:r>
          </a:p>
          <a:p>
            <a:pPr eaLnBrk="1" hangingPunct="1">
              <a:spcBef>
                <a:spcPts val="1300"/>
              </a:spcBef>
              <a:buClrTx/>
              <a:buFont typeface="Lucida Grande" charset="0"/>
              <a:buChar char="‣"/>
            </a:pPr>
            <a:r>
              <a:rPr lang="en-US" altLang="en-US" sz="3600">
                <a:latin typeface="Gill Sans" charset="0"/>
                <a:cs typeface="Gill Sans" charset="0"/>
                <a:sym typeface="Gill Sans" charset="0"/>
              </a:rPr>
              <a:t>A variety of routing protocols and bandwidth management tools are available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447960AA-B73A-46B2-A6BE-4D7C6A6DAC75}"/>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334A7DB6-C6EC-42F4-96DF-2F1CAC002DD3}" type="slidenum">
              <a:rPr lang="en-US" altLang="en-US" sz="1600"/>
              <a:pPr>
                <a:spcBef>
                  <a:spcPct val="0"/>
                </a:spcBef>
                <a:buClrTx/>
                <a:buSzTx/>
                <a:buFontTx/>
                <a:buNone/>
              </a:pPr>
              <a:t>35</a:t>
            </a:fld>
            <a:endParaRPr lang="en-US" altLang="en-US" sz="1600"/>
          </a:p>
        </p:txBody>
      </p:sp>
      <p:sp>
        <p:nvSpPr>
          <p:cNvPr id="65539" name="Rectangle 1">
            <a:extLst>
              <a:ext uri="{FF2B5EF4-FFF2-40B4-BE49-F238E27FC236}">
                <a16:creationId xmlns:a16="http://schemas.microsoft.com/office/drawing/2014/main" id="{C8D6EF64-D735-412C-9642-1F137F756979}"/>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Routed access points</a:t>
            </a:r>
            <a:endParaRPr lang="en-US" altLang="en-US" sz="5400">
              <a:latin typeface="Trebuchet MS" panose="020B0603020202020204" pitchFamily="34" charset="0"/>
              <a:ea typeface="ヒラギノ角ゴ ProN W3" charset="-128"/>
              <a:sym typeface="Trebuchet MS" panose="020B0603020202020204" pitchFamily="34" charset="0"/>
            </a:endParaRPr>
          </a:p>
        </p:txBody>
      </p:sp>
      <p:pic>
        <p:nvPicPr>
          <p:cNvPr id="65540" name="Picture 2">
            <a:extLst>
              <a:ext uri="{FF2B5EF4-FFF2-40B4-BE49-F238E27FC236}">
                <a16:creationId xmlns:a16="http://schemas.microsoft.com/office/drawing/2014/main" id="{7A9B875E-B778-4563-B928-6A940CB51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3" y="1485900"/>
            <a:ext cx="11380787" cy="745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8ACA23EA-9070-41AF-85AB-D3C21F419609}"/>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fld id="{4FC5417B-D04E-4599-81FC-7386EA0C49C2}" type="slidenum">
              <a:rPr lang="en-US" altLang="en-US" sz="1800">
                <a:ea typeface="ヒラギノ明朝 ProN W3" charset="-128"/>
              </a:rPr>
              <a:pPr/>
              <a:t>36</a:t>
            </a:fld>
            <a:endParaRPr lang="en-US" altLang="en-US" sz="1800">
              <a:ea typeface="ヒラギノ明朝 ProN W3" charset="-128"/>
            </a:endParaRPr>
          </a:p>
        </p:txBody>
      </p:sp>
      <p:sp>
        <p:nvSpPr>
          <p:cNvPr id="67587" name="Rectangle 2">
            <a:extLst>
              <a:ext uri="{FF2B5EF4-FFF2-40B4-BE49-F238E27FC236}">
                <a16:creationId xmlns:a16="http://schemas.microsoft.com/office/drawing/2014/main" id="{168A000B-2075-42B5-87A0-B6C1291C18CD}"/>
              </a:ext>
            </a:extLst>
          </p:cNvPr>
          <p:cNvSpPr>
            <a:spLocks noChangeArrowheads="1"/>
          </p:cNvSpPr>
          <p:nvPr>
            <p:ph type="title"/>
          </p:nvPr>
        </p:nvSpPr>
        <p:spPr>
          <a:xfrm>
            <a:off x="1270000" y="571500"/>
            <a:ext cx="10464800" cy="914400"/>
          </a:xfrm>
        </p:spPr>
        <p:txBody>
          <a:bodyPr/>
          <a:lstStyle/>
          <a:p>
            <a:pPr eaLnBrk="1" hangingPunct="1"/>
            <a:r>
              <a:rPr lang="en-US" altLang="en-US"/>
              <a:t>A few important concepts</a:t>
            </a:r>
          </a:p>
        </p:txBody>
      </p:sp>
      <p:sp>
        <p:nvSpPr>
          <p:cNvPr id="67588" name="Rectangle 3">
            <a:extLst>
              <a:ext uri="{FF2B5EF4-FFF2-40B4-BE49-F238E27FC236}">
                <a16:creationId xmlns:a16="http://schemas.microsoft.com/office/drawing/2014/main" id="{79D0386E-58AE-4B42-8AC7-A4F66393E434}"/>
              </a:ext>
            </a:extLst>
          </p:cNvPr>
          <p:cNvSpPr>
            <a:spLocks/>
          </p:cNvSpPr>
          <p:nvPr/>
        </p:nvSpPr>
        <p:spPr bwMode="auto">
          <a:xfrm>
            <a:off x="1041400" y="2387600"/>
            <a:ext cx="109093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algn="l" eaLnBrk="1" hangingPunct="1"/>
            <a:r>
              <a:rPr lang="en-US" altLang="en-US">
                <a:ea typeface="ヒラギノ明朝 ProN W3" charset="-128"/>
                <a:cs typeface="Gill Sans" charset="0"/>
              </a:rPr>
              <a:t> I can give you answers to some questions, indeed :-)</a:t>
            </a:r>
          </a:p>
          <a:p>
            <a:pPr algn="l" eaLnBrk="1" hangingPunct="1"/>
            <a:endParaRPr lang="en-US" altLang="en-US">
              <a:ea typeface="ヒラギノ明朝 ProN W3" charset="-128"/>
              <a:cs typeface="Gill Sans" charset="0"/>
            </a:endParaRPr>
          </a:p>
          <a:p>
            <a:pPr algn="l" eaLnBrk="1" hangingPunct="1">
              <a:buFont typeface="Lucida Grande" charset="0"/>
              <a:buChar char="‣"/>
            </a:pPr>
            <a:r>
              <a:rPr lang="en-US" altLang="en-US">
                <a:ea typeface="ヒラギノ明朝 ProN W3" charset="-128"/>
                <a:cs typeface="Gill Sans" charset="0"/>
              </a:rPr>
              <a:t>What is a </a:t>
            </a:r>
            <a:r>
              <a:rPr lang="en-US" altLang="en-US" i="1">
                <a:ea typeface="ヒラギノ明朝 ProN W3" charset="-128"/>
                <a:cs typeface="Gill Sans" charset="0"/>
              </a:rPr>
              <a:t>device</a:t>
            </a:r>
            <a:r>
              <a:rPr lang="en-US" altLang="en-US">
                <a:ea typeface="ヒラギノ明朝 ProN W3" charset="-128"/>
                <a:cs typeface="Gill Sans" charset="0"/>
              </a:rPr>
              <a:t>?</a:t>
            </a:r>
          </a:p>
          <a:p>
            <a:pPr algn="l" eaLnBrk="1" hangingPunct="1">
              <a:buFont typeface="Lucida Grande" charset="0"/>
              <a:buChar char="‣"/>
            </a:pPr>
            <a:r>
              <a:rPr lang="en-US" altLang="en-US">
                <a:ea typeface="ヒラギノ明朝 ProN W3" charset="-128"/>
                <a:cs typeface="Gill Sans" charset="0"/>
              </a:rPr>
              <a:t>What is an Access Point (AP)? Can it be also a client? Are they </a:t>
            </a:r>
            <a:r>
              <a:rPr lang="en-US" altLang="en-US" i="1">
                <a:ea typeface="ヒラギノ明朝 ProN W3" charset="-128"/>
                <a:cs typeface="Gill Sans" charset="0"/>
              </a:rPr>
              <a:t>different</a:t>
            </a:r>
            <a:r>
              <a:rPr lang="en-US" altLang="en-US">
                <a:ea typeface="ヒラギノ明朝 ProN W3" charset="-128"/>
                <a:cs typeface="Gill Sans" charset="0"/>
              </a:rPr>
              <a:t> hardware?</a:t>
            </a:r>
          </a:p>
          <a:p>
            <a:pPr algn="l" eaLnBrk="1" hangingPunct="1">
              <a:buFont typeface="Lucida Grande" charset="0"/>
              <a:buChar char="‣"/>
            </a:pPr>
            <a:r>
              <a:rPr lang="en-US" altLang="en-US">
                <a:ea typeface="ヒラギノ明朝 ProN W3" charset="-128"/>
                <a:cs typeface="Gill Sans" charset="0"/>
              </a:rPr>
              <a:t>What is firmware? Why may I want to change it?</a:t>
            </a:r>
          </a:p>
          <a:p>
            <a:pPr algn="l" eaLnBrk="1" hangingPunct="1">
              <a:buFont typeface="Lucida Grande" charset="0"/>
              <a:buChar char="‣"/>
            </a:pPr>
            <a:r>
              <a:rPr lang="en-US" altLang="en-US">
                <a:ea typeface="ヒラギノ明朝 ProN W3" charset="-128"/>
                <a:cs typeface="Gill Sans" charset="0"/>
              </a:rPr>
              <a:t>I don’t understand the differences between AP, device, firmware, protocols...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a:extLst>
              <a:ext uri="{FF2B5EF4-FFF2-40B4-BE49-F238E27FC236}">
                <a16:creationId xmlns:a16="http://schemas.microsoft.com/office/drawing/2014/main" id="{7D6C270C-244E-4345-B310-16EA11C505A0}"/>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fld id="{9BF92989-0CD3-4CCD-8849-092F13D1C83F}" type="slidenum">
              <a:rPr lang="en-US" altLang="en-US" sz="1800">
                <a:ea typeface="ヒラギノ明朝 ProN W3" charset="-128"/>
              </a:rPr>
              <a:pPr/>
              <a:t>37</a:t>
            </a:fld>
            <a:endParaRPr lang="en-US" altLang="en-US" sz="1800">
              <a:ea typeface="ヒラギノ明朝 ProN W3" charset="-128"/>
            </a:endParaRPr>
          </a:p>
        </p:txBody>
      </p:sp>
      <p:sp>
        <p:nvSpPr>
          <p:cNvPr id="69635" name="Rectangle 1">
            <a:extLst>
              <a:ext uri="{FF2B5EF4-FFF2-40B4-BE49-F238E27FC236}">
                <a16:creationId xmlns:a16="http://schemas.microsoft.com/office/drawing/2014/main" id="{903BE966-4A65-416F-9945-DAB33116E9B0}"/>
              </a:ext>
            </a:extLst>
          </p:cNvPr>
          <p:cNvSpPr>
            <a:spLocks noChangeArrowheads="1"/>
          </p:cNvSpPr>
          <p:nvPr>
            <p:ph type="title"/>
          </p:nvPr>
        </p:nvSpPr>
        <p:spPr/>
        <p:txBody>
          <a:bodyPr/>
          <a:lstStyle/>
          <a:p>
            <a:pPr eaLnBrk="1" hangingPunct="1"/>
            <a:r>
              <a:rPr lang="en-US" altLang="en-US"/>
              <a:t>A few important concepts</a:t>
            </a:r>
          </a:p>
        </p:txBody>
      </p:sp>
      <p:sp>
        <p:nvSpPr>
          <p:cNvPr id="69636" name="Rectangle 2">
            <a:extLst>
              <a:ext uri="{FF2B5EF4-FFF2-40B4-BE49-F238E27FC236}">
                <a16:creationId xmlns:a16="http://schemas.microsoft.com/office/drawing/2014/main" id="{20C13A9F-4993-48EC-B90A-C14A7032F430}"/>
              </a:ext>
            </a:extLst>
          </p:cNvPr>
          <p:cNvSpPr>
            <a:spLocks/>
          </p:cNvSpPr>
          <p:nvPr/>
        </p:nvSpPr>
        <p:spPr bwMode="auto">
          <a:xfrm>
            <a:off x="1727200" y="1930400"/>
            <a:ext cx="9525000" cy="6057900"/>
          </a:xfrm>
          <a:prstGeom prst="rect">
            <a:avLst/>
          </a:prstGeom>
          <a:solidFill>
            <a:srgbClr val="CCC78A"/>
          </a:solidFill>
          <a:ln w="12700">
            <a:solidFill>
              <a:schemeClr val="tx1"/>
            </a:solidFill>
            <a:round/>
            <a:headEnd/>
            <a:tailEnd/>
          </a:ln>
        </p:spPr>
        <p:txBody>
          <a:bodyPr lIns="0" tIns="0" rIns="0" bIns="0"/>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algn="l" eaLnBrk="1" hangingPunct="1"/>
            <a:endParaRPr lang="en-US" altLang="en-US" sz="1200">
              <a:solidFill>
                <a:srgbClr val="000000"/>
              </a:solidFill>
              <a:latin typeface="Times New Roman" panose="02020603050405020304" pitchFamily="18" charset="0"/>
              <a:ea typeface="ヒラギノ明朝 ProN W3" charset="-128"/>
              <a:sym typeface="Times New Roman" panose="02020603050405020304" pitchFamily="18" charset="0"/>
            </a:endParaRPr>
          </a:p>
        </p:txBody>
      </p:sp>
      <p:sp>
        <p:nvSpPr>
          <p:cNvPr id="69637" name="Rectangle 3">
            <a:extLst>
              <a:ext uri="{FF2B5EF4-FFF2-40B4-BE49-F238E27FC236}">
                <a16:creationId xmlns:a16="http://schemas.microsoft.com/office/drawing/2014/main" id="{2442768A-46EC-464F-AEF2-D7E696FEF8A1}"/>
              </a:ext>
            </a:extLst>
          </p:cNvPr>
          <p:cNvSpPr>
            <a:spLocks/>
          </p:cNvSpPr>
          <p:nvPr/>
        </p:nvSpPr>
        <p:spPr bwMode="auto">
          <a:xfrm>
            <a:off x="1930400" y="2217738"/>
            <a:ext cx="3987800" cy="2678112"/>
          </a:xfrm>
          <a:prstGeom prst="rect">
            <a:avLst/>
          </a:prstGeom>
          <a:solidFill>
            <a:schemeClr val="accent1"/>
          </a:solidFill>
          <a:ln w="12700">
            <a:solidFill>
              <a:schemeClr val="tx1"/>
            </a:solidFill>
            <a:round/>
            <a:headEnd/>
            <a:tailEnd/>
          </a:ln>
        </p:spPr>
        <p:txBody>
          <a:bodyPr lIns="0" tIns="0" rIns="0" bIns="0" anchor="ct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eaLnBrk="1" hangingPunct="1"/>
            <a:r>
              <a:rPr lang="en-US" altLang="en-US" sz="5400">
                <a:latin typeface="Trebuchet MS" panose="020B0603020202020204" pitchFamily="34" charset="0"/>
                <a:ea typeface="ヒラギノ明朝 ProN W3" charset="-128"/>
                <a:sym typeface="Trebuchet MS" panose="020B0603020202020204" pitchFamily="34" charset="0"/>
              </a:rPr>
              <a:t>device</a:t>
            </a:r>
          </a:p>
          <a:p>
            <a:pPr eaLnBrk="1" hangingPunct="1"/>
            <a:r>
              <a:rPr lang="en-US" altLang="en-US" sz="3900">
                <a:latin typeface="Trebuchet MS" panose="020B0603020202020204" pitchFamily="34" charset="0"/>
                <a:ea typeface="ヒラギノ明朝 ProN W3" charset="-128"/>
                <a:sym typeface="Trebuchet MS" panose="020B0603020202020204" pitchFamily="34" charset="0"/>
              </a:rPr>
              <a:t>(hardware)</a:t>
            </a:r>
          </a:p>
        </p:txBody>
      </p:sp>
      <p:sp>
        <p:nvSpPr>
          <p:cNvPr id="69638" name="Rectangle 4">
            <a:extLst>
              <a:ext uri="{FF2B5EF4-FFF2-40B4-BE49-F238E27FC236}">
                <a16:creationId xmlns:a16="http://schemas.microsoft.com/office/drawing/2014/main" id="{E32D2FBA-DBC3-482A-8499-2AD94EF3FBF4}"/>
              </a:ext>
            </a:extLst>
          </p:cNvPr>
          <p:cNvSpPr>
            <a:spLocks/>
          </p:cNvSpPr>
          <p:nvPr/>
        </p:nvSpPr>
        <p:spPr bwMode="auto">
          <a:xfrm>
            <a:off x="7086600" y="2217738"/>
            <a:ext cx="3987800" cy="2678112"/>
          </a:xfrm>
          <a:prstGeom prst="rect">
            <a:avLst/>
          </a:prstGeom>
          <a:solidFill>
            <a:schemeClr val="accent1"/>
          </a:solidFill>
          <a:ln w="12700">
            <a:solidFill>
              <a:schemeClr val="tx1"/>
            </a:solidFill>
            <a:round/>
            <a:headEnd/>
            <a:tailEnd/>
          </a:ln>
        </p:spPr>
        <p:txBody>
          <a:bodyPr lIns="0" tIns="0" rIns="0" bIns="0" anchor="ct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eaLnBrk="1" hangingPunct="1"/>
            <a:r>
              <a:rPr lang="en-US" altLang="en-US" sz="5400">
                <a:latin typeface="Trebuchet MS" panose="020B0603020202020204" pitchFamily="34" charset="0"/>
                <a:ea typeface="ヒラギノ明朝 ProN W3" charset="-128"/>
                <a:sym typeface="Trebuchet MS" panose="020B0603020202020204" pitchFamily="34" charset="0"/>
              </a:rPr>
              <a:t>firmware</a:t>
            </a:r>
          </a:p>
          <a:p>
            <a:pPr eaLnBrk="1" hangingPunct="1"/>
            <a:r>
              <a:rPr lang="en-US" altLang="en-US" sz="4200">
                <a:latin typeface="Trebuchet MS" panose="020B0603020202020204" pitchFamily="34" charset="0"/>
                <a:ea typeface="ヒラギノ明朝 ProN W3" charset="-128"/>
                <a:sym typeface="Trebuchet MS" panose="020B0603020202020204" pitchFamily="34" charset="0"/>
              </a:rPr>
              <a:t>(O.S.+software)</a:t>
            </a:r>
          </a:p>
        </p:txBody>
      </p:sp>
      <p:sp>
        <p:nvSpPr>
          <p:cNvPr id="69639" name="Rectangle 5">
            <a:extLst>
              <a:ext uri="{FF2B5EF4-FFF2-40B4-BE49-F238E27FC236}">
                <a16:creationId xmlns:a16="http://schemas.microsoft.com/office/drawing/2014/main" id="{5828BDE0-6514-4FAF-A660-67C21D64B6E4}"/>
              </a:ext>
            </a:extLst>
          </p:cNvPr>
          <p:cNvSpPr>
            <a:spLocks/>
          </p:cNvSpPr>
          <p:nvPr/>
        </p:nvSpPr>
        <p:spPr bwMode="auto">
          <a:xfrm>
            <a:off x="6075363" y="2578100"/>
            <a:ext cx="852487"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eaLnBrk="1" hangingPunct="1"/>
            <a:r>
              <a:rPr lang="en-US" altLang="en-US" sz="11100">
                <a:latin typeface="Trebuchet MS" panose="020B0603020202020204" pitchFamily="34" charset="0"/>
                <a:ea typeface="ヒラギノ明朝 ProN W3" charset="-128"/>
                <a:sym typeface="Trebuchet MS" panose="020B0603020202020204" pitchFamily="34" charset="0"/>
              </a:rPr>
              <a:t>+</a:t>
            </a:r>
          </a:p>
        </p:txBody>
      </p:sp>
      <p:sp>
        <p:nvSpPr>
          <p:cNvPr id="69640" name="Rectangle 6">
            <a:extLst>
              <a:ext uri="{FF2B5EF4-FFF2-40B4-BE49-F238E27FC236}">
                <a16:creationId xmlns:a16="http://schemas.microsoft.com/office/drawing/2014/main" id="{4D467A66-A6CD-4FAF-8810-4F198FA8CF9A}"/>
              </a:ext>
            </a:extLst>
          </p:cNvPr>
          <p:cNvSpPr>
            <a:spLocks/>
          </p:cNvSpPr>
          <p:nvPr/>
        </p:nvSpPr>
        <p:spPr bwMode="auto">
          <a:xfrm>
            <a:off x="1955800" y="4968875"/>
            <a:ext cx="44704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algn="l" eaLnBrk="1" hangingPunct="1"/>
            <a:r>
              <a:rPr lang="en-US" altLang="en-US" sz="3100">
                <a:latin typeface="Trebuchet MS" panose="020B0603020202020204" pitchFamily="34" charset="0"/>
                <a:ea typeface="ヒラギノ明朝 ProN W3" charset="-128"/>
                <a:sym typeface="Trebuchet MS" panose="020B0603020202020204" pitchFamily="34" charset="0"/>
              </a:rPr>
              <a:t>hardware features:</a:t>
            </a:r>
          </a:p>
          <a:p>
            <a:pPr algn="l" eaLnBrk="1" hangingPunct="1">
              <a:buSzPct val="75000"/>
              <a:buFont typeface="Lucida Grande" charset="0"/>
              <a:buChar char="‣"/>
            </a:pPr>
            <a:r>
              <a:rPr lang="en-US" altLang="en-US" sz="3100">
                <a:latin typeface="Trebuchet MS" panose="020B0603020202020204" pitchFamily="34" charset="0"/>
                <a:ea typeface="ヒラギノ明朝 ProN W3" charset="-128"/>
                <a:sym typeface="Trebuchet MS" panose="020B0603020202020204" pitchFamily="34" charset="0"/>
              </a:rPr>
              <a:t> power</a:t>
            </a:r>
          </a:p>
          <a:p>
            <a:pPr algn="l" eaLnBrk="1" hangingPunct="1">
              <a:buSzPct val="75000"/>
              <a:buFont typeface="Lucida Grande" charset="0"/>
              <a:buChar char="‣"/>
            </a:pPr>
            <a:r>
              <a:rPr lang="en-US" altLang="en-US" sz="3100">
                <a:latin typeface="Trebuchet MS" panose="020B0603020202020204" pitchFamily="34" charset="0"/>
                <a:ea typeface="ヒラギノ明朝 ProN W3" charset="-128"/>
                <a:sym typeface="Trebuchet MS" panose="020B0603020202020204" pitchFamily="34" charset="0"/>
              </a:rPr>
              <a:t> frequencies</a:t>
            </a:r>
          </a:p>
          <a:p>
            <a:pPr algn="l" eaLnBrk="1" hangingPunct="1">
              <a:buSzPct val="75000"/>
              <a:buFont typeface="Lucida Grande" charset="0"/>
              <a:buChar char="‣"/>
            </a:pPr>
            <a:r>
              <a:rPr lang="en-US" altLang="en-US" sz="3100">
                <a:latin typeface="Trebuchet MS" panose="020B0603020202020204" pitchFamily="34" charset="0"/>
                <a:ea typeface="ヒラギノ明朝 ProN W3" charset="-128"/>
                <a:sym typeface="Trebuchet MS" panose="020B0603020202020204" pitchFamily="34" charset="0"/>
              </a:rPr>
              <a:t> ports (radio, ethernet)</a:t>
            </a:r>
          </a:p>
          <a:p>
            <a:pPr algn="l" eaLnBrk="1" hangingPunct="1">
              <a:buSzPct val="75000"/>
              <a:buFont typeface="Lucida Grande" charset="0"/>
              <a:buChar char="‣"/>
            </a:pPr>
            <a:r>
              <a:rPr lang="en-US" altLang="en-US" sz="3100">
                <a:latin typeface="Trebuchet MS" panose="020B0603020202020204" pitchFamily="34" charset="0"/>
                <a:ea typeface="ヒラギノ明朝 ProN W3" charset="-128"/>
                <a:sym typeface="Trebuchet MS" panose="020B0603020202020204" pitchFamily="34" charset="0"/>
              </a:rPr>
              <a:t> connectors, etc...</a:t>
            </a:r>
          </a:p>
        </p:txBody>
      </p:sp>
      <p:sp>
        <p:nvSpPr>
          <p:cNvPr id="69641" name="Rectangle 7">
            <a:extLst>
              <a:ext uri="{FF2B5EF4-FFF2-40B4-BE49-F238E27FC236}">
                <a16:creationId xmlns:a16="http://schemas.microsoft.com/office/drawing/2014/main" id="{8E99259B-4199-48D9-A913-9519A9A00AB5}"/>
              </a:ext>
            </a:extLst>
          </p:cNvPr>
          <p:cNvSpPr>
            <a:spLocks/>
          </p:cNvSpPr>
          <p:nvPr/>
        </p:nvSpPr>
        <p:spPr bwMode="auto">
          <a:xfrm>
            <a:off x="7110413" y="4967288"/>
            <a:ext cx="40767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algn="l" eaLnBrk="1" hangingPunct="1"/>
            <a:r>
              <a:rPr lang="en-US" altLang="en-US" sz="3100">
                <a:latin typeface="Trebuchet MS" panose="020B0603020202020204" pitchFamily="34" charset="0"/>
                <a:ea typeface="ヒラギノ明朝 ProN W3" charset="-128"/>
                <a:sym typeface="Trebuchet MS" panose="020B0603020202020204" pitchFamily="34" charset="0"/>
              </a:rPr>
              <a:t>firmware features:</a:t>
            </a:r>
          </a:p>
          <a:p>
            <a:pPr algn="l" eaLnBrk="1" hangingPunct="1">
              <a:buSzPct val="75000"/>
              <a:buFont typeface="Lucida Grande" charset="0"/>
              <a:buChar char="‣"/>
            </a:pPr>
            <a:r>
              <a:rPr lang="en-US" altLang="en-US" sz="3100">
                <a:latin typeface="Trebuchet MS" panose="020B0603020202020204" pitchFamily="34" charset="0"/>
                <a:ea typeface="ヒラギノ明朝 ProN W3" charset="-128"/>
                <a:sym typeface="Trebuchet MS" panose="020B0603020202020204" pitchFamily="34" charset="0"/>
              </a:rPr>
              <a:t> modes (AP/client/…)</a:t>
            </a:r>
          </a:p>
          <a:p>
            <a:pPr algn="l" eaLnBrk="1" hangingPunct="1">
              <a:buSzPct val="75000"/>
              <a:buFont typeface="Lucida Grande" charset="0"/>
              <a:buChar char="‣"/>
            </a:pPr>
            <a:r>
              <a:rPr lang="en-US" altLang="en-US" sz="3100">
                <a:latin typeface="Trebuchet MS" panose="020B0603020202020204" pitchFamily="34" charset="0"/>
                <a:ea typeface="ヒラギノ明朝 ProN W3" charset="-128"/>
                <a:sym typeface="Trebuchet MS" panose="020B0603020202020204" pitchFamily="34" charset="0"/>
              </a:rPr>
              <a:t> supported protocols</a:t>
            </a:r>
          </a:p>
          <a:p>
            <a:pPr algn="l" eaLnBrk="1" hangingPunct="1">
              <a:buSzPct val="75000"/>
              <a:buFont typeface="Lucida Grande" charset="0"/>
              <a:buChar char="‣"/>
            </a:pPr>
            <a:r>
              <a:rPr lang="en-US" altLang="en-US" sz="3100">
                <a:latin typeface="Trebuchet MS" panose="020B0603020202020204" pitchFamily="34" charset="0"/>
                <a:ea typeface="ヒラギノ明朝 ProN W3" charset="-128"/>
                <a:sym typeface="Trebuchet MS" panose="020B0603020202020204" pitchFamily="34" charset="0"/>
              </a:rPr>
              <a:t> allowed max power</a:t>
            </a:r>
          </a:p>
          <a:p>
            <a:pPr algn="l" eaLnBrk="1" hangingPunct="1">
              <a:buSzPct val="75000"/>
              <a:buFont typeface="Lucida Grande" charset="0"/>
              <a:buChar char="‣"/>
            </a:pPr>
            <a:r>
              <a:rPr lang="en-US" altLang="en-US" sz="3100">
                <a:latin typeface="Trebuchet MS" panose="020B0603020202020204" pitchFamily="34" charset="0"/>
                <a:ea typeface="ヒラギノ明朝 ProN W3" charset="-128"/>
                <a:sym typeface="Trebuchet MS" panose="020B0603020202020204" pitchFamily="34" charset="0"/>
              </a:rPr>
              <a:t> allowed frequencies</a:t>
            </a:r>
          </a:p>
          <a:p>
            <a:pPr algn="l" eaLnBrk="1" hangingPunct="1">
              <a:buSzPct val="75000"/>
              <a:buFont typeface="Lucida Grande" charset="0"/>
              <a:buChar char="‣"/>
            </a:pPr>
            <a:r>
              <a:rPr lang="en-US" altLang="en-US" sz="3100">
                <a:latin typeface="Trebuchet MS" panose="020B0603020202020204" pitchFamily="34" charset="0"/>
                <a:ea typeface="ヒラギノ明朝 ProN W3" charset="-128"/>
                <a:sym typeface="Trebuchet MS" panose="020B0603020202020204" pitchFamily="34" charset="0"/>
              </a:rPr>
              <a:t> settings you can do…</a:t>
            </a:r>
          </a:p>
        </p:txBody>
      </p:sp>
      <p:sp>
        <p:nvSpPr>
          <p:cNvPr id="69642" name="Rectangle 8">
            <a:extLst>
              <a:ext uri="{FF2B5EF4-FFF2-40B4-BE49-F238E27FC236}">
                <a16:creationId xmlns:a16="http://schemas.microsoft.com/office/drawing/2014/main" id="{45F80679-AF69-4C5D-9481-B699A40B08A7}"/>
              </a:ext>
            </a:extLst>
          </p:cNvPr>
          <p:cNvSpPr>
            <a:spLocks/>
          </p:cNvSpPr>
          <p:nvPr/>
        </p:nvSpPr>
        <p:spPr bwMode="auto">
          <a:xfrm>
            <a:off x="1455738" y="8012113"/>
            <a:ext cx="100838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eaLnBrk="1" hangingPunct="1"/>
            <a:r>
              <a:rPr lang="en-US" altLang="en-US" sz="3900" i="1">
                <a:latin typeface="Trebuchet MS" panose="020B0603020202020204" pitchFamily="34" charset="0"/>
                <a:ea typeface="ヒラギノ明朝 ProN W3" charset="-128"/>
                <a:sym typeface="Trebuchet MS" panose="020B0603020202020204" pitchFamily="34" charset="0"/>
              </a:rPr>
              <a:t>all of this together</a:t>
            </a:r>
            <a:r>
              <a:rPr lang="en-US" altLang="en-US" sz="3900">
                <a:latin typeface="Trebuchet MS" panose="020B0603020202020204" pitchFamily="34" charset="0"/>
                <a:ea typeface="ヒラギノ明朝 ProN W3" charset="-128"/>
                <a:sym typeface="Trebuchet MS" panose="020B0603020202020204" pitchFamily="34" charset="0"/>
              </a:rPr>
              <a:t> makes up your AP/client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666EB13B-43D8-4BE2-8FCE-4B4884DB2059}"/>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fld id="{D9C371D5-6645-492E-9D80-CA2BA09EEA9A}" type="slidenum">
              <a:rPr lang="en-US" altLang="en-US" sz="1800">
                <a:ea typeface="ヒラギノ明朝 ProN W3" charset="-128"/>
              </a:rPr>
              <a:pPr/>
              <a:t>4</a:t>
            </a:fld>
            <a:endParaRPr lang="en-US" altLang="en-US" sz="1800">
              <a:ea typeface="ヒラギノ明朝 ProN W3" charset="-128"/>
            </a:endParaRPr>
          </a:p>
        </p:txBody>
      </p:sp>
      <p:sp>
        <p:nvSpPr>
          <p:cNvPr id="12291" name="Rectangle 1">
            <a:extLst>
              <a:ext uri="{FF2B5EF4-FFF2-40B4-BE49-F238E27FC236}">
                <a16:creationId xmlns:a16="http://schemas.microsoft.com/office/drawing/2014/main" id="{78F3476E-7936-4B20-B632-DE9B41556B5C}"/>
              </a:ext>
            </a:extLst>
          </p:cNvPr>
          <p:cNvSpPr>
            <a:spLocks noChangeArrowheads="1"/>
          </p:cNvSpPr>
          <p:nvPr>
            <p:ph type="title"/>
          </p:nvPr>
        </p:nvSpPr>
        <p:spPr>
          <a:xfrm>
            <a:off x="1270000" y="127000"/>
            <a:ext cx="10464800" cy="863600"/>
          </a:xfrm>
        </p:spPr>
        <p:txBody>
          <a:bodyPr/>
          <a:lstStyle/>
          <a:p>
            <a:pPr eaLnBrk="1" hangingPunct="1"/>
            <a:r>
              <a:rPr lang="en-US" altLang="en-US"/>
              <a:t>Compatibility of standards</a:t>
            </a:r>
          </a:p>
        </p:txBody>
      </p:sp>
      <p:graphicFrame>
        <p:nvGraphicFramePr>
          <p:cNvPr id="18434" name="Group 2">
            <a:extLst>
              <a:ext uri="{FF2B5EF4-FFF2-40B4-BE49-F238E27FC236}">
                <a16:creationId xmlns:a16="http://schemas.microsoft.com/office/drawing/2014/main" id="{E1583BD6-2C2D-478E-B622-8FD7DE61CF89}"/>
              </a:ext>
            </a:extLst>
          </p:cNvPr>
          <p:cNvGraphicFramePr>
            <a:graphicFrameLocks noGrp="1"/>
          </p:cNvGraphicFramePr>
          <p:nvPr/>
        </p:nvGraphicFramePr>
        <p:xfrm>
          <a:off x="1320800" y="1905000"/>
          <a:ext cx="10353675" cy="7323147"/>
        </p:xfrm>
        <a:graphic>
          <a:graphicData uri="http://schemas.openxmlformats.org/drawingml/2006/table">
            <a:tbl>
              <a:tblPr/>
              <a:tblGrid>
                <a:gridCol w="1725613">
                  <a:extLst>
                    <a:ext uri="{9D8B030D-6E8A-4147-A177-3AD203B41FA5}">
                      <a16:colId xmlns:a16="http://schemas.microsoft.com/office/drawing/2014/main" val="3173744419"/>
                    </a:ext>
                  </a:extLst>
                </a:gridCol>
                <a:gridCol w="1725612">
                  <a:extLst>
                    <a:ext uri="{9D8B030D-6E8A-4147-A177-3AD203B41FA5}">
                      <a16:colId xmlns:a16="http://schemas.microsoft.com/office/drawing/2014/main" val="841701929"/>
                    </a:ext>
                  </a:extLst>
                </a:gridCol>
                <a:gridCol w="1725613">
                  <a:extLst>
                    <a:ext uri="{9D8B030D-6E8A-4147-A177-3AD203B41FA5}">
                      <a16:colId xmlns:a16="http://schemas.microsoft.com/office/drawing/2014/main" val="878679661"/>
                    </a:ext>
                  </a:extLst>
                </a:gridCol>
                <a:gridCol w="1725612">
                  <a:extLst>
                    <a:ext uri="{9D8B030D-6E8A-4147-A177-3AD203B41FA5}">
                      <a16:colId xmlns:a16="http://schemas.microsoft.com/office/drawing/2014/main" val="2964296465"/>
                    </a:ext>
                  </a:extLst>
                </a:gridCol>
                <a:gridCol w="1725613">
                  <a:extLst>
                    <a:ext uri="{9D8B030D-6E8A-4147-A177-3AD203B41FA5}">
                      <a16:colId xmlns:a16="http://schemas.microsoft.com/office/drawing/2014/main" val="3306534110"/>
                    </a:ext>
                  </a:extLst>
                </a:gridCol>
                <a:gridCol w="1725612">
                  <a:extLst>
                    <a:ext uri="{9D8B030D-6E8A-4147-A177-3AD203B41FA5}">
                      <a16:colId xmlns:a16="http://schemas.microsoft.com/office/drawing/2014/main" val="1442294037"/>
                    </a:ext>
                  </a:extLst>
                </a:gridCol>
              </a:tblGrid>
              <a:tr h="1290301">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4000" b="0" i="0" u="none" strike="noStrike" cap="none" normalizeH="0" baseline="0">
                        <a:ln>
                          <a:noFill/>
                        </a:ln>
                        <a:solidFill>
                          <a:srgbClr val="FFFFFF"/>
                        </a:solidFill>
                        <a:effectLst>
                          <a:outerShdw blurRad="38100" dist="38100" dir="2700000" algn="tl">
                            <a:srgbClr val="C0C0C0"/>
                          </a:outerShdw>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802.11a</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D7D363"/>
                        </a:gs>
                      </a:gsLst>
                      <a:lin ang="5400000" scaled="1"/>
                    </a:gra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802.11b</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D7D363"/>
                        </a:gs>
                      </a:gsLst>
                      <a:lin ang="5400000" scaled="1"/>
                    </a:gra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802.11g</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D7D363"/>
                        </a:gs>
                      </a:gsLst>
                      <a:lin ang="5400000" scaled="1"/>
                    </a:gra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802.11n</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D7D363"/>
                        </a:gs>
                      </a:gsLst>
                      <a:lin ang="5400000" scaled="1"/>
                    </a:gra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802.16</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D7D363"/>
                        </a:gs>
                      </a:gsLst>
                      <a:lin ang="5400000" scaled="1"/>
                    </a:gradFill>
                  </a:tcPr>
                </a:tc>
                <a:extLst>
                  <a:ext uri="{0D108BD9-81ED-4DB2-BD59-A6C34878D82A}">
                    <a16:rowId xmlns:a16="http://schemas.microsoft.com/office/drawing/2014/main" val="4057931563"/>
                  </a:ext>
                </a:extLst>
              </a:tr>
              <a:tr h="1150745">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802.11a</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5213D7">
                            <a:alpha val="31998"/>
                          </a:srgbClr>
                        </a:gs>
                      </a:gsLst>
                      <a:lin ang="0" scaled="1"/>
                    </a:gra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000" b="0" i="0" u="none" strike="noStrike" cap="none" normalizeH="0" baseline="0">
                          <a:ln>
                            <a:noFill/>
                          </a:ln>
                          <a:solidFill>
                            <a:schemeClr val="tx1"/>
                          </a:solidFill>
                          <a:effectLst/>
                          <a:latin typeface="Gill Sans" charset="0"/>
                          <a:ea typeface="ヒラギノ角ゴ ProN W3" charset="-128"/>
                          <a:sym typeface="Gill Sans" charset="0"/>
                        </a:rPr>
                        <a:t>@5GHz</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extLst>
                  <a:ext uri="{0D108BD9-81ED-4DB2-BD59-A6C34878D82A}">
                    <a16:rowId xmlns:a16="http://schemas.microsoft.com/office/drawing/2014/main" val="2014568748"/>
                  </a:ext>
                </a:extLst>
              </a:tr>
              <a:tr h="1290301">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802.11b</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5213D7">
                            <a:alpha val="31998"/>
                          </a:srgbClr>
                        </a:gs>
                      </a:gsLst>
                      <a:lin ang="0" scaled="1"/>
                    </a:gra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000" b="0" i="0" u="none" strike="noStrike" cap="none" normalizeH="0" baseline="0">
                          <a:ln>
                            <a:noFill/>
                          </a:ln>
                          <a:solidFill>
                            <a:schemeClr val="tx1"/>
                          </a:solidFill>
                          <a:effectLst/>
                          <a:latin typeface="Gill Sans" charset="0"/>
                          <a:ea typeface="ヒラギノ角ゴ ProN W3" charset="-128"/>
                          <a:sym typeface="Gill Sans" charset="0"/>
                        </a:rPr>
                        <a:t>(slower)</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000" b="0" i="0" u="none" strike="noStrike" cap="none" normalizeH="0" baseline="0">
                          <a:ln>
                            <a:noFill/>
                          </a:ln>
                          <a:solidFill>
                            <a:schemeClr val="tx1"/>
                          </a:solidFill>
                          <a:effectLst/>
                          <a:latin typeface="Gill Sans" charset="0"/>
                          <a:ea typeface="ヒラギノ角ゴ ProN W3" charset="-128"/>
                          <a:sym typeface="Gill Sans" charset="0"/>
                        </a:rPr>
                        <a:t>@2.4GHz</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extLst>
                  <a:ext uri="{0D108BD9-81ED-4DB2-BD59-A6C34878D82A}">
                    <a16:rowId xmlns:a16="http://schemas.microsoft.com/office/drawing/2014/main" val="2332097550"/>
                  </a:ext>
                </a:extLst>
              </a:tr>
              <a:tr h="1150745">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802.11g</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5213D7">
                            <a:alpha val="31998"/>
                          </a:srgbClr>
                        </a:gs>
                      </a:gsLst>
                      <a:lin ang="0" scaled="1"/>
                    </a:gra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000" b="0" i="0" u="none" strike="noStrike" cap="none" normalizeH="0" baseline="0">
                          <a:ln>
                            <a:noFill/>
                          </a:ln>
                          <a:solidFill>
                            <a:schemeClr val="tx1"/>
                          </a:solidFill>
                          <a:effectLst/>
                          <a:latin typeface="Gill Sans" charset="0"/>
                          <a:ea typeface="ヒラギノ角ゴ ProN W3" charset="-128"/>
                          <a:sym typeface="Gill Sans" charset="0"/>
                        </a:rPr>
                        <a:t>(slower)</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000" b="0" i="0" u="none" strike="noStrike" cap="none" normalizeH="0" baseline="0">
                          <a:ln>
                            <a:noFill/>
                          </a:ln>
                          <a:solidFill>
                            <a:schemeClr val="tx1"/>
                          </a:solidFill>
                          <a:effectLst/>
                          <a:latin typeface="Gill Sans" charset="0"/>
                          <a:ea typeface="ヒラギノ角ゴ ProN W3" charset="-128"/>
                          <a:sym typeface="Gill Sans" charset="0"/>
                        </a:rPr>
                        <a:t>@2.4GHz</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extLst>
                  <a:ext uri="{0D108BD9-81ED-4DB2-BD59-A6C34878D82A}">
                    <a16:rowId xmlns:a16="http://schemas.microsoft.com/office/drawing/2014/main" val="1157979556"/>
                  </a:ext>
                </a:extLst>
              </a:tr>
              <a:tr h="1290301">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802.11n</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5213D7">
                            <a:alpha val="31998"/>
                          </a:srgbClr>
                        </a:gs>
                      </a:gsLst>
                      <a:lin ang="0" scaled="1"/>
                    </a:gra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000" b="0" i="0" u="none" strike="noStrike" cap="none" normalizeH="0" baseline="0">
                          <a:ln>
                            <a:noFill/>
                          </a:ln>
                          <a:solidFill>
                            <a:schemeClr val="tx1"/>
                          </a:solidFill>
                          <a:effectLst/>
                          <a:latin typeface="Gill Sans" charset="0"/>
                          <a:ea typeface="ヒラギノ角ゴ ProN W3" charset="-128"/>
                          <a:sym typeface="Gill Sans" charset="0"/>
                        </a:rPr>
                        <a:t>@5GHz</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000" b="0" i="0" u="none" strike="noStrike" cap="none" normalizeH="0" baseline="0">
                          <a:ln>
                            <a:noFill/>
                          </a:ln>
                          <a:solidFill>
                            <a:schemeClr val="tx1"/>
                          </a:solidFill>
                          <a:effectLst/>
                          <a:latin typeface="Gill Sans" charset="0"/>
                          <a:ea typeface="ヒラギノ角ゴ ProN W3" charset="-128"/>
                          <a:sym typeface="Gill Sans" charset="0"/>
                        </a:rPr>
                        <a:t>@2.4GHz</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000" b="0" i="0" u="none" strike="noStrike" cap="none" normalizeH="0" baseline="0">
                          <a:ln>
                            <a:noFill/>
                          </a:ln>
                          <a:solidFill>
                            <a:schemeClr val="tx1"/>
                          </a:solidFill>
                          <a:effectLst/>
                          <a:latin typeface="Gill Sans" charset="0"/>
                          <a:ea typeface="ヒラギノ角ゴ ProN W3" charset="-128"/>
                          <a:sym typeface="Gill Sans" charset="0"/>
                        </a:rPr>
                        <a:t>@2.4GHz</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extLst>
                  <a:ext uri="{0D108BD9-81ED-4DB2-BD59-A6C34878D82A}">
                    <a16:rowId xmlns:a16="http://schemas.microsoft.com/office/drawing/2014/main" val="238754118"/>
                  </a:ext>
                </a:extLst>
              </a:tr>
              <a:tr h="1150745">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900" b="0" i="0" u="none" strike="noStrike" cap="none" normalizeH="0" baseline="0">
                          <a:ln>
                            <a:noFill/>
                          </a:ln>
                          <a:solidFill>
                            <a:schemeClr val="tx1"/>
                          </a:solidFill>
                          <a:effectLst>
                            <a:outerShdw blurRad="38100" dist="38100" dir="2700000" algn="tl">
                              <a:srgbClr val="C0C0C0"/>
                            </a:outerShdw>
                          </a:effectLst>
                          <a:latin typeface="Gill Sans" charset="0"/>
                          <a:ea typeface="ヒラギノ角ゴ ProN W3" charset="-128"/>
                          <a:sym typeface="Gill Sans" charset="0"/>
                        </a:rPr>
                        <a:t>802.16</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5213D7">
                            <a:alpha val="31998"/>
                          </a:srgbClr>
                        </a:gs>
                      </a:gsLst>
                      <a:lin ang="0" scaled="1"/>
                    </a:gra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endParaRP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4023">
                        <a:alpha val="49803"/>
                      </a:srgbClr>
                    </a:solidFill>
                  </a:tcPr>
                </a:tc>
                <a:tc>
                  <a:txBody>
                    <a:bodyPr/>
                    <a:lstStyle>
                      <a:lvl1pPr algn="ctr" eaLnBrk="0" hangingPunct="0">
                        <a:tabLst>
                          <a:tab pos="914400" algn="l"/>
                        </a:tabLst>
                        <a:defRPr sz="3200">
                          <a:solidFill>
                            <a:schemeClr val="tx1"/>
                          </a:solidFill>
                          <a:latin typeface="Gill Sans" charset="0"/>
                          <a:ea typeface="ヒラギノ角ゴ ProN W3" charset="-128"/>
                          <a:sym typeface="Gill Sans" charset="0"/>
                        </a:defRPr>
                      </a:lvl1pPr>
                      <a:lvl2pPr marL="37931725" indent="-37474525" algn="ctr" eaLnBrk="0" hangingPunct="0">
                        <a:tabLst>
                          <a:tab pos="914400" algn="l"/>
                        </a:tabLst>
                        <a:defRPr sz="3200">
                          <a:solidFill>
                            <a:schemeClr val="tx1"/>
                          </a:solidFill>
                          <a:latin typeface="Gill Sans" charset="0"/>
                          <a:ea typeface="ヒラギノ角ゴ ProN W3" charset="-128"/>
                          <a:sym typeface="Gill Sans" charset="0"/>
                        </a:defRPr>
                      </a:lvl2pPr>
                      <a:lvl3pPr eaLnBrk="0" hangingPunct="0">
                        <a:tabLst>
                          <a:tab pos="914400" algn="l"/>
                        </a:tabLst>
                        <a:defRPr sz="3200">
                          <a:solidFill>
                            <a:schemeClr val="tx1"/>
                          </a:solidFill>
                          <a:latin typeface="Gill Sans" charset="0"/>
                          <a:ea typeface="ヒラギノ角ゴ ProN W3" charset="-128"/>
                          <a:sym typeface="Gill Sans" charset="0"/>
                        </a:defRPr>
                      </a:lvl3pPr>
                      <a:lvl4pPr eaLnBrk="0" hangingPunct="0">
                        <a:tabLst>
                          <a:tab pos="914400" algn="l"/>
                        </a:tabLst>
                        <a:defRPr sz="3200">
                          <a:solidFill>
                            <a:schemeClr val="tx1"/>
                          </a:solidFill>
                          <a:latin typeface="Gill Sans" charset="0"/>
                          <a:ea typeface="ヒラギノ角ゴ ProN W3" charset="-128"/>
                          <a:sym typeface="Gill Sans" charset="0"/>
                        </a:defRPr>
                      </a:lvl4pPr>
                      <a:lvl5pPr eaLnBrk="0" hangingPunct="0">
                        <a:tabLst>
                          <a:tab pos="914400" algn="l"/>
                        </a:tabLst>
                        <a:defRPr sz="3200">
                          <a:solidFill>
                            <a:schemeClr val="tx1"/>
                          </a:solidFill>
                          <a:latin typeface="Gill Sans" charset="0"/>
                          <a:ea typeface="ヒラギノ角ゴ ProN W3" charset="-128"/>
                          <a:sym typeface="Gill Sans" charset="0"/>
                        </a:defRPr>
                      </a:lvl5pPr>
                      <a:lvl6pPr marL="4572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6pPr>
                      <a:lvl7pPr marL="9144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7pPr>
                      <a:lvl8pPr marL="13716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8pPr>
                      <a:lvl9pPr marL="1828800" eaLnBrk="0" fontAlgn="base" hangingPunct="0">
                        <a:spcBef>
                          <a:spcPct val="0"/>
                        </a:spcBef>
                        <a:spcAft>
                          <a:spcPct val="0"/>
                        </a:spcAft>
                        <a:tabLst>
                          <a:tab pos="914400" algn="l"/>
                        </a:tabLst>
                        <a:defRPr sz="3200">
                          <a:solidFill>
                            <a:schemeClr val="tx1"/>
                          </a:solidFill>
                          <a:latin typeface="Gill Sans" charset="0"/>
                          <a:ea typeface="ヒラギノ角ゴ ProN W3" charset="-128"/>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altLang="en-US" sz="3200" b="0" i="0" u="none" strike="noStrike" cap="none" normalizeH="0" baseline="0">
                          <a:ln>
                            <a:noFill/>
                          </a:ln>
                          <a:solidFill>
                            <a:schemeClr val="tx1"/>
                          </a:solidFill>
                          <a:effectLst/>
                          <a:latin typeface="Gill Sans" charset="0"/>
                          <a:ea typeface="ヒラギノ角ゴ ProN W3" charset="-128"/>
                          <a:sym typeface="Gill Sans" charset="0"/>
                        </a:rPr>
                        <a:t>Yes</a:t>
                      </a:r>
                    </a:p>
                  </a:txBody>
                  <a:tcPr marL="50800" marR="50800" marT="50792" marB="507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9519002"/>
                  </a:ext>
                </a:extLst>
              </a:tr>
            </a:tbl>
          </a:graphicData>
        </a:graphic>
      </p:graphicFrame>
      <p:sp>
        <p:nvSpPr>
          <p:cNvPr id="12343" name="Rectangle 123">
            <a:extLst>
              <a:ext uri="{FF2B5EF4-FFF2-40B4-BE49-F238E27FC236}">
                <a16:creationId xmlns:a16="http://schemas.microsoft.com/office/drawing/2014/main" id="{D3C0AF53-E4D7-4D6A-921F-2C7B2EDA9417}"/>
              </a:ext>
            </a:extLst>
          </p:cNvPr>
          <p:cNvSpPr>
            <a:spLocks/>
          </p:cNvSpPr>
          <p:nvPr/>
        </p:nvSpPr>
        <p:spPr bwMode="auto">
          <a:xfrm>
            <a:off x="6126163" y="1079500"/>
            <a:ext cx="74136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eaLnBrk="1" hangingPunct="1"/>
            <a:r>
              <a:rPr lang="en-US" altLang="en-US" sz="4200">
                <a:ea typeface="ヒラギノ明朝 ProN W3" charset="-128"/>
                <a:cs typeface="Gill Sans" charset="0"/>
              </a:rPr>
              <a:t>AP</a:t>
            </a:r>
          </a:p>
        </p:txBody>
      </p:sp>
      <p:sp>
        <p:nvSpPr>
          <p:cNvPr id="12344" name="Rectangle 124">
            <a:extLst>
              <a:ext uri="{FF2B5EF4-FFF2-40B4-BE49-F238E27FC236}">
                <a16:creationId xmlns:a16="http://schemas.microsoft.com/office/drawing/2014/main" id="{60E44E97-8720-417B-B982-0CBB7C7E5625}"/>
              </a:ext>
            </a:extLst>
          </p:cNvPr>
          <p:cNvSpPr>
            <a:spLocks/>
          </p:cNvSpPr>
          <p:nvPr/>
        </p:nvSpPr>
        <p:spPr bwMode="auto">
          <a:xfrm>
            <a:off x="382588" y="3435350"/>
            <a:ext cx="7366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eaLnBrk="1" hangingPunct="1"/>
            <a:r>
              <a:rPr lang="en-US" altLang="en-US" sz="4200">
                <a:ea typeface="ヒラギノ明朝 ProN W3" charset="-128"/>
                <a:cs typeface="Gill Sans" charset="0"/>
              </a:rPr>
              <a:t>C</a:t>
            </a:r>
          </a:p>
          <a:p>
            <a:pPr eaLnBrk="1" hangingPunct="1"/>
            <a:r>
              <a:rPr lang="en-US" altLang="en-US" sz="4200">
                <a:ea typeface="ヒラギノ明朝 ProN W3" charset="-128"/>
                <a:cs typeface="Gill Sans" charset="0"/>
              </a:rPr>
              <a:t>L</a:t>
            </a:r>
          </a:p>
          <a:p>
            <a:pPr eaLnBrk="1" hangingPunct="1"/>
            <a:r>
              <a:rPr lang="en-US" altLang="en-US" sz="4200">
                <a:ea typeface="ヒラギノ明朝 ProN W3" charset="-128"/>
                <a:cs typeface="Gill Sans" charset="0"/>
              </a:rPr>
              <a:t>I</a:t>
            </a:r>
          </a:p>
          <a:p>
            <a:pPr eaLnBrk="1" hangingPunct="1"/>
            <a:r>
              <a:rPr lang="en-US" altLang="en-US" sz="4200">
                <a:ea typeface="ヒラギノ明朝 ProN W3" charset="-128"/>
                <a:cs typeface="Gill Sans" charset="0"/>
              </a:rPr>
              <a:t>E</a:t>
            </a:r>
          </a:p>
          <a:p>
            <a:pPr eaLnBrk="1" hangingPunct="1"/>
            <a:r>
              <a:rPr lang="en-US" altLang="en-US" sz="4200">
                <a:ea typeface="ヒラギノ明朝 ProN W3" charset="-128"/>
                <a:cs typeface="Gill Sans" charset="0"/>
              </a:rPr>
              <a:t>N</a:t>
            </a:r>
          </a:p>
          <a:p>
            <a:pPr eaLnBrk="1" hangingPunct="1"/>
            <a:r>
              <a:rPr lang="en-US" altLang="en-US" sz="4200">
                <a:ea typeface="ヒラギノ明朝 ProN W3" charset="-128"/>
                <a:cs typeface="Gill Sans" charset="0"/>
              </a:rPr>
              <a:t>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19BE8CC7-EC6D-46E7-9719-94DEE09C7680}"/>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fld id="{85C63090-65AD-4AF4-8DA7-B8DDEAE7E459}" type="slidenum">
              <a:rPr lang="en-US" altLang="en-US" sz="1800">
                <a:ea typeface="ヒラギノ明朝 ProN W3" charset="-128"/>
              </a:rPr>
              <a:pPr/>
              <a:t>5</a:t>
            </a:fld>
            <a:endParaRPr lang="en-US" altLang="en-US" sz="1800">
              <a:ea typeface="ヒラギノ明朝 ProN W3" charset="-128"/>
            </a:endParaRPr>
          </a:p>
        </p:txBody>
      </p:sp>
      <p:sp>
        <p:nvSpPr>
          <p:cNvPr id="13315" name="Rectangle 2">
            <a:extLst>
              <a:ext uri="{FF2B5EF4-FFF2-40B4-BE49-F238E27FC236}">
                <a16:creationId xmlns:a16="http://schemas.microsoft.com/office/drawing/2014/main" id="{D9D82AA4-01C0-4E4A-85D5-E50ABD0F2526}"/>
              </a:ext>
            </a:extLst>
          </p:cNvPr>
          <p:cNvSpPr>
            <a:spLocks noChangeArrowheads="1"/>
          </p:cNvSpPr>
          <p:nvPr>
            <p:ph type="title"/>
          </p:nvPr>
        </p:nvSpPr>
        <p:spPr>
          <a:xfrm>
            <a:off x="1270000" y="342900"/>
            <a:ext cx="10464800" cy="965200"/>
          </a:xfrm>
        </p:spPr>
        <p:txBody>
          <a:bodyPr/>
          <a:lstStyle/>
          <a:p>
            <a:pPr eaLnBrk="1" hangingPunct="1"/>
            <a:r>
              <a:rPr lang="en-US" altLang="en-US"/>
              <a:t>Data rates</a:t>
            </a:r>
          </a:p>
        </p:txBody>
      </p:sp>
      <p:sp>
        <p:nvSpPr>
          <p:cNvPr id="13316" name="Rectangle 3">
            <a:extLst>
              <a:ext uri="{FF2B5EF4-FFF2-40B4-BE49-F238E27FC236}">
                <a16:creationId xmlns:a16="http://schemas.microsoft.com/office/drawing/2014/main" id="{90D03080-BC00-41B3-BCA4-CEAD09AB3016}"/>
              </a:ext>
            </a:extLst>
          </p:cNvPr>
          <p:cNvSpPr>
            <a:spLocks/>
          </p:cNvSpPr>
          <p:nvPr/>
        </p:nvSpPr>
        <p:spPr bwMode="auto">
          <a:xfrm>
            <a:off x="838200" y="1981200"/>
            <a:ext cx="113284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lgn="ctr">
              <a:defRPr sz="3600">
                <a:solidFill>
                  <a:schemeClr val="tx1"/>
                </a:solidFill>
                <a:latin typeface="Gill Sans" charset="0"/>
                <a:ea typeface="ヒラギノ角ゴ ProN W3" charset="-128"/>
                <a:sym typeface="Gill Sans" charset="0"/>
              </a:defRPr>
            </a:lvl1pPr>
            <a:lvl2pPr marL="37931725" indent="-37474525" algn="ctr">
              <a:defRPr sz="3600">
                <a:solidFill>
                  <a:schemeClr val="tx1"/>
                </a:solidFill>
                <a:latin typeface="Gill Sans" charset="0"/>
                <a:ea typeface="ヒラギノ角ゴ ProN W3" charset="-128"/>
                <a:sym typeface="Gill Sans" charset="0"/>
              </a:defRPr>
            </a:lvl2pPr>
            <a:lvl3pPr marL="1143000" indent="-228600" algn="ctr">
              <a:defRPr sz="3600">
                <a:solidFill>
                  <a:schemeClr val="tx1"/>
                </a:solidFill>
                <a:latin typeface="Gill Sans" charset="0"/>
                <a:ea typeface="ヒラギノ角ゴ ProN W3" charset="-128"/>
                <a:sym typeface="Gill Sans" charset="0"/>
              </a:defRPr>
            </a:lvl3pPr>
            <a:lvl4pPr marL="1600200" indent="-228600" algn="ctr">
              <a:defRPr sz="3600">
                <a:solidFill>
                  <a:schemeClr val="tx1"/>
                </a:solidFill>
                <a:latin typeface="Gill Sans" charset="0"/>
                <a:ea typeface="ヒラギノ角ゴ ProN W3" charset="-128"/>
                <a:sym typeface="Gill Sans" charset="0"/>
              </a:defRPr>
            </a:lvl4pPr>
            <a:lvl5pPr marL="2057400" indent="-228600" algn="ctr">
              <a:defRPr sz="3600">
                <a:solidFill>
                  <a:schemeClr val="tx1"/>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Gill Sans" charset="0"/>
                <a:ea typeface="ヒラギノ角ゴ ProN W3" charset="-128"/>
                <a:sym typeface="Gill Sans" charset="0"/>
              </a:defRPr>
            </a:lvl9pPr>
          </a:lstStyle>
          <a:p>
            <a:pPr algn="l" eaLnBrk="1" hangingPunct="1"/>
            <a:r>
              <a:rPr lang="en-US" altLang="en-US">
                <a:ea typeface="ヒラギノ明朝 ProN W3" charset="-128"/>
                <a:cs typeface="Gill Sans" charset="0"/>
              </a:rPr>
              <a:t>Note that the “data rates” quoted in the WiFi specifications refer to the raw radio symbol rate, not the actual TCP/IP throughput rate. The difference is called </a:t>
            </a:r>
            <a:r>
              <a:rPr lang="en-US" altLang="en-US" b="1" i="1">
                <a:ea typeface="ヒラギノ明朝 ProN W3" charset="-128"/>
                <a:cs typeface="Gill Sans" charset="0"/>
              </a:rPr>
              <a:t>protocol overhead</a:t>
            </a:r>
            <a:r>
              <a:rPr lang="en-US" altLang="en-US">
                <a:ea typeface="ヒラギノ明朝 ProN W3" charset="-128"/>
                <a:cs typeface="Gill Sans" charset="0"/>
              </a:rPr>
              <a:t>, and is needed by the WiFi protocol to manage collisions, retransmissions, and general management of the link.</a:t>
            </a:r>
          </a:p>
          <a:p>
            <a:pPr algn="l" eaLnBrk="1" hangingPunct="1"/>
            <a:endParaRPr lang="en-US" altLang="en-US">
              <a:ea typeface="ヒラギノ明朝 ProN W3" charset="-128"/>
              <a:cs typeface="Gill Sans" charset="0"/>
            </a:endParaRPr>
          </a:p>
          <a:p>
            <a:pPr algn="l" eaLnBrk="1" hangingPunct="1"/>
            <a:r>
              <a:rPr lang="en-US" altLang="en-US">
                <a:ea typeface="ヒラギノ明朝 ProN W3" charset="-128"/>
                <a:cs typeface="Gill Sans" charset="0"/>
              </a:rPr>
              <a:t>A good rule of thumb is to divide the radio symbol rate by two to obtain the maximum practical TCP/IP throughput. For example, a 54 Mbps 802.11a link has a maximum practical throughput of roughly 25 Mbps.  An 11 Mbps 802.11b link has a maximum throughput of about 5 Mbps.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D783296F-A69A-401F-B939-5C1C4A75006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B740D12E-B4D2-46E6-8131-9EA5BBDA2B48}" type="slidenum">
              <a:rPr lang="en-US" altLang="en-US" sz="1600"/>
              <a:pPr>
                <a:spcBef>
                  <a:spcPct val="0"/>
                </a:spcBef>
                <a:buClrTx/>
                <a:buSzTx/>
                <a:buFontTx/>
                <a:buNone/>
              </a:pPr>
              <a:t>6</a:t>
            </a:fld>
            <a:endParaRPr lang="en-US" altLang="en-US" sz="1600"/>
          </a:p>
        </p:txBody>
      </p:sp>
      <p:sp>
        <p:nvSpPr>
          <p:cNvPr id="15363" name="Rectangle 1">
            <a:extLst>
              <a:ext uri="{FF2B5EF4-FFF2-40B4-BE49-F238E27FC236}">
                <a16:creationId xmlns:a16="http://schemas.microsoft.com/office/drawing/2014/main" id="{D635E38B-F11B-4951-AFCC-FCA8AA382065}"/>
              </a:ext>
            </a:extLst>
          </p:cNvPr>
          <p:cNvSpPr>
            <a:spLocks noChangeArrowheads="1"/>
          </p:cNvSpPr>
          <p:nvPr>
            <p:ph type="title"/>
          </p:nvPr>
        </p:nvSpPr>
        <p:spPr>
          <a:xfrm>
            <a:off x="250825" y="444500"/>
            <a:ext cx="12471400" cy="863600"/>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MAC layer: CSMA vs. TDMA</a:t>
            </a:r>
            <a:endParaRPr lang="en-US" altLang="en-US" sz="5400">
              <a:latin typeface="Trebuchet MS" panose="020B0603020202020204" pitchFamily="34" charset="0"/>
              <a:ea typeface="ヒラギノ角ゴ ProN W3" charset="-128"/>
              <a:sym typeface="Trebuchet MS" panose="020B0603020202020204" pitchFamily="34" charset="0"/>
            </a:endParaRPr>
          </a:p>
        </p:txBody>
      </p:sp>
      <p:sp>
        <p:nvSpPr>
          <p:cNvPr id="15364" name="Rectangle 2">
            <a:extLst>
              <a:ext uri="{FF2B5EF4-FFF2-40B4-BE49-F238E27FC236}">
                <a16:creationId xmlns:a16="http://schemas.microsoft.com/office/drawing/2014/main" id="{8F702DA5-0E9C-466D-A77E-9E229F48D25D}"/>
              </a:ext>
            </a:extLst>
          </p:cNvPr>
          <p:cNvSpPr>
            <a:spLocks/>
          </p:cNvSpPr>
          <p:nvPr/>
        </p:nvSpPr>
        <p:spPr bwMode="auto">
          <a:xfrm>
            <a:off x="1016000" y="1968500"/>
            <a:ext cx="109601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802.11 WiFi uses </a:t>
            </a:r>
            <a:r>
              <a:rPr lang="en-US" altLang="en-US" sz="3600" b="1" i="1">
                <a:latin typeface="Gill Sans" charset="0"/>
                <a:cs typeface="Gill Sans" charset="0"/>
                <a:sym typeface="Gill Sans" charset="0"/>
              </a:rPr>
              <a:t>Carrier Sense Multiple Access</a:t>
            </a:r>
            <a:r>
              <a:rPr lang="en-US" altLang="en-US" sz="3600">
                <a:latin typeface="Gill Sans" charset="0"/>
                <a:cs typeface="Gill Sans" charset="0"/>
                <a:sym typeface="Gill Sans" charset="0"/>
              </a:rPr>
              <a:t> (</a:t>
            </a:r>
            <a:r>
              <a:rPr lang="en-US" altLang="en-US" sz="3600" b="1" i="1">
                <a:latin typeface="Gill Sans" charset="0"/>
                <a:cs typeface="Gill Sans" charset="0"/>
                <a:sym typeface="Gill Sans" charset="0"/>
              </a:rPr>
              <a:t>CSMA</a:t>
            </a:r>
            <a:r>
              <a:rPr lang="en-US" altLang="en-US" sz="3600">
                <a:latin typeface="Gill Sans" charset="0"/>
                <a:cs typeface="Gill Sans" charset="0"/>
                <a:sym typeface="Gill Sans" charset="0"/>
              </a:rPr>
              <a:t>) to avoid transmission collisions. Before a node may transmit, it must first listen for transmissions from other radios. The node may only transmit when the channel becomes idle.</a:t>
            </a:r>
          </a:p>
          <a:p>
            <a:pPr eaLnBrk="1" hangingPunct="1">
              <a:spcBef>
                <a:spcPct val="0"/>
              </a:spcBef>
              <a:buClrTx/>
              <a:buSzTx/>
              <a:buFontTx/>
              <a:buNone/>
            </a:pPr>
            <a:endParaRPr lang="en-US" altLang="en-US" sz="3600">
              <a:latin typeface="Gill Sans" charset="0"/>
              <a:cs typeface="Gill Sans" charset="0"/>
              <a:sym typeface="Gill Sans" charset="0"/>
            </a:endParaRPr>
          </a:p>
          <a:p>
            <a:pPr eaLnBrk="1" hangingPunct="1">
              <a:spcBef>
                <a:spcPct val="0"/>
              </a:spcBef>
              <a:buClrTx/>
              <a:buSzTx/>
              <a:buFontTx/>
              <a:buNone/>
            </a:pPr>
            <a:r>
              <a:rPr lang="en-US" altLang="en-US" sz="3600">
                <a:latin typeface="Gill Sans" charset="0"/>
                <a:cs typeface="Gill Sans" charset="0"/>
                <a:sym typeface="Gill Sans" charset="0"/>
              </a:rPr>
              <a:t>Other technologies (such as WiMAX, Nstreme, and AirMAX) use </a:t>
            </a:r>
            <a:r>
              <a:rPr lang="en-US" altLang="en-US" sz="3600" b="1" i="1">
                <a:latin typeface="Gill Sans" charset="0"/>
                <a:cs typeface="Gill Sans" charset="0"/>
                <a:sym typeface="Gill Sans" charset="0"/>
              </a:rPr>
              <a:t>Time Division Multiple Access</a:t>
            </a:r>
            <a:r>
              <a:rPr lang="en-US" altLang="en-US" sz="3600">
                <a:latin typeface="Gill Sans" charset="0"/>
                <a:cs typeface="Gill Sans" charset="0"/>
                <a:sym typeface="Gill Sans" charset="0"/>
              </a:rPr>
              <a:t> (</a:t>
            </a:r>
            <a:r>
              <a:rPr lang="en-US" altLang="en-US" sz="3600" b="1" i="1">
                <a:latin typeface="Gill Sans" charset="0"/>
                <a:cs typeface="Gill Sans" charset="0"/>
                <a:sym typeface="Gill Sans" charset="0"/>
              </a:rPr>
              <a:t>TDMA</a:t>
            </a:r>
            <a:r>
              <a:rPr lang="en-US" altLang="en-US" sz="3600">
                <a:latin typeface="Gill Sans" charset="0"/>
                <a:cs typeface="Gill Sans" charset="0"/>
                <a:sym typeface="Gill Sans" charset="0"/>
              </a:rPr>
              <a:t>) instead. TDMA divides access to a given channel into multiple time slots, and assigns these slots to each node on the network. Each mode transmits only in its assigned slot, thereby avoiding collisions.</a:t>
            </a:r>
          </a:p>
          <a:p>
            <a:pPr eaLnBrk="1" hangingPunct="1">
              <a:spcBef>
                <a:spcPct val="0"/>
              </a:spcBef>
              <a:buClrTx/>
              <a:buSzTx/>
              <a:buFontTx/>
              <a:buNone/>
            </a:pPr>
            <a:endParaRPr lang="en-US" altLang="en-US" sz="3600">
              <a:latin typeface="Gill Sans" charset="0"/>
              <a:cs typeface="Gill Sans" charset="0"/>
              <a:sym typeface="Gill Sans"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EA194EBA-DE95-49B9-8026-D94C1B39CCEF}"/>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A7652332-5720-4EDE-B525-E52C1EE07381}" type="slidenum">
              <a:rPr lang="en-US" altLang="en-US" sz="1600"/>
              <a:pPr>
                <a:spcBef>
                  <a:spcPct val="0"/>
                </a:spcBef>
                <a:buClrTx/>
                <a:buSzTx/>
                <a:buFontTx/>
                <a:buNone/>
              </a:pPr>
              <a:t>7</a:t>
            </a:fld>
            <a:endParaRPr lang="en-US" altLang="en-US" sz="1600"/>
          </a:p>
        </p:txBody>
      </p:sp>
      <p:pic>
        <p:nvPicPr>
          <p:cNvPr id="17411" name="Picture 1">
            <a:extLst>
              <a:ext uri="{FF2B5EF4-FFF2-40B4-BE49-F238E27FC236}">
                <a16:creationId xmlns:a16="http://schemas.microsoft.com/office/drawing/2014/main" id="{CD2F9B88-3A3B-4173-A2B1-24C5EB60461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505200"/>
            <a:ext cx="63500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
        <p:nvSpPr>
          <p:cNvPr id="17412" name="Rectangle 2">
            <a:extLst>
              <a:ext uri="{FF2B5EF4-FFF2-40B4-BE49-F238E27FC236}">
                <a16:creationId xmlns:a16="http://schemas.microsoft.com/office/drawing/2014/main" id="{FC973B45-24AE-4E1F-949A-B8AD24A40E5A}"/>
              </a:ext>
            </a:extLst>
          </p:cNvPr>
          <p:cNvSpPr>
            <a:spLocks noChangeArrowheads="1"/>
          </p:cNvSpPr>
          <p:nvPr>
            <p:ph type="title"/>
          </p:nvPr>
        </p:nvSpPr>
        <p:spPr>
          <a:xfrm>
            <a:off x="250825" y="444500"/>
            <a:ext cx="12471400" cy="2371725"/>
          </a:xfrm>
        </p:spPr>
        <p:txBody>
          <a:bodyPr lIns="0" tIns="0" rIns="0" bIns="0" anchor="t"/>
          <a:lstStyle/>
          <a:p>
            <a:pPr eaLnBrk="1" hangingPunct="1">
              <a:lnSpc>
                <a:spcPct val="95000"/>
              </a:lnSpc>
            </a:pPr>
            <a:r>
              <a:rPr lang="en-US" altLang="en-US" sz="5400">
                <a:latin typeface="Trebuchet MS" panose="020B0603020202020204" pitchFamily="34" charset="0"/>
                <a:sym typeface="Trebuchet MS" panose="020B0603020202020204" pitchFamily="34" charset="0"/>
              </a:rPr>
              <a:t>Layer one</a:t>
            </a:r>
            <a:endParaRPr lang="en-US" altLang="en-US" sz="5400">
              <a:latin typeface="Trebuchet MS" panose="020B0603020202020204" pitchFamily="34" charset="0"/>
              <a:ea typeface="ヒラギノ角ゴ ProN W3" charset="-128"/>
              <a:sym typeface="Trebuchet MS" panose="020B0603020202020204" pitchFamily="34" charset="0"/>
            </a:endParaRPr>
          </a:p>
        </p:txBody>
      </p:sp>
      <p:graphicFrame>
        <p:nvGraphicFramePr>
          <p:cNvPr id="23555" name="Group 3">
            <a:extLst>
              <a:ext uri="{FF2B5EF4-FFF2-40B4-BE49-F238E27FC236}">
                <a16:creationId xmlns:a16="http://schemas.microsoft.com/office/drawing/2014/main" id="{15062AA1-F707-4BE8-8615-082620D22ACF}"/>
              </a:ext>
            </a:extLst>
          </p:cNvPr>
          <p:cNvGraphicFramePr>
            <a:graphicFrameLocks noGrp="1"/>
          </p:cNvGraphicFramePr>
          <p:nvPr/>
        </p:nvGraphicFramePr>
        <p:xfrm>
          <a:off x="749300" y="3721100"/>
          <a:ext cx="5969000" cy="5365751"/>
        </p:xfrm>
        <a:graphic>
          <a:graphicData uri="http://schemas.openxmlformats.org/drawingml/2006/table">
            <a:tbl>
              <a:tblPr/>
              <a:tblGrid>
                <a:gridCol w="1758950">
                  <a:extLst>
                    <a:ext uri="{9D8B030D-6E8A-4147-A177-3AD203B41FA5}">
                      <a16:colId xmlns:a16="http://schemas.microsoft.com/office/drawing/2014/main" val="1768394345"/>
                    </a:ext>
                  </a:extLst>
                </a:gridCol>
                <a:gridCol w="4210050">
                  <a:extLst>
                    <a:ext uri="{9D8B030D-6E8A-4147-A177-3AD203B41FA5}">
                      <a16:colId xmlns:a16="http://schemas.microsoft.com/office/drawing/2014/main" val="1822059201"/>
                    </a:ext>
                  </a:extLst>
                </a:gridCol>
              </a:tblGrid>
              <a:tr h="944563">
                <a:tc gridSpan="2">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5500" b="0" i="0" u="none" strike="noStrike" cap="none" normalizeH="0" baseline="-3000">
                          <a:ln>
                            <a:noFill/>
                          </a:ln>
                          <a:solidFill>
                            <a:schemeClr val="tx1"/>
                          </a:solidFill>
                          <a:effectLst/>
                          <a:latin typeface="Gill Sans" charset="0"/>
                          <a:ea typeface="ヒラギノ明朝 ProN W3" charset="-128"/>
                          <a:cs typeface="Gill Sans" charset="0"/>
                          <a:sym typeface="Gill Sans" charset="0"/>
                        </a:rPr>
                        <a:t>TCP/IP Protocol Stack</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extLst>
                  <a:ext uri="{0D108BD9-81ED-4DB2-BD59-A6C34878D82A}">
                    <a16:rowId xmlns:a16="http://schemas.microsoft.com/office/drawing/2014/main" val="3297128319"/>
                  </a:ext>
                </a:extLst>
              </a:tr>
              <a:tr h="882650">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6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5</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Application</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75017204"/>
                  </a:ext>
                </a:extLst>
              </a:tr>
              <a:tr h="881063">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6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4</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Transport</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35753601"/>
                  </a:ext>
                </a:extLst>
              </a:tr>
              <a:tr h="885825">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6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3</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Internet</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24976800"/>
                  </a:ext>
                </a:extLst>
              </a:tr>
              <a:tr h="885825">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6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2</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Data Link</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68384917"/>
                  </a:ext>
                </a:extLst>
              </a:tr>
              <a:tr h="885825">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6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1</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3D979"/>
                    </a:solidFill>
                  </a:tcPr>
                </a:tc>
                <a:tc>
                  <a:txBody>
                    <a:bodyPr/>
                    <a:lstStyle>
                      <a:lvl1pPr eaLnBrk="0" hangingPunct="0">
                        <a:spcBef>
                          <a:spcPts val="900"/>
                        </a:spcBef>
                        <a:buClr>
                          <a:srgbClr val="000000"/>
                        </a:buClr>
                        <a:buSzPct val="100000"/>
                        <a:buFont typeface="Times New Roman" panose="02020603050405020304" pitchFamily="18" charset="0"/>
                        <a:defRPr sz="36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eaLnBrk="0" hangingPunct="0">
                        <a:spcBef>
                          <a:spcPts val="800"/>
                        </a:spcBef>
                        <a:buClr>
                          <a:srgbClr val="000000"/>
                        </a:buClr>
                        <a:buSzPct val="100000"/>
                        <a:buFont typeface="Times New Roman" panose="02020603050405020304" pitchFamily="18" charset="0"/>
                        <a:defRPr sz="3000">
                          <a:solidFill>
                            <a:schemeClr val="tx1"/>
                          </a:solidFill>
                          <a:latin typeface="Times New Roman" panose="02020603050405020304" pitchFamily="18" charset="0"/>
                          <a:ea typeface="ヒラギノ明朝 ProN W3" charset="-128"/>
                          <a:sym typeface="Times New Roman" panose="02020603050405020304" pitchFamily="18" charset="0"/>
                        </a:defRPr>
                      </a:lvl2pPr>
                      <a:lvl3pPr eaLnBrk="0" hangingPunct="0">
                        <a:spcBef>
                          <a:spcPts val="700"/>
                        </a:spcBef>
                        <a:defRPr sz="2600">
                          <a:solidFill>
                            <a:schemeClr val="tx1"/>
                          </a:solidFill>
                          <a:latin typeface="Times New Roman" panose="02020603050405020304" pitchFamily="18" charset="0"/>
                          <a:ea typeface="ヒラギノ明朝 ProN W3" charset="-128"/>
                          <a:sym typeface="Times New Roman" panose="02020603050405020304" pitchFamily="18" charset="0"/>
                        </a:defRPr>
                      </a:lvl3pPr>
                      <a:lvl4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4pPr>
                      <a:lvl5pPr eaLnBrk="0" hangingPunct="0">
                        <a:spcBef>
                          <a:spcPts val="600"/>
                        </a:spcBef>
                        <a:defRPr sz="20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4572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9144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13716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1828800" eaLnBrk="0" fontAlgn="base" hangingPunct="0">
                        <a:spcBef>
                          <a:spcPts val="600"/>
                        </a:spcBef>
                        <a:spcAft>
                          <a:spcPct val="0"/>
                        </a:spcAft>
                        <a:defRPr sz="20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US" altLang="en-US" sz="3800" b="0" i="0" u="none" strike="noStrike" cap="none" normalizeH="0" baseline="0">
                          <a:ln>
                            <a:noFill/>
                          </a:ln>
                          <a:solidFill>
                            <a:schemeClr val="tx1"/>
                          </a:solidFill>
                          <a:effectLst/>
                          <a:latin typeface="Gill Sans" charset="0"/>
                          <a:ea typeface="ヒラギノ明朝 ProN W3" charset="-128"/>
                          <a:cs typeface="Gill Sans" charset="0"/>
                          <a:sym typeface="Gill Sans" charset="0"/>
                        </a:rPr>
                        <a:t>Physical</a:t>
                      </a:r>
                    </a:p>
                  </a:txBody>
                  <a:tcPr marL="63500" marR="63500" marT="63500" marB="63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3D979"/>
                    </a:solidFill>
                  </a:tcPr>
                </a:tc>
                <a:extLst>
                  <a:ext uri="{0D108BD9-81ED-4DB2-BD59-A6C34878D82A}">
                    <a16:rowId xmlns:a16="http://schemas.microsoft.com/office/drawing/2014/main" val="2890659171"/>
                  </a:ext>
                </a:extLst>
              </a:tr>
            </a:tbl>
          </a:graphicData>
        </a:graphic>
      </p:graphicFrame>
      <p:sp>
        <p:nvSpPr>
          <p:cNvPr id="17435" name="Rectangle 45">
            <a:extLst>
              <a:ext uri="{FF2B5EF4-FFF2-40B4-BE49-F238E27FC236}">
                <a16:creationId xmlns:a16="http://schemas.microsoft.com/office/drawing/2014/main" id="{5E80FC13-D4DF-4579-BA64-0020945BF243}"/>
              </a:ext>
            </a:extLst>
          </p:cNvPr>
          <p:cNvSpPr>
            <a:spLocks/>
          </p:cNvSpPr>
          <p:nvPr/>
        </p:nvSpPr>
        <p:spPr bwMode="auto">
          <a:xfrm>
            <a:off x="7086600" y="3790950"/>
            <a:ext cx="49149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342900" indent="-342900">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ts val="2600"/>
              </a:spcBef>
              <a:buFont typeface="Gill Sans" charset="0"/>
              <a:buChar char="•"/>
            </a:pPr>
            <a:r>
              <a:rPr lang="en-US" altLang="en-US" sz="3600">
                <a:latin typeface="Gill Sans" charset="0"/>
                <a:cs typeface="Gill Sans" charset="0"/>
                <a:sym typeface="Gill Sans" charset="0"/>
              </a:rPr>
              <a:t>Radio channel</a:t>
            </a:r>
          </a:p>
          <a:p>
            <a:pPr eaLnBrk="1" hangingPunct="1">
              <a:spcBef>
                <a:spcPts val="2600"/>
              </a:spcBef>
              <a:buFont typeface="Gill Sans" charset="0"/>
              <a:buChar char="•"/>
            </a:pPr>
            <a:r>
              <a:rPr lang="en-US" altLang="en-US" sz="3600">
                <a:latin typeface="Gill Sans" charset="0"/>
                <a:cs typeface="Gill Sans" charset="0"/>
                <a:sym typeface="Gill Sans" charset="0"/>
              </a:rPr>
              <a:t>Radio operating mode</a:t>
            </a:r>
          </a:p>
          <a:p>
            <a:pPr eaLnBrk="1" hangingPunct="1">
              <a:spcBef>
                <a:spcPts val="2600"/>
              </a:spcBef>
              <a:buFont typeface="Gill Sans" charset="0"/>
              <a:buChar char="•"/>
            </a:pPr>
            <a:r>
              <a:rPr lang="en-US" altLang="en-US" sz="3600">
                <a:latin typeface="Gill Sans" charset="0"/>
                <a:cs typeface="Gill Sans" charset="0"/>
                <a:sym typeface="Gill Sans" charset="0"/>
              </a:rPr>
              <a:t>Network name</a:t>
            </a:r>
          </a:p>
          <a:p>
            <a:pPr eaLnBrk="1" hangingPunct="1">
              <a:spcBef>
                <a:spcPts val="2600"/>
              </a:spcBef>
              <a:buFont typeface="Gill Sans" charset="0"/>
              <a:buChar char="•"/>
            </a:pPr>
            <a:r>
              <a:rPr lang="en-US" altLang="en-US" sz="3600">
                <a:latin typeface="Gill Sans" charset="0"/>
                <a:cs typeface="Gill Sans" charset="0"/>
                <a:sym typeface="Gill Sans" charset="0"/>
              </a:rPr>
              <a:t>Security features</a:t>
            </a:r>
          </a:p>
        </p:txBody>
      </p:sp>
      <p:sp>
        <p:nvSpPr>
          <p:cNvPr id="17436" name="Rectangle 46">
            <a:extLst>
              <a:ext uri="{FF2B5EF4-FFF2-40B4-BE49-F238E27FC236}">
                <a16:creationId xmlns:a16="http://schemas.microsoft.com/office/drawing/2014/main" id="{53F61F3D-23C4-43B1-B9B3-6A2E4C3CF178}"/>
              </a:ext>
            </a:extLst>
          </p:cNvPr>
          <p:cNvSpPr>
            <a:spLocks/>
          </p:cNvSpPr>
          <p:nvPr/>
        </p:nvSpPr>
        <p:spPr bwMode="auto">
          <a:xfrm>
            <a:off x="457200" y="1612900"/>
            <a:ext cx="116840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WiFi devices must agree on several parameters before they can communicate with each other.  These parameters must be properly configured to establish “layer one” connectivity:</a:t>
            </a:r>
          </a:p>
        </p:txBody>
      </p:sp>
      <p:sp>
        <p:nvSpPr>
          <p:cNvPr id="17437" name="Text Box 47">
            <a:extLst>
              <a:ext uri="{FF2B5EF4-FFF2-40B4-BE49-F238E27FC236}">
                <a16:creationId xmlns:a16="http://schemas.microsoft.com/office/drawing/2014/main" id="{57685E92-CCCC-4F16-A798-4B1707CD1562}"/>
              </a:ext>
            </a:extLst>
          </p:cNvPr>
          <p:cNvSpPr txBox="1">
            <a:spLocks noChangeArrowheads="1"/>
          </p:cNvSpPr>
          <p:nvPr/>
        </p:nvSpPr>
        <p:spPr bwMode="auto">
          <a:xfrm>
            <a:off x="6381750" y="9258300"/>
            <a:ext cx="22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30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lgn="ctr" eaLnBrk="1" hangingPunct="1">
              <a:spcBef>
                <a:spcPct val="0"/>
              </a:spcBef>
              <a:buClrTx/>
              <a:buSzTx/>
              <a:buFontTx/>
              <a:buNone/>
            </a:pPr>
            <a:fld id="{EE391EC0-F7E2-46B0-AEF2-5B20C7DF9893}" type="slidenum">
              <a:rPr lang="en-US" altLang="en-US" sz="1800">
                <a:latin typeface="Gill Sans" charset="0"/>
                <a:cs typeface="Gill Sans" charset="0"/>
                <a:sym typeface="Gill Sans" charset="0"/>
              </a:rPr>
              <a:pPr algn="ctr" eaLnBrk="1" hangingPunct="1">
                <a:spcBef>
                  <a:spcPct val="0"/>
                </a:spcBef>
                <a:buClrTx/>
                <a:buSzTx/>
                <a:buFontTx/>
                <a:buNone/>
              </a:pPr>
              <a:t>7</a:t>
            </a:fld>
            <a:endParaRPr lang="en-US" altLang="en-US" sz="1800">
              <a:latin typeface="Gill Sans" charset="0"/>
              <a:cs typeface="Gill Sans" charset="0"/>
              <a:sym typeface="Gill Sans"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F84401C5-1E74-4053-828B-4C5C719023EC}"/>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28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ClrTx/>
              <a:buSzTx/>
              <a:buFontTx/>
              <a:buNone/>
            </a:pPr>
            <a:fld id="{6AF6AEEE-68FD-4061-A61D-3D35DF01F21B}" type="slidenum">
              <a:rPr lang="en-US" altLang="en-US" sz="1600"/>
              <a:pPr>
                <a:spcBef>
                  <a:spcPct val="0"/>
                </a:spcBef>
                <a:buClrTx/>
                <a:buSzTx/>
                <a:buFontTx/>
                <a:buNone/>
              </a:pPr>
              <a:t>8</a:t>
            </a:fld>
            <a:endParaRPr lang="en-US" altLang="en-US" sz="1600"/>
          </a:p>
        </p:txBody>
      </p:sp>
      <p:sp>
        <p:nvSpPr>
          <p:cNvPr id="19459" name="Rectangle 1">
            <a:extLst>
              <a:ext uri="{FF2B5EF4-FFF2-40B4-BE49-F238E27FC236}">
                <a16:creationId xmlns:a16="http://schemas.microsoft.com/office/drawing/2014/main" id="{12552446-CF89-4F2F-9093-C0D35B368FFD}"/>
              </a:ext>
            </a:extLst>
          </p:cNvPr>
          <p:cNvSpPr>
            <a:spLocks/>
          </p:cNvSpPr>
          <p:nvPr/>
        </p:nvSpPr>
        <p:spPr bwMode="auto">
          <a:xfrm>
            <a:off x="319088" y="889000"/>
            <a:ext cx="12382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28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lgn="ctr" eaLnBrk="1" hangingPunct="1">
              <a:lnSpc>
                <a:spcPct val="95000"/>
              </a:lnSpc>
              <a:spcBef>
                <a:spcPct val="0"/>
              </a:spcBef>
              <a:buClrTx/>
              <a:buSzTx/>
              <a:buFontTx/>
              <a:buNone/>
            </a:pPr>
            <a:r>
              <a:rPr lang="en-US" altLang="en-US" sz="5200">
                <a:latin typeface="Trebuchet MS" panose="020B0603020202020204" pitchFamily="34" charset="0"/>
                <a:sym typeface="Trebuchet MS" panose="020B0603020202020204" pitchFamily="34" charset="0"/>
              </a:rPr>
              <a:t>802.11 WiFi Channels</a:t>
            </a:r>
          </a:p>
        </p:txBody>
      </p:sp>
      <p:sp>
        <p:nvSpPr>
          <p:cNvPr id="19460" name="Rectangle 2">
            <a:extLst>
              <a:ext uri="{FF2B5EF4-FFF2-40B4-BE49-F238E27FC236}">
                <a16:creationId xmlns:a16="http://schemas.microsoft.com/office/drawing/2014/main" id="{C3FCBD2F-B8DE-4B19-A5A4-CC1F36DC3ABB}"/>
              </a:ext>
            </a:extLst>
          </p:cNvPr>
          <p:cNvSpPr>
            <a:spLocks/>
          </p:cNvSpPr>
          <p:nvPr/>
        </p:nvSpPr>
        <p:spPr bwMode="auto">
          <a:xfrm>
            <a:off x="660400" y="6743700"/>
            <a:ext cx="116840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Clr>
                <a:srgbClr val="000000"/>
              </a:buClr>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Clr>
                <a:srgbClr val="000000"/>
              </a:buClr>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081088" indent="-228600">
              <a:spcBef>
                <a:spcPts val="700"/>
              </a:spcBef>
              <a:buClr>
                <a:srgbClr val="000000"/>
              </a:buClr>
              <a:buSzPct val="100000"/>
              <a:buFont typeface="Times New Roman" panose="02020603050405020304" pitchFamily="18" charset="0"/>
              <a:buChar char="•"/>
              <a:defRPr sz="28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382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1995488" indent="-228600">
              <a:spcBef>
                <a:spcPts val="600"/>
              </a:spcBef>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4526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098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3670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24288" indent="-228600" eaLnBrk="0" fontAlgn="base" hangingPunct="0">
              <a:spcBef>
                <a:spcPts val="600"/>
              </a:spcBef>
              <a:spcAft>
                <a:spcPct val="0"/>
              </a:spcAft>
              <a:buClr>
                <a:srgbClr val="000000"/>
              </a:buClr>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eaLnBrk="1" hangingPunct="1">
              <a:spcBef>
                <a:spcPct val="0"/>
              </a:spcBef>
              <a:buClrTx/>
              <a:buSzTx/>
              <a:buFontTx/>
              <a:buNone/>
            </a:pPr>
            <a:r>
              <a:rPr lang="en-US" altLang="en-US" sz="3600">
                <a:latin typeface="Gill Sans" charset="0"/>
                <a:cs typeface="Gill Sans" charset="0"/>
                <a:sym typeface="Gill Sans" charset="0"/>
              </a:rPr>
              <a:t>WiFi devices must use the same channel in order to communicate with each other.  They send and receive on the same channel, so only one device may transmit at any time.  This kind of connection is called </a:t>
            </a:r>
            <a:r>
              <a:rPr lang="en-US" altLang="en-US" sz="3600" b="1" i="1">
                <a:latin typeface="Gill Sans" charset="0"/>
                <a:cs typeface="Gill Sans" charset="0"/>
                <a:sym typeface="Gill Sans" charset="0"/>
              </a:rPr>
              <a:t>half-duplex</a:t>
            </a:r>
            <a:r>
              <a:rPr lang="en-US" altLang="en-US" sz="3600">
                <a:latin typeface="Gill Sans" charset="0"/>
                <a:cs typeface="Gill Sans" charset="0"/>
                <a:sym typeface="Gill Sans" charset="0"/>
              </a:rPr>
              <a:t>.</a:t>
            </a:r>
          </a:p>
        </p:txBody>
      </p:sp>
      <p:grpSp>
        <p:nvGrpSpPr>
          <p:cNvPr id="19461" name="Group 3">
            <a:extLst>
              <a:ext uri="{FF2B5EF4-FFF2-40B4-BE49-F238E27FC236}">
                <a16:creationId xmlns:a16="http://schemas.microsoft.com/office/drawing/2014/main" id="{C9D119E3-D608-4470-8EDB-5E2DD47DE604}"/>
              </a:ext>
            </a:extLst>
          </p:cNvPr>
          <p:cNvGrpSpPr>
            <a:grpSpLocks/>
          </p:cNvGrpSpPr>
          <p:nvPr/>
        </p:nvGrpSpPr>
        <p:grpSpPr bwMode="auto">
          <a:xfrm>
            <a:off x="273050" y="3498850"/>
            <a:ext cx="12458700" cy="2744788"/>
            <a:chOff x="0" y="0"/>
            <a:chExt cx="7848" cy="1729"/>
          </a:xfrm>
        </p:grpSpPr>
        <p:sp>
          <p:nvSpPr>
            <p:cNvPr id="19462" name="Freeform 4">
              <a:extLst>
                <a:ext uri="{FF2B5EF4-FFF2-40B4-BE49-F238E27FC236}">
                  <a16:creationId xmlns:a16="http://schemas.microsoft.com/office/drawing/2014/main" id="{CB69A9C6-CB5D-4AC2-BB61-A88D91681FDF}"/>
                </a:ext>
              </a:extLst>
            </p:cNvPr>
            <p:cNvSpPr>
              <a:spLocks/>
            </p:cNvSpPr>
            <p:nvPr/>
          </p:nvSpPr>
          <p:spPr bwMode="auto">
            <a:xfrm>
              <a:off x="598"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D95300">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63" name="Freeform 5">
              <a:extLst>
                <a:ext uri="{FF2B5EF4-FFF2-40B4-BE49-F238E27FC236}">
                  <a16:creationId xmlns:a16="http://schemas.microsoft.com/office/drawing/2014/main" id="{78C8A76E-74FE-4308-85E4-2692CCBEED88}"/>
                </a:ext>
              </a:extLst>
            </p:cNvPr>
            <p:cNvSpPr>
              <a:spLocks/>
            </p:cNvSpPr>
            <p:nvPr/>
          </p:nvSpPr>
          <p:spPr bwMode="auto">
            <a:xfrm>
              <a:off x="223"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D90B00">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64" name="Freeform 6">
              <a:extLst>
                <a:ext uri="{FF2B5EF4-FFF2-40B4-BE49-F238E27FC236}">
                  <a16:creationId xmlns:a16="http://schemas.microsoft.com/office/drawing/2014/main" id="{FB082B9A-4B50-4131-87B2-1897E62CF720}"/>
                </a:ext>
              </a:extLst>
            </p:cNvPr>
            <p:cNvSpPr>
              <a:spLocks/>
            </p:cNvSpPr>
            <p:nvPr/>
          </p:nvSpPr>
          <p:spPr bwMode="auto">
            <a:xfrm>
              <a:off x="990"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D9B600">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65" name="Freeform 7">
              <a:extLst>
                <a:ext uri="{FF2B5EF4-FFF2-40B4-BE49-F238E27FC236}">
                  <a16:creationId xmlns:a16="http://schemas.microsoft.com/office/drawing/2014/main" id="{3C36F8C4-EC76-4892-8E45-7758A0475AEE}"/>
                </a:ext>
              </a:extLst>
            </p:cNvPr>
            <p:cNvSpPr>
              <a:spLocks/>
            </p:cNvSpPr>
            <p:nvPr/>
          </p:nvSpPr>
          <p:spPr bwMode="auto">
            <a:xfrm>
              <a:off x="1357"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D4D900">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66" name="Freeform 8">
              <a:extLst>
                <a:ext uri="{FF2B5EF4-FFF2-40B4-BE49-F238E27FC236}">
                  <a16:creationId xmlns:a16="http://schemas.microsoft.com/office/drawing/2014/main" id="{DF030CC6-C391-49A5-9734-CF0F8884F315}"/>
                </a:ext>
              </a:extLst>
            </p:cNvPr>
            <p:cNvSpPr>
              <a:spLocks/>
            </p:cNvSpPr>
            <p:nvPr/>
          </p:nvSpPr>
          <p:spPr bwMode="auto">
            <a:xfrm>
              <a:off x="2108"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58D900">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67" name="Freeform 9">
              <a:extLst>
                <a:ext uri="{FF2B5EF4-FFF2-40B4-BE49-F238E27FC236}">
                  <a16:creationId xmlns:a16="http://schemas.microsoft.com/office/drawing/2014/main" id="{EBC61AD6-28F0-4D6B-9C2E-69A21BC46550}"/>
                </a:ext>
              </a:extLst>
            </p:cNvPr>
            <p:cNvSpPr>
              <a:spLocks/>
            </p:cNvSpPr>
            <p:nvPr/>
          </p:nvSpPr>
          <p:spPr bwMode="auto">
            <a:xfrm>
              <a:off x="1724"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8DD900">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68" name="Freeform 10">
              <a:extLst>
                <a:ext uri="{FF2B5EF4-FFF2-40B4-BE49-F238E27FC236}">
                  <a16:creationId xmlns:a16="http://schemas.microsoft.com/office/drawing/2014/main" id="{9E6AF77F-8461-4A90-A8CB-FBA2C3A8B08C}"/>
                </a:ext>
              </a:extLst>
            </p:cNvPr>
            <p:cNvSpPr>
              <a:spLocks/>
            </p:cNvSpPr>
            <p:nvPr/>
          </p:nvSpPr>
          <p:spPr bwMode="auto">
            <a:xfrm>
              <a:off x="2491"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00D934">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69" name="Freeform 11">
              <a:extLst>
                <a:ext uri="{FF2B5EF4-FFF2-40B4-BE49-F238E27FC236}">
                  <a16:creationId xmlns:a16="http://schemas.microsoft.com/office/drawing/2014/main" id="{1173522E-EEAD-4726-9EE2-74479510012C}"/>
                </a:ext>
              </a:extLst>
            </p:cNvPr>
            <p:cNvSpPr>
              <a:spLocks/>
            </p:cNvSpPr>
            <p:nvPr/>
          </p:nvSpPr>
          <p:spPr bwMode="auto">
            <a:xfrm>
              <a:off x="2883"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00D963">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70" name="Freeform 12">
              <a:extLst>
                <a:ext uri="{FF2B5EF4-FFF2-40B4-BE49-F238E27FC236}">
                  <a16:creationId xmlns:a16="http://schemas.microsoft.com/office/drawing/2014/main" id="{47019A26-31ED-4006-9E45-90BDF12F03F8}"/>
                </a:ext>
              </a:extLst>
            </p:cNvPr>
            <p:cNvSpPr>
              <a:spLocks/>
            </p:cNvSpPr>
            <p:nvPr/>
          </p:nvSpPr>
          <p:spPr bwMode="auto">
            <a:xfrm>
              <a:off x="3633"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008DD9">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71" name="Freeform 13">
              <a:extLst>
                <a:ext uri="{FF2B5EF4-FFF2-40B4-BE49-F238E27FC236}">
                  <a16:creationId xmlns:a16="http://schemas.microsoft.com/office/drawing/2014/main" id="{C287794A-5394-4222-AC08-1DE9B9FEAFAE}"/>
                </a:ext>
              </a:extLst>
            </p:cNvPr>
            <p:cNvSpPr>
              <a:spLocks/>
            </p:cNvSpPr>
            <p:nvPr/>
          </p:nvSpPr>
          <p:spPr bwMode="auto">
            <a:xfrm>
              <a:off x="3258"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00D95A">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72" name="Freeform 14">
              <a:extLst>
                <a:ext uri="{FF2B5EF4-FFF2-40B4-BE49-F238E27FC236}">
                  <a16:creationId xmlns:a16="http://schemas.microsoft.com/office/drawing/2014/main" id="{84E86236-9EA1-442F-A074-A776BC767A33}"/>
                </a:ext>
              </a:extLst>
            </p:cNvPr>
            <p:cNvSpPr>
              <a:spLocks/>
            </p:cNvSpPr>
            <p:nvPr/>
          </p:nvSpPr>
          <p:spPr bwMode="auto">
            <a:xfrm>
              <a:off x="4008"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0030D9">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73" name="Freeform 15">
              <a:extLst>
                <a:ext uri="{FF2B5EF4-FFF2-40B4-BE49-F238E27FC236}">
                  <a16:creationId xmlns:a16="http://schemas.microsoft.com/office/drawing/2014/main" id="{7FEC690F-9E39-4D56-854E-537A5968187B}"/>
                </a:ext>
              </a:extLst>
            </p:cNvPr>
            <p:cNvSpPr>
              <a:spLocks/>
            </p:cNvSpPr>
            <p:nvPr/>
          </p:nvSpPr>
          <p:spPr bwMode="auto">
            <a:xfrm>
              <a:off x="4384" y="535"/>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1500D9">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74" name="Freeform 16">
              <a:extLst>
                <a:ext uri="{FF2B5EF4-FFF2-40B4-BE49-F238E27FC236}">
                  <a16:creationId xmlns:a16="http://schemas.microsoft.com/office/drawing/2014/main" id="{D721FAF6-4299-4E32-BD5E-E4524A463E95}"/>
                </a:ext>
              </a:extLst>
            </p:cNvPr>
            <p:cNvSpPr>
              <a:spLocks/>
            </p:cNvSpPr>
            <p:nvPr/>
          </p:nvSpPr>
          <p:spPr bwMode="auto">
            <a:xfrm>
              <a:off x="4759" y="518"/>
              <a:ext cx="1754" cy="8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5300D9">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19475" name="Freeform 17">
              <a:extLst>
                <a:ext uri="{FF2B5EF4-FFF2-40B4-BE49-F238E27FC236}">
                  <a16:creationId xmlns:a16="http://schemas.microsoft.com/office/drawing/2014/main" id="{04618A7F-1C13-4821-8E34-0CD86C6D3693}"/>
                </a:ext>
              </a:extLst>
            </p:cNvPr>
            <p:cNvSpPr>
              <a:spLocks/>
            </p:cNvSpPr>
            <p:nvPr/>
          </p:nvSpPr>
          <p:spPr bwMode="auto">
            <a:xfrm>
              <a:off x="5721" y="526"/>
              <a:ext cx="1754" cy="8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8A007C">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pic>
          <p:nvPicPr>
            <p:cNvPr id="19476" name="Picture 18">
              <a:extLst>
                <a:ext uri="{FF2B5EF4-FFF2-40B4-BE49-F238E27FC236}">
                  <a16:creationId xmlns:a16="http://schemas.microsoft.com/office/drawing/2014/main" id="{BEADA205-FCDF-4959-BB55-30D77BBEF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48" cy="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86528A1D-812E-45A6-BFDF-38ADE45B5935}"/>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900"/>
              </a:spcBef>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131888" indent="-228600">
              <a:spcBef>
                <a:spcPts val="700"/>
              </a:spcBef>
              <a:buSzPct val="100000"/>
              <a:buFont typeface="Times New Roman" panose="02020603050405020304" pitchFamily="18" charset="0"/>
              <a:buChar char="•"/>
              <a:defRPr sz="28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89088" indent="-228600">
              <a:spcBef>
                <a:spcPts val="600"/>
              </a:spcBef>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2046288" indent="-228600">
              <a:spcBef>
                <a:spcPts val="600"/>
              </a:spcBef>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503488" indent="-22860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60688" indent="-22860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417888" indent="-22860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75088" indent="-22860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spcBef>
                <a:spcPct val="0"/>
              </a:spcBef>
              <a:buSzTx/>
              <a:buFontTx/>
              <a:buNone/>
            </a:pPr>
            <a:fld id="{274D9FA8-5F0A-4444-BDD1-76BD0629C61A}" type="slidenum">
              <a:rPr lang="en-US" altLang="en-US" sz="1600"/>
              <a:pPr>
                <a:spcBef>
                  <a:spcPct val="0"/>
                </a:spcBef>
                <a:buSzTx/>
                <a:buFontTx/>
                <a:buNone/>
              </a:pPr>
              <a:t>9</a:t>
            </a:fld>
            <a:endParaRPr lang="en-US" altLang="en-US" sz="1600"/>
          </a:p>
        </p:txBody>
      </p:sp>
      <p:sp>
        <p:nvSpPr>
          <p:cNvPr id="21507" name="Rectangle 1">
            <a:extLst>
              <a:ext uri="{FF2B5EF4-FFF2-40B4-BE49-F238E27FC236}">
                <a16:creationId xmlns:a16="http://schemas.microsoft.com/office/drawing/2014/main" id="{086F2D51-6093-47A9-8A03-058A716A09DF}"/>
              </a:ext>
            </a:extLst>
          </p:cNvPr>
          <p:cNvSpPr>
            <a:spLocks/>
          </p:cNvSpPr>
          <p:nvPr/>
        </p:nvSpPr>
        <p:spPr bwMode="auto">
          <a:xfrm>
            <a:off x="319088" y="889000"/>
            <a:ext cx="12369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900"/>
              </a:spcBef>
              <a:buSzPct val="100000"/>
              <a:buFont typeface="Times New Roman" panose="02020603050405020304" pitchFamily="18" charset="0"/>
              <a:buChar char="•"/>
              <a:defRPr sz="4000">
                <a:solidFill>
                  <a:schemeClr val="tx1"/>
                </a:solidFill>
                <a:latin typeface="Times New Roman" panose="02020603050405020304" pitchFamily="18" charset="0"/>
                <a:ea typeface="ヒラギノ明朝 ProN W3" charset="-128"/>
                <a:sym typeface="Times New Roman" panose="02020603050405020304" pitchFamily="18" charset="0"/>
              </a:defRPr>
            </a:lvl1pPr>
            <a:lvl2pPr marL="37931725" indent="-37474525">
              <a:spcBef>
                <a:spcPts val="800"/>
              </a:spcBef>
              <a:buSzPct val="100000"/>
              <a:buFont typeface="Times New Roman" panose="02020603050405020304" pitchFamily="18" charset="0"/>
              <a:buChar char="–"/>
              <a:defRPr sz="3400">
                <a:solidFill>
                  <a:schemeClr val="tx1"/>
                </a:solidFill>
                <a:latin typeface="Times New Roman" panose="02020603050405020304" pitchFamily="18" charset="0"/>
                <a:ea typeface="ヒラギノ明朝 ProN W3" charset="-128"/>
                <a:sym typeface="Times New Roman" panose="02020603050405020304" pitchFamily="18" charset="0"/>
              </a:defRPr>
            </a:lvl2pPr>
            <a:lvl3pPr marL="1131888" indent="-228600">
              <a:spcBef>
                <a:spcPts val="700"/>
              </a:spcBef>
              <a:buSzPct val="100000"/>
              <a:buFont typeface="Times New Roman" panose="02020603050405020304" pitchFamily="18" charset="0"/>
              <a:buChar char="•"/>
              <a:defRPr sz="2800">
                <a:solidFill>
                  <a:schemeClr val="tx1"/>
                </a:solidFill>
                <a:latin typeface="Times New Roman" panose="02020603050405020304" pitchFamily="18" charset="0"/>
                <a:ea typeface="ヒラギノ明朝 ProN W3" charset="-128"/>
                <a:sym typeface="Times New Roman" panose="02020603050405020304" pitchFamily="18" charset="0"/>
              </a:defRPr>
            </a:lvl3pPr>
            <a:lvl4pPr marL="1589088" indent="-228600">
              <a:spcBef>
                <a:spcPts val="600"/>
              </a:spcBef>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4pPr>
            <a:lvl5pPr marL="2046288" indent="-228600">
              <a:spcBef>
                <a:spcPts val="600"/>
              </a:spcBef>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5pPr>
            <a:lvl6pPr marL="2503488" indent="-22860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6pPr>
            <a:lvl7pPr marL="2960688" indent="-22860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7pPr>
            <a:lvl8pPr marL="3417888" indent="-22860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8pPr>
            <a:lvl9pPr marL="3875088" indent="-228600" eaLnBrk="0" fontAlgn="base" hangingPunct="0">
              <a:spcBef>
                <a:spcPts val="600"/>
              </a:spcBef>
              <a:spcAft>
                <a:spcPct val="0"/>
              </a:spcAft>
              <a:buSzPct val="100000"/>
              <a:buFont typeface="Times New Roman" panose="02020603050405020304" pitchFamily="18" charset="0"/>
              <a:buChar char="»"/>
              <a:defRPr sz="2400">
                <a:solidFill>
                  <a:schemeClr val="tx1"/>
                </a:solidFill>
                <a:latin typeface="Times New Roman" panose="02020603050405020304" pitchFamily="18" charset="0"/>
                <a:ea typeface="ヒラギノ明朝 ProN W3" charset="-128"/>
                <a:sym typeface="Times New Roman" panose="02020603050405020304" pitchFamily="18" charset="0"/>
              </a:defRPr>
            </a:lvl9pPr>
          </a:lstStyle>
          <a:p>
            <a:pPr algn="ctr" eaLnBrk="1" hangingPunct="1">
              <a:lnSpc>
                <a:spcPct val="95000"/>
              </a:lnSpc>
              <a:spcBef>
                <a:spcPct val="0"/>
              </a:spcBef>
              <a:buSzTx/>
              <a:buFontTx/>
              <a:buNone/>
            </a:pPr>
            <a:r>
              <a:rPr lang="en-US" altLang="en-US" sz="5200">
                <a:latin typeface="Trebuchet MS" panose="020B0603020202020204" pitchFamily="34" charset="0"/>
                <a:sym typeface="Trebuchet MS" panose="020B0603020202020204" pitchFamily="34" charset="0"/>
              </a:rPr>
              <a:t>Non-overlapping channels: 1, 6, 11</a:t>
            </a:r>
          </a:p>
        </p:txBody>
      </p:sp>
      <p:grpSp>
        <p:nvGrpSpPr>
          <p:cNvPr id="21508" name="Group 2">
            <a:extLst>
              <a:ext uri="{FF2B5EF4-FFF2-40B4-BE49-F238E27FC236}">
                <a16:creationId xmlns:a16="http://schemas.microsoft.com/office/drawing/2014/main" id="{ABA761F8-BDBE-464D-996F-BB8B032CFE1D}"/>
              </a:ext>
            </a:extLst>
          </p:cNvPr>
          <p:cNvGrpSpPr>
            <a:grpSpLocks/>
          </p:cNvGrpSpPr>
          <p:nvPr/>
        </p:nvGrpSpPr>
        <p:grpSpPr bwMode="auto">
          <a:xfrm>
            <a:off x="266700" y="3505200"/>
            <a:ext cx="12458700" cy="2744788"/>
            <a:chOff x="0" y="0"/>
            <a:chExt cx="7848" cy="1729"/>
          </a:xfrm>
        </p:grpSpPr>
        <p:sp>
          <p:nvSpPr>
            <p:cNvPr id="21509" name="Freeform 3">
              <a:extLst>
                <a:ext uri="{FF2B5EF4-FFF2-40B4-BE49-F238E27FC236}">
                  <a16:creationId xmlns:a16="http://schemas.microsoft.com/office/drawing/2014/main" id="{ACF35542-C4B0-49B3-8489-7EB9D12CD8A9}"/>
                </a:ext>
              </a:extLst>
            </p:cNvPr>
            <p:cNvSpPr>
              <a:spLocks/>
            </p:cNvSpPr>
            <p:nvPr/>
          </p:nvSpPr>
          <p:spPr bwMode="auto">
            <a:xfrm>
              <a:off x="248" y="529"/>
              <a:ext cx="1720" cy="8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66B132">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21510" name="Freeform 4">
              <a:extLst>
                <a:ext uri="{FF2B5EF4-FFF2-40B4-BE49-F238E27FC236}">
                  <a16:creationId xmlns:a16="http://schemas.microsoft.com/office/drawing/2014/main" id="{1DD0C939-CCF9-455B-A4AD-E49C04232821}"/>
                </a:ext>
              </a:extLst>
            </p:cNvPr>
            <p:cNvSpPr>
              <a:spLocks/>
            </p:cNvSpPr>
            <p:nvPr/>
          </p:nvSpPr>
          <p:spPr bwMode="auto">
            <a:xfrm>
              <a:off x="2136" y="529"/>
              <a:ext cx="1720" cy="8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66B132">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sp>
          <p:nvSpPr>
            <p:cNvPr id="21511" name="Freeform 5">
              <a:extLst>
                <a:ext uri="{FF2B5EF4-FFF2-40B4-BE49-F238E27FC236}">
                  <a16:creationId xmlns:a16="http://schemas.microsoft.com/office/drawing/2014/main" id="{FF636ACC-4D5F-4497-9D32-8EF7498078DF}"/>
                </a:ext>
              </a:extLst>
            </p:cNvPr>
            <p:cNvSpPr>
              <a:spLocks/>
            </p:cNvSpPr>
            <p:nvPr/>
          </p:nvSpPr>
          <p:spPr bwMode="auto">
            <a:xfrm>
              <a:off x="4032" y="529"/>
              <a:ext cx="1720" cy="8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080"/>
                  </a:moveTo>
                  <a:cubicBezTo>
                    <a:pt x="0" y="21080"/>
                    <a:pt x="537" y="0"/>
                    <a:pt x="10733" y="0"/>
                  </a:cubicBezTo>
                  <a:cubicBezTo>
                    <a:pt x="20929" y="0"/>
                    <a:pt x="21600" y="21600"/>
                    <a:pt x="21600" y="21600"/>
                  </a:cubicBezTo>
                  <a:lnTo>
                    <a:pt x="0" y="21080"/>
                  </a:lnTo>
                  <a:close/>
                  <a:moveTo>
                    <a:pt x="0" y="21080"/>
                  </a:moveTo>
                </a:path>
              </a:pathLst>
            </a:custGeom>
            <a:solidFill>
              <a:srgbClr val="66B132">
                <a:alpha val="29803"/>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p>
          </p:txBody>
        </p:sp>
        <p:pic>
          <p:nvPicPr>
            <p:cNvPr id="21512" name="Picture 6">
              <a:extLst>
                <a:ext uri="{FF2B5EF4-FFF2-40B4-BE49-F238E27FC236}">
                  <a16:creationId xmlns:a16="http://schemas.microsoft.com/office/drawing/2014/main" id="{659A558F-A8D6-4BC1-99D3-AF6566DE6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48" cy="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grpSp>
    </p:spTree>
  </p:cSld>
  <p:clrMapOvr>
    <a:masterClrMapping/>
  </p:clrMapOvr>
  <p:transition/>
</p:sld>
</file>

<file path=ppt/theme/theme1.xml><?xml version="1.0" encoding="utf-8"?>
<a:theme xmlns:a="http://schemas.openxmlformats.org/drawingml/2006/main" name="Title &amp; Bullets">
  <a:themeElements>
    <a:clrScheme name="">
      <a:dk1>
        <a:srgbClr val="000000"/>
      </a:dk1>
      <a:lt1>
        <a:srgbClr val="FFFFFF"/>
      </a:lt1>
      <a:dk2>
        <a:srgbClr val="000000"/>
      </a:dk2>
      <a:lt2>
        <a:srgbClr val="FFFFFF"/>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Title &amp; Bullets">
      <a:majorFont>
        <a:latin typeface="Times New Roman"/>
        <a:ea typeface="ヒラギノ明朝 ProN W3"/>
        <a:cs typeface="ヒラギノ明朝 ProN W3"/>
      </a:majorFont>
      <a:minorFont>
        <a:latin typeface="Times New Roman"/>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spDef>
    <a:ln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llet list">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Bullet list">
      <a:majorFont>
        <a:latin typeface="Trebuchet M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spDef>
    <a:ln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lnDef>
  </a:objectDefaults>
  <a:extraClrSchemeLst>
    <a:extraClrScheme>
      <a:clrScheme name="Bullet lis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ullet lis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ullet list">
      <a:majorFont>
        <a:latin typeface="Trebuchet M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spDef>
    <a:ln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lnDef>
  </a:objectDefaults>
  <a:extraClrSchemeLst>
    <a:extraClrScheme>
      <a:clrScheme name="Bullet lis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Title &amp; Bullets">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Title &amp; Bullets">
      <a:majorFont>
        <a:latin typeface="Times New Roman"/>
        <a:ea typeface="ヒラギノ明朝 ProN W3"/>
        <a:cs typeface="ヒラギノ明朝 ProN W3"/>
      </a:majorFont>
      <a:minorFont>
        <a:latin typeface="Times New Roman"/>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spDef>
    <a:ln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Title &amp; Bullets">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Title &amp; Bullets">
      <a:majorFont>
        <a:latin typeface="Times New Roman"/>
        <a:ea typeface="ヒラギノ明朝 ProN W3"/>
        <a:cs typeface="ヒラギノ明朝 ProN W3"/>
      </a:majorFont>
      <a:minorFont>
        <a:latin typeface="Times New Roman"/>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spDef>
    <a:ln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Blank copy">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Blank copy">
      <a:majorFont>
        <a:latin typeface="Trebuchet M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spDef>
    <a:ln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lnDef>
  </a:objectDefaults>
  <a:extraClrSchemeLst>
    <a:extraClrScheme>
      <a:clrScheme name="Blank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NovaPath_docPath>C:\Users\z665059\Downloads\Wifi_Advanced.pptx</NovaPath_docPath>
</file>

<file path=customXml/item10.xml><?xml version="1.0" encoding="utf-8"?>
<nXeGKudETKPeaCNGFh5i5IeuWeXv6XDtePDOrtUSOqWwmvYa7PTRiLQvIZkriN4zFxEJfkpx7yiWurrFRQTw>wET7z3APVwWLb5suGR4vTrhDRZJozxrRzOAhwYFpvHz9eQHoa02Xka3de7sjEXtf</nXeGKudETKPeaCNGFh5i5IeuWeXv6XDtePDOrtUSOqWwmvYa7PTRiLQvIZkriN4zFxEJfkpx7yiWurrFRQTw>
</file>

<file path=customXml/item11.xml><?xml version="1.0" encoding="utf-8"?>
<NovaPath_DocumentType>0</NovaPath_DocumentType>
</file>

<file path=customXml/item12.xml><?xml version="1.0" encoding="utf-8"?>
<nXeGKudETKPeaCNGFh5i7KB6PCgefevITs3IW5zvHkDTq2cPPZVDzitehfVaR>xXOERgJrn4wgiPpGYa05bg==</nXeGKudETKPeaCNGFh5i7KB6PCgefevITs3IW5zvHkDTq2cPPZVDzitehfVaR>
</file>

<file path=customXml/item13.xml><?xml version="1.0" encoding="utf-8"?>
<NovaPath_tenantID>8BC9BD9B-31E2-4E97-ABE0-B03814292429</NovaPath_tenantID>
</file>

<file path=customXml/item14.xml><?xml version="1.0" encoding="utf-8"?>
<nXeGKudETKPeaCNGFh5iKXsadLDxTRe0xbrxgS3asWaSdlBY0sLX5pYu7jLmo>SiTVZYrZoP6lgSCTj6v0lYUXo7rptB3vsxE98fSlaTok74hHqUQ//z+IzG3f3dKdNUyW4Kjm/X9VSbJA4Gr5MW0KPH+B642pxXdDNArGooo=</nXeGKudETKPeaCNGFh5iKXsadLDxTRe0xbrxgS3asWaSdlBY0sLX5pYu7jLmo>
</file>

<file path=customXml/item15.xml><?xml version="1.0" encoding="utf-8"?>
<NovaPath_docIDOld>PN1WG3JIGBXQUEUX0T4JITJ2X1</NovaPath_docIDOld>
</file>

<file path=customXml/item16.xml><?xml version="1.0" encoding="utf-8"?>
<nXeGKudETKPeaCNGFh5i5JKJLOqxkMZWB6LsYfMaI9RtbpE1WkCpXazESWus5B>jVjwBNtJVIZ19pXPv6SUTHn4DwssR44luUrUt9mUltyQZ0u0WlcGheUf+IkR3O660m/zRl0WQiBN2pGjL2AOEg==</nXeGKudETKPeaCNGFh5i5JKJLOqxkMZWB6LsYfMaI9RtbpE1WkCpXazESWus5B>
</file>

<file path=customXml/item17.xml><?xml version="1.0" encoding="utf-8"?>
<NovaPath_versionInfo>5.0.3.12870</NovaPath_versionInfo>
</file>

<file path=customXml/item18.xml><?xml version="1.0" encoding="utf-8"?>
<nXeGKudETKPeaCNGFh5i8sltj09I1nJ8AlBUytNZ1Ehih9jnZMZtoeNI9UMZ5>hQOrgaZel9Xce9iivZRnVtPKMmclybzjQee+t57u6m4=</nXeGKudETKPeaCNGFh5i8sltj09I1nJ8AlBUytNZ1Ehih9jnZMZtoeNI9UMZ5>
</file>

<file path=customXml/item19.xml><?xml version="1.0" encoding="utf-8"?>
<NovaPath_docOwner>Z665059</NovaPath_docOwner>
</file>

<file path=customXml/item2.xml><?xml version="1.0" encoding="utf-8"?>
<nXeGKudETKPeaCNGFh5i0BGlH9ci87cLWvMx3DlPzuAPh2gY9s703zKUS7uW>mZ4rtFSXbzk2Ux9ca9oo0xssZsK6RtvXeFpgWced9qTnnSF/zlEjoqm0v7i91j1VNfS0oWrDh2Sn+F3LQ0q5nBw7KJtzDDVSXVoWJji/S2SMBuHLS0G62p2T0Piqh3iE</nXeGKudETKPeaCNGFh5i0BGlH9ci87cLWvMx3DlPzuAPh2gY9s703zKUS7uW>
</file>

<file path=customXml/item20.xml><?xml version="1.0" encoding="utf-8"?>
<nXeGKudETKPeaCNGFh5i2aVdoOsLYjULCdH7T707tDyRRmguot4fEcJ2iD6f9>FpGM3f2hcFY+SsLGgsEJmw==</nXeGKudETKPeaCNGFh5i2aVdoOsLYjULCdH7T707tDyRRmguot4fEcJ2iD6f9>
</file>

<file path=customXml/item21.xml><?xml version="1.0" encoding="utf-8"?>
<NovaPath_docClass>Public</NovaPath_docClass>
</file>

<file path=customXml/item22.xml><?xml version="1.0" encoding="utf-8"?>
<nXeGKudETKPeaCNGFh5ix5fP7fSWtl37NIroXmZyHIynb9qBde2n67FOJFV2>eDRB324l0Mn4dbbVFF/GnQ==</nXeGKudETKPeaCNGFh5ix5fP7fSWtl37NIroXmZyHIynb9qBde2n67FOJFV2>
</file>

<file path=customXml/item23.xml><?xml version="1.0" encoding="utf-8"?>
<NovaPath_docClassID>1010</NovaPath_docClassID>
</file>

<file path=customXml/item24.xml><?xml version="1.0" encoding="utf-8"?>
<nXeGKudETKPeaCNGFh5ix5fP7fSWtl37NIroXmYBQsS1cecqKZfGozr8W9iy>lRNKEdCWJXNAkniveh3+yQ==</nXeGKudETKPeaCNGFh5ix5fP7fSWtl37NIroXmYBQsS1cecqKZfGozr8W9iy>
</file>

<file path=customXml/item25.xml><?xml version="1.0" encoding="utf-8"?>
<NovaPath_docClassDate>10/10/2020 13:31:34</NovaPath_docClassDate>
</file>

<file path=customXml/item26.xml><?xml version="1.0" encoding="utf-8"?>
<nXeGKudETKPeaCNGFh5ix5fP7fSWtl37NIroXmZN38TajkfZeW3Vf6bvmNn8>OuwHoGhPoca7HtcFa7j9wY+HBbjHnD5/V4Z+niz2bwMxeBIKFRban9dsN7P8ydWL</nXeGKudETKPeaCNGFh5ix5fP7fSWtl37NIroXmZN38TajkfZeW3Vf6bvmNn8>
</file>

<file path=customXml/item27.xml><?xml version="1.0" encoding="utf-8"?>
<NovaPath_severityLevel>0</NovaPath_severityLevel>
</file>

<file path=customXml/item28.xml><?xml version="1.0" encoding="utf-8"?>
<nXeGKudETKPeaCNGFh5iwUzzYZDrQrCHKPfejBusKNvQLcln0aiewszm1omL74>xXOERgJrn4wgiPpGYa05bg==</nXeGKudETKPeaCNGFh5iwUzzYZDrQrCHKPfejBusKNvQLcln0aiewszm1omL74>
</file>

<file path=customXml/item3.xml><?xml version="1.0" encoding="utf-8"?>
<NovaPath_docName>Wifi_Advanced.pptx</NovaPath_docName>
</file>

<file path=customXml/item4.xml><?xml version="1.0" encoding="utf-8"?>
<nXeGKudETKPeaCNGFh5i7cKyawAjgyQn9gyiebCxx1jD9eHXSWW9Lib2F1j9>DN21gJr87OI1xw/am2pHdGKt2GIBGWvP7pyUxCs/jdqrU1gmlj257bgdPa0Tisvo</nXeGKudETKPeaCNGFh5i7cKyawAjgyQn9gyiebCxx1jD9eHXSWW9Lib2F1j9>
</file>

<file path=customXml/item5.xml><?xml version="1.0" encoding="utf-8"?>
<NovaPath_docID>27ASBUQXK1U1IXYIKEV1K89PIE</NovaPath_docID>
</file>

<file path=customXml/item6.xml><?xml version="1.0" encoding="utf-8"?>
<nXeGKudETKPeaCNGFh5iTSI5UodjD94nh7U7VklxY>aktWSg+6g+oVuvEc0XZzs66OxJI1EbVUI2yvAqU2kRz5xbjptTeEZgg85Xp7fZRUaIuATeEffuvrdyXls9qs+A==</nXeGKudETKPeaCNGFh5iTSI5UodjD94nh7U7VklxY>
</file>

<file path=customXml/item7.xml><?xml version="1.0" encoding="utf-8"?>
<NovaPath_docAuthor>Tarun Bharani</NovaPath_docAuthor>
</file>

<file path=customXml/item8.xml><?xml version="1.0" encoding="utf-8"?>
<nXeGKudETKPeaCNGFh5iyLk1gcWWJqTgFQk8wGFUmjFC0m6hdwbr2zDsrBNVqK>uH7yRKXd8j5zNGcnIfuyFphr8GPENWdl2SBPdbpuM0s=</nXeGKudETKPeaCNGFh5iyLk1gcWWJqTgFQk8wGFUmjFC0m6hdwbr2zDsrBNVqK>
</file>

<file path=customXml/item9.xml><?xml version="1.0" encoding="utf-8"?>
<NovaPath_baseApplication>Microsoft PowerPoint</NovaPath_baseApplication>
</file>

<file path=customXml/itemProps1.xml><?xml version="1.0" encoding="utf-8"?>
<ds:datastoreItem xmlns:ds="http://schemas.openxmlformats.org/officeDocument/2006/customXml" ds:itemID="{2C6BCBF5-8A5B-4E62-943F-EC7ED79888D4}">
  <ds:schemaRefs/>
</ds:datastoreItem>
</file>

<file path=customXml/itemProps10.xml><?xml version="1.0" encoding="utf-8"?>
<ds:datastoreItem xmlns:ds="http://schemas.openxmlformats.org/officeDocument/2006/customXml" ds:itemID="{7E3C531B-1A01-46B1-B6BD-3A004F6E7D1C}">
  <ds:schemaRefs/>
</ds:datastoreItem>
</file>

<file path=customXml/itemProps11.xml><?xml version="1.0" encoding="utf-8"?>
<ds:datastoreItem xmlns:ds="http://schemas.openxmlformats.org/officeDocument/2006/customXml" ds:itemID="{5010E948-10C8-4451-999C-3E81A72C66E7}">
  <ds:schemaRefs/>
</ds:datastoreItem>
</file>

<file path=customXml/itemProps12.xml><?xml version="1.0" encoding="utf-8"?>
<ds:datastoreItem xmlns:ds="http://schemas.openxmlformats.org/officeDocument/2006/customXml" ds:itemID="{B7419403-3E68-418E-825E-5BA9BC81A049}">
  <ds:schemaRefs/>
</ds:datastoreItem>
</file>

<file path=customXml/itemProps13.xml><?xml version="1.0" encoding="utf-8"?>
<ds:datastoreItem xmlns:ds="http://schemas.openxmlformats.org/officeDocument/2006/customXml" ds:itemID="{893979CD-EFAE-4D7C-851A-064A24BEF165}">
  <ds:schemaRefs/>
</ds:datastoreItem>
</file>

<file path=customXml/itemProps14.xml><?xml version="1.0" encoding="utf-8"?>
<ds:datastoreItem xmlns:ds="http://schemas.openxmlformats.org/officeDocument/2006/customXml" ds:itemID="{AD722E16-36C0-41D7-A693-D155E8BDF753}">
  <ds:schemaRefs/>
</ds:datastoreItem>
</file>

<file path=customXml/itemProps15.xml><?xml version="1.0" encoding="utf-8"?>
<ds:datastoreItem xmlns:ds="http://schemas.openxmlformats.org/officeDocument/2006/customXml" ds:itemID="{F4780B6E-25C5-4CA3-8381-077DB1ACF297}">
  <ds:schemaRefs/>
</ds:datastoreItem>
</file>

<file path=customXml/itemProps16.xml><?xml version="1.0" encoding="utf-8"?>
<ds:datastoreItem xmlns:ds="http://schemas.openxmlformats.org/officeDocument/2006/customXml" ds:itemID="{349950C6-8C63-479C-A271-4BC36E9AE10C}">
  <ds:schemaRefs/>
</ds:datastoreItem>
</file>

<file path=customXml/itemProps17.xml><?xml version="1.0" encoding="utf-8"?>
<ds:datastoreItem xmlns:ds="http://schemas.openxmlformats.org/officeDocument/2006/customXml" ds:itemID="{57B50C2A-1B21-4AD7-B3EB-A4432958F679}">
  <ds:schemaRefs/>
</ds:datastoreItem>
</file>

<file path=customXml/itemProps18.xml><?xml version="1.0" encoding="utf-8"?>
<ds:datastoreItem xmlns:ds="http://schemas.openxmlformats.org/officeDocument/2006/customXml" ds:itemID="{A9456D89-FC38-4E57-A340-32BA2DD905C2}">
  <ds:schemaRefs/>
</ds:datastoreItem>
</file>

<file path=customXml/itemProps19.xml><?xml version="1.0" encoding="utf-8"?>
<ds:datastoreItem xmlns:ds="http://schemas.openxmlformats.org/officeDocument/2006/customXml" ds:itemID="{7DDC48F3-92FF-4222-ACF3-08C5E0C72D03}">
  <ds:schemaRefs/>
</ds:datastoreItem>
</file>

<file path=customXml/itemProps2.xml><?xml version="1.0" encoding="utf-8"?>
<ds:datastoreItem xmlns:ds="http://schemas.openxmlformats.org/officeDocument/2006/customXml" ds:itemID="{8DCBB13A-52C2-448A-B05C-65587A512E33}">
  <ds:schemaRefs/>
</ds:datastoreItem>
</file>

<file path=customXml/itemProps20.xml><?xml version="1.0" encoding="utf-8"?>
<ds:datastoreItem xmlns:ds="http://schemas.openxmlformats.org/officeDocument/2006/customXml" ds:itemID="{CC9EE0A8-EC57-4918-8595-B64B0FD97665}">
  <ds:schemaRefs/>
</ds:datastoreItem>
</file>

<file path=customXml/itemProps21.xml><?xml version="1.0" encoding="utf-8"?>
<ds:datastoreItem xmlns:ds="http://schemas.openxmlformats.org/officeDocument/2006/customXml" ds:itemID="{B8F65A5E-D8D8-4FE2-8D0A-322EF5D13261}">
  <ds:schemaRefs/>
</ds:datastoreItem>
</file>

<file path=customXml/itemProps22.xml><?xml version="1.0" encoding="utf-8"?>
<ds:datastoreItem xmlns:ds="http://schemas.openxmlformats.org/officeDocument/2006/customXml" ds:itemID="{06D528BE-3292-4FCD-A245-3652C4694562}">
  <ds:schemaRefs/>
</ds:datastoreItem>
</file>

<file path=customXml/itemProps23.xml><?xml version="1.0" encoding="utf-8"?>
<ds:datastoreItem xmlns:ds="http://schemas.openxmlformats.org/officeDocument/2006/customXml" ds:itemID="{94BC06C6-4A1B-44D5-B897-69DE5E3267B4}">
  <ds:schemaRefs/>
</ds:datastoreItem>
</file>

<file path=customXml/itemProps24.xml><?xml version="1.0" encoding="utf-8"?>
<ds:datastoreItem xmlns:ds="http://schemas.openxmlformats.org/officeDocument/2006/customXml" ds:itemID="{AE24D819-CB93-48FC-8C9C-F2B512DD5C45}">
  <ds:schemaRefs/>
</ds:datastoreItem>
</file>

<file path=customXml/itemProps25.xml><?xml version="1.0" encoding="utf-8"?>
<ds:datastoreItem xmlns:ds="http://schemas.openxmlformats.org/officeDocument/2006/customXml" ds:itemID="{9C4BAC3D-B66E-459B-9679-2C8BC76DAADA}">
  <ds:schemaRefs/>
</ds:datastoreItem>
</file>

<file path=customXml/itemProps26.xml><?xml version="1.0" encoding="utf-8"?>
<ds:datastoreItem xmlns:ds="http://schemas.openxmlformats.org/officeDocument/2006/customXml" ds:itemID="{1F9CE9F3-157A-456E-8A37-78B2A05ECDAF}">
  <ds:schemaRefs/>
</ds:datastoreItem>
</file>

<file path=customXml/itemProps27.xml><?xml version="1.0" encoding="utf-8"?>
<ds:datastoreItem xmlns:ds="http://schemas.openxmlformats.org/officeDocument/2006/customXml" ds:itemID="{02015D47-18F7-4BFF-AF92-2BDAAEDFF61E}">
  <ds:schemaRefs/>
</ds:datastoreItem>
</file>

<file path=customXml/itemProps28.xml><?xml version="1.0" encoding="utf-8"?>
<ds:datastoreItem xmlns:ds="http://schemas.openxmlformats.org/officeDocument/2006/customXml" ds:itemID="{0C2B2541-EBFB-4D5D-9808-815BB80FE10F}">
  <ds:schemaRefs/>
</ds:datastoreItem>
</file>

<file path=customXml/itemProps3.xml><?xml version="1.0" encoding="utf-8"?>
<ds:datastoreItem xmlns:ds="http://schemas.openxmlformats.org/officeDocument/2006/customXml" ds:itemID="{B565BB6A-4FD1-4EC3-AB92-D7C4A071E2B9}">
  <ds:schemaRefs/>
</ds:datastoreItem>
</file>

<file path=customXml/itemProps4.xml><?xml version="1.0" encoding="utf-8"?>
<ds:datastoreItem xmlns:ds="http://schemas.openxmlformats.org/officeDocument/2006/customXml" ds:itemID="{FEF9737B-A0F4-42E0-BC76-0DF75D9429B8}">
  <ds:schemaRefs/>
</ds:datastoreItem>
</file>

<file path=customXml/itemProps5.xml><?xml version="1.0" encoding="utf-8"?>
<ds:datastoreItem xmlns:ds="http://schemas.openxmlformats.org/officeDocument/2006/customXml" ds:itemID="{DA25AEC5-CDF5-4233-89D9-F00ECDE64D8F}">
  <ds:schemaRefs/>
</ds:datastoreItem>
</file>

<file path=customXml/itemProps6.xml><?xml version="1.0" encoding="utf-8"?>
<ds:datastoreItem xmlns:ds="http://schemas.openxmlformats.org/officeDocument/2006/customXml" ds:itemID="{E1D63974-8D24-4C89-B162-7FAAD7BB31E4}">
  <ds:schemaRefs/>
</ds:datastoreItem>
</file>

<file path=customXml/itemProps7.xml><?xml version="1.0" encoding="utf-8"?>
<ds:datastoreItem xmlns:ds="http://schemas.openxmlformats.org/officeDocument/2006/customXml" ds:itemID="{65D4B4E8-722E-468D-9157-5F66EBCF16F1}">
  <ds:schemaRefs/>
</ds:datastoreItem>
</file>

<file path=customXml/itemProps8.xml><?xml version="1.0" encoding="utf-8"?>
<ds:datastoreItem xmlns:ds="http://schemas.openxmlformats.org/officeDocument/2006/customXml" ds:itemID="{A6B75EFF-58C9-4819-8119-115321801BAF}">
  <ds:schemaRefs/>
</ds:datastoreItem>
</file>

<file path=customXml/itemProps9.xml><?xml version="1.0" encoding="utf-8"?>
<ds:datastoreItem xmlns:ds="http://schemas.openxmlformats.org/officeDocument/2006/customXml" ds:itemID="{0FEB9BF4-5899-40B5-ACED-2AE14393826B}">
  <ds:schemaRefs/>
</ds:datastoreItem>
</file>

<file path=docProps/app.xml><?xml version="1.0" encoding="utf-8"?>
<Properties xmlns="http://schemas.openxmlformats.org/officeDocument/2006/extended-properties" xmlns:vt="http://schemas.openxmlformats.org/officeDocument/2006/docPropsVTypes">
  <TotalTime>73</TotalTime>
  <Pages>0</Pages>
  <Words>3819</Words>
  <Characters>0</Characters>
  <Application>Microsoft Office PowerPoint</Application>
  <PresentationFormat>Custom</PresentationFormat>
  <Lines>0</Lines>
  <Paragraphs>345</Paragraphs>
  <Slides>37</Slides>
  <Notes>26</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37</vt:i4>
      </vt:variant>
    </vt:vector>
  </HeadingPairs>
  <TitlesOfParts>
    <vt:vector size="53" baseType="lpstr">
      <vt:lpstr>Times New Roman</vt:lpstr>
      <vt:lpstr>ヒラギノ明朝 ProN W3</vt:lpstr>
      <vt:lpstr>Arial</vt:lpstr>
      <vt:lpstr>MS PGothic</vt:lpstr>
      <vt:lpstr>Trebuchet MS</vt:lpstr>
      <vt:lpstr>ヒラギノ角ゴ ProN W3</vt:lpstr>
      <vt:lpstr>Gill Sans</vt:lpstr>
      <vt:lpstr>Lucida Grande</vt:lpstr>
      <vt:lpstr>ヒラギノ角ゴ ProN W6</vt:lpstr>
      <vt:lpstr>Gill Sans Light</vt:lpstr>
      <vt:lpstr>Title &amp; Bullets</vt:lpstr>
      <vt:lpstr>Bullet list</vt:lpstr>
      <vt:lpstr>1_Bullet list</vt:lpstr>
      <vt:lpstr>1_Title &amp; Bullets</vt:lpstr>
      <vt:lpstr>2_Title &amp; Bullets</vt:lpstr>
      <vt:lpstr>1_Blank copy</vt:lpstr>
      <vt:lpstr>PowerPoint Presentation</vt:lpstr>
      <vt:lpstr>Goals</vt:lpstr>
      <vt:lpstr>Wireless networking protocols</vt:lpstr>
      <vt:lpstr>Compatibility of standards</vt:lpstr>
      <vt:lpstr>Data rates</vt:lpstr>
      <vt:lpstr>MAC layer: CSMA vs. TDMA</vt:lpstr>
      <vt:lpstr>Layer one</vt:lpstr>
      <vt:lpstr>PowerPoint Presentation</vt:lpstr>
      <vt:lpstr>PowerPoint Presentation</vt:lpstr>
      <vt:lpstr>PowerPoint Presentation</vt:lpstr>
      <vt:lpstr>Wireless network topologies</vt:lpstr>
      <vt:lpstr>Point to Point</vt:lpstr>
      <vt:lpstr>Point to Multipoint</vt:lpstr>
      <vt:lpstr>Multipoint to Multipoint</vt:lpstr>
      <vt:lpstr>802.11a and b</vt:lpstr>
      <vt:lpstr>802.11g</vt:lpstr>
      <vt:lpstr>802.11n</vt:lpstr>
      <vt:lpstr>802.11n – New Technologies</vt:lpstr>
      <vt:lpstr>802.11n – New Technologies</vt:lpstr>
      <vt:lpstr>802.11n – New Technologies</vt:lpstr>
      <vt:lpstr>802.11n – New Technologies</vt:lpstr>
      <vt:lpstr>WiFi radio modes</vt:lpstr>
      <vt:lpstr>Master mode</vt:lpstr>
      <vt:lpstr>Managed Mode</vt:lpstr>
      <vt:lpstr>Ad-hoc Mode</vt:lpstr>
      <vt:lpstr>Monitor Mode</vt:lpstr>
      <vt:lpstr>WiFi radio modes in action</vt:lpstr>
      <vt:lpstr>Wireless Distribution System (WDS)</vt:lpstr>
      <vt:lpstr>WDS</vt:lpstr>
      <vt:lpstr>Routing traffic</vt:lpstr>
      <vt:lpstr>Bridged networking</vt:lpstr>
      <vt:lpstr>Bridged access points</vt:lpstr>
      <vt:lpstr>Routed networking</vt:lpstr>
      <vt:lpstr>Routed networking</vt:lpstr>
      <vt:lpstr>Routed access points</vt:lpstr>
      <vt:lpstr>A few important concepts</vt:lpstr>
      <vt:lpstr>A few important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Tarun Bharani</dc:creator>
  <cp:keywords>Public</cp:keywords>
  <dc:description/>
  <cp:lastModifiedBy>Bharani Tarun HDR</cp:lastModifiedBy>
  <cp:revision>13</cp:revision>
  <dcterms:modified xsi:type="dcterms:W3CDTF">2020-10-10T08:01:52Z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tbharani@nvidia.com</vt:lpwstr>
  </property>
  <property fmtid="{D5CDD505-2E9C-101B-9397-08002B2CF9AE}" pid="5" name="MSIP_Label_6b558183-044c-4105-8d9c-cea02a2a3d86_SetDate">
    <vt:lpwstr>2018-12-06T11:47:48.2091169Z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y fmtid="{D5CDD505-2E9C-101B-9397-08002B2CF9AE}" pid="10" name="Klassifizierung">
    <vt:lpwstr>Public</vt:lpwstr>
  </property>
  <property fmtid="{D5CDD505-2E9C-101B-9397-08002B2CF9AE}" pid="11" name="Klassifizierungs-Id">
    <vt:lpwstr>1010</vt:lpwstr>
  </property>
  <property fmtid="{D5CDD505-2E9C-101B-9397-08002B2CF9AE}" pid="12" name="Klassifizierungs-Datum">
    <vt:lpwstr>10/10/2020 13:31:34</vt:lpwstr>
  </property>
  <property fmtid="{D5CDD505-2E9C-101B-9397-08002B2CF9AE}" pid="13" name="NovaPath-SeverityName">
    <vt:lpwstr>Undefined</vt:lpwstr>
  </property>
  <property fmtid="{D5CDD505-2E9C-101B-9397-08002B2CF9AE}" pid="14" name="NovaPath-SeverityLevel">
    <vt:lpwstr>0</vt:lpwstr>
  </property>
  <property fmtid="{D5CDD505-2E9C-101B-9397-08002B2CF9AE}" pid="15" name="Dokumenten-ID">
    <vt:lpwstr>27ASBUQXK1U1IXYIKEV1K89PIE</vt:lpwstr>
  </property>
  <property fmtid="{D5CDD505-2E9C-101B-9397-08002B2CF9AE}" pid="16" name="NovaPath-Version">
    <vt:lpwstr>5.0.3.12870</vt:lpwstr>
  </property>
</Properties>
</file>