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447-949B-8B4C-82D4-6E8730DF47D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006E-B42A-434E-B5C8-96997A56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2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447-949B-8B4C-82D4-6E8730DF47D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006E-B42A-434E-B5C8-96997A56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447-949B-8B4C-82D4-6E8730DF47D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006E-B42A-434E-B5C8-96997A56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2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447-949B-8B4C-82D4-6E8730DF47D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006E-B42A-434E-B5C8-96997A56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447-949B-8B4C-82D4-6E8730DF47D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006E-B42A-434E-B5C8-96997A56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447-949B-8B4C-82D4-6E8730DF47D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006E-B42A-434E-B5C8-96997A56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5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447-949B-8B4C-82D4-6E8730DF47D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006E-B42A-434E-B5C8-96997A56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7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447-949B-8B4C-82D4-6E8730DF47D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006E-B42A-434E-B5C8-96997A56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447-949B-8B4C-82D4-6E8730DF47D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006E-B42A-434E-B5C8-96997A56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8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447-949B-8B4C-82D4-6E8730DF47D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006E-B42A-434E-B5C8-96997A56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447-949B-8B4C-82D4-6E8730DF47D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006E-B42A-434E-B5C8-96997A56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9447-949B-8B4C-82D4-6E8730DF47D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1006E-B42A-434E-B5C8-96997A56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5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965" y="2627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orbel"/>
                <a:cs typeface="Corbel"/>
              </a:rPr>
              <a:t>Ratchets</a:t>
            </a:r>
            <a:br>
              <a:rPr lang="en-US" dirty="0" smtClean="0">
                <a:latin typeface="Corbel"/>
                <a:cs typeface="Corbel"/>
              </a:rPr>
            </a:br>
            <a:r>
              <a:rPr lang="en-US" sz="3600" dirty="0" smtClean="0">
                <a:latin typeface="Corbel"/>
                <a:cs typeface="Corbel"/>
              </a:rPr>
              <a:t>Iteration as a strategy in </a:t>
            </a:r>
            <a:r>
              <a:rPr lang="en-US" sz="3600" dirty="0" err="1" smtClean="0">
                <a:latin typeface="Corbel"/>
                <a:cs typeface="Corbel"/>
              </a:rPr>
              <a:t>Kaggle</a:t>
            </a:r>
            <a:r>
              <a:rPr lang="en-US" sz="3600" dirty="0" smtClean="0">
                <a:latin typeface="Corbel"/>
                <a:cs typeface="Corbel"/>
              </a:rPr>
              <a:t> competitions</a:t>
            </a:r>
            <a:endParaRPr lang="en-US" sz="3600" dirty="0">
              <a:latin typeface="Corbel"/>
              <a:cs typeface="Corbe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965" y="1732740"/>
            <a:ext cx="76808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Corbel"/>
                <a:cs typeface="Corbel"/>
              </a:rPr>
              <a:t>Titanic: Machine learning from disaster</a:t>
            </a:r>
          </a:p>
        </p:txBody>
      </p:sp>
      <p:pic>
        <p:nvPicPr>
          <p:cNvPr id="5" name="Picture 4" descr="titanic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7" y="2433192"/>
            <a:ext cx="8590329" cy="37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8" y="59841"/>
            <a:ext cx="8964248" cy="547165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Corbel"/>
                <a:cs typeface="Corbel"/>
              </a:rPr>
              <a:t>Do teams that make more submissions place better?</a:t>
            </a:r>
            <a:endParaRPr lang="en-US" sz="3200" dirty="0">
              <a:latin typeface="Corbel"/>
              <a:cs typeface="Corbel"/>
            </a:endParaRPr>
          </a:p>
        </p:txBody>
      </p:sp>
      <p:pic>
        <p:nvPicPr>
          <p:cNvPr id="3" name="Picture 2" descr="iteration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6" y="704999"/>
            <a:ext cx="8191549" cy="614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8" y="59841"/>
            <a:ext cx="8964248" cy="547165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Corbel"/>
                <a:cs typeface="Corbel"/>
              </a:rPr>
              <a:t>Is it more submissions or is it spending more time?</a:t>
            </a:r>
            <a:endParaRPr lang="en-US" sz="3200" dirty="0">
              <a:latin typeface="Corbel"/>
              <a:cs typeface="Corbel"/>
            </a:endParaRPr>
          </a:p>
        </p:txBody>
      </p:sp>
      <p:pic>
        <p:nvPicPr>
          <p:cNvPr id="4" name="Picture 3" descr="team-types-quartet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7" y="607006"/>
            <a:ext cx="6949627" cy="608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7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8" y="59841"/>
            <a:ext cx="8964248" cy="547165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Corbel"/>
                <a:cs typeface="Corbel"/>
              </a:rPr>
              <a:t>Top place teams do not spend more time on the problem</a:t>
            </a:r>
            <a:endParaRPr lang="en-US" sz="3200" dirty="0">
              <a:latin typeface="Corbel"/>
              <a:cs typeface="Corbel"/>
            </a:endParaRPr>
          </a:p>
        </p:txBody>
      </p:sp>
      <p:pic>
        <p:nvPicPr>
          <p:cNvPr id="3" name="Picture 2" descr="submission-interval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7" y="844296"/>
            <a:ext cx="6881928" cy="40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6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8" y="59841"/>
            <a:ext cx="8964248" cy="547165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Corbel"/>
                <a:cs typeface="Corbel"/>
              </a:rPr>
              <a:t>Rapid iteration is correlated with competition success</a:t>
            </a:r>
            <a:endParaRPr lang="en-US" sz="3200" dirty="0">
              <a:latin typeface="Corbel"/>
              <a:cs typeface="Corbel"/>
            </a:endParaRPr>
          </a:p>
        </p:txBody>
      </p:sp>
      <p:pic>
        <p:nvPicPr>
          <p:cNvPr id="5" name="Picture 4" descr="team-types-qua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59" y="669964"/>
            <a:ext cx="8051482" cy="60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7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Ratchets Iteration as a strategy in Kaggle competitions</vt:lpstr>
      <vt:lpstr>Do teams that make more submissions place better?</vt:lpstr>
      <vt:lpstr>Is it more submissions or is it spending more time?</vt:lpstr>
      <vt:lpstr>Top place teams do not spend more time on the problem</vt:lpstr>
      <vt:lpstr>Rapid iteration is correlated with competition success</vt:lpstr>
    </vt:vector>
  </TitlesOfParts>
  <Company>EvoApps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Ratchets Iteration as a strategy in Kaggle competitions</dc:title>
  <dc:creator>Pierce Edmiston</dc:creator>
  <cp:lastModifiedBy>Pierce Edmiston</cp:lastModifiedBy>
  <cp:revision>2</cp:revision>
  <dcterms:created xsi:type="dcterms:W3CDTF">2017-02-17T14:31:19Z</dcterms:created>
  <dcterms:modified xsi:type="dcterms:W3CDTF">2017-02-17T14:52:13Z</dcterms:modified>
</cp:coreProperties>
</file>