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73" r:id="rId9"/>
    <p:sldId id="262" r:id="rId10"/>
    <p:sldId id="261" r:id="rId11"/>
    <p:sldId id="268" r:id="rId12"/>
    <p:sldId id="269" r:id="rId13"/>
    <p:sldId id="275" r:id="rId14"/>
    <p:sldId id="272" r:id="rId15"/>
    <p:sldId id="276" r:id="rId16"/>
    <p:sldId id="265" r:id="rId17"/>
    <p:sldId id="266" r:id="rId18"/>
    <p:sldId id="264" r:id="rId19"/>
    <p:sldId id="267" r:id="rId20"/>
  </p:sldIdLst>
  <p:sldSz cx="13004800" cy="97536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74037" autoAdjust="0"/>
  </p:normalViewPr>
  <p:slideViewPr>
    <p:cSldViewPr snapToGrid="0">
      <p:cViewPr>
        <p:scale>
          <a:sx n="66" d="100"/>
          <a:sy n="66" d="100"/>
        </p:scale>
        <p:origin x="1308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828E4-AFE7-48C6-8823-4183F758E8C4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4C650C-0225-42AE-BB08-02BB342C349E}">
      <dgm:prSet phldrT="[Text]" custT="1"/>
      <dgm:spPr/>
      <dgm:t>
        <a:bodyPr/>
        <a:lstStyle/>
        <a:p>
          <a:r>
            <a:rPr lang="en-US" sz="2800" dirty="0"/>
            <a:t>Service Registry</a:t>
          </a:r>
        </a:p>
      </dgm:t>
    </dgm:pt>
    <dgm:pt modelId="{4211322C-36AB-400F-961A-70DD3164F464}" type="parTrans" cxnId="{C8496EE4-8163-439B-9D2C-087338EA5DD0}">
      <dgm:prSet/>
      <dgm:spPr/>
      <dgm:t>
        <a:bodyPr/>
        <a:lstStyle/>
        <a:p>
          <a:endParaRPr lang="en-US"/>
        </a:p>
      </dgm:t>
    </dgm:pt>
    <dgm:pt modelId="{F581A45E-BAC6-4381-B1DE-C8EF600A5287}" type="sibTrans" cxnId="{C8496EE4-8163-439B-9D2C-087338EA5DD0}">
      <dgm:prSet/>
      <dgm:spPr/>
      <dgm:t>
        <a:bodyPr/>
        <a:lstStyle/>
        <a:p>
          <a:endParaRPr lang="en-US"/>
        </a:p>
      </dgm:t>
    </dgm:pt>
    <dgm:pt modelId="{F480D4C7-A165-4EC6-96F0-4D0B820FE0C6}">
      <dgm:prSet phldrT="[Text]" custT="1"/>
      <dgm:spPr/>
      <dgm:t>
        <a:bodyPr/>
        <a:lstStyle/>
        <a:p>
          <a:r>
            <a:rPr lang="en-US" sz="2800" dirty="0"/>
            <a:t>Service Provider</a:t>
          </a:r>
        </a:p>
      </dgm:t>
    </dgm:pt>
    <dgm:pt modelId="{9304A67D-B12B-440B-AC29-60AE27CC7E33}" type="parTrans" cxnId="{6E028EFA-8CDA-4C80-8DAE-94590F52A99C}">
      <dgm:prSet/>
      <dgm:spPr/>
      <dgm:t>
        <a:bodyPr/>
        <a:lstStyle/>
        <a:p>
          <a:endParaRPr lang="en-US"/>
        </a:p>
      </dgm:t>
    </dgm:pt>
    <dgm:pt modelId="{BFCA2025-287B-48AD-9CE1-2266B47394A1}" type="sibTrans" cxnId="{6E028EFA-8CDA-4C80-8DAE-94590F52A99C}">
      <dgm:prSet/>
      <dgm:spPr/>
      <dgm:t>
        <a:bodyPr/>
        <a:lstStyle/>
        <a:p>
          <a:endParaRPr lang="en-US"/>
        </a:p>
      </dgm:t>
    </dgm:pt>
    <dgm:pt modelId="{347F3BA1-925F-4F6B-846A-305E53908BBD}">
      <dgm:prSet phldrT="[Text]" custT="1"/>
      <dgm:spPr/>
      <dgm:t>
        <a:bodyPr/>
        <a:lstStyle/>
        <a:p>
          <a:r>
            <a:rPr lang="en-US" sz="2800" dirty="0"/>
            <a:t>Service Requestor</a:t>
          </a:r>
        </a:p>
      </dgm:t>
    </dgm:pt>
    <dgm:pt modelId="{00039117-EBD1-4EEC-801C-FEA88E577B26}" type="parTrans" cxnId="{05EF5685-DB03-456E-87F1-A7A00DB3EB4E}">
      <dgm:prSet/>
      <dgm:spPr/>
      <dgm:t>
        <a:bodyPr/>
        <a:lstStyle/>
        <a:p>
          <a:endParaRPr lang="en-US"/>
        </a:p>
      </dgm:t>
    </dgm:pt>
    <dgm:pt modelId="{6F62A0F9-111F-4510-B5AB-6707E1C8ADD3}" type="sibTrans" cxnId="{05EF5685-DB03-456E-87F1-A7A00DB3EB4E}">
      <dgm:prSet/>
      <dgm:spPr/>
      <dgm:t>
        <a:bodyPr/>
        <a:lstStyle/>
        <a:p>
          <a:endParaRPr lang="en-US"/>
        </a:p>
      </dgm:t>
    </dgm:pt>
    <dgm:pt modelId="{FC570C0F-DF92-49C5-83B9-4AA09069F4EB}" type="pres">
      <dgm:prSet presAssocID="{5B0828E4-AFE7-48C6-8823-4183F758E8C4}" presName="Name0" presStyleCnt="0">
        <dgm:presLayoutVars>
          <dgm:dir/>
          <dgm:resizeHandles val="exact"/>
        </dgm:presLayoutVars>
      </dgm:prSet>
      <dgm:spPr/>
    </dgm:pt>
    <dgm:pt modelId="{88CF30CB-F565-4D11-B6FD-BADE5AE1F84C}" type="pres">
      <dgm:prSet presAssocID="{FC4C650C-0225-42AE-BB08-02BB342C349E}" presName="node" presStyleLbl="node1" presStyleIdx="0" presStyleCnt="3">
        <dgm:presLayoutVars>
          <dgm:bulletEnabled val="1"/>
        </dgm:presLayoutVars>
      </dgm:prSet>
      <dgm:spPr/>
    </dgm:pt>
    <dgm:pt modelId="{FD43B881-C1FF-4D64-A5A3-0264A80E0830}" type="pres">
      <dgm:prSet presAssocID="{F581A45E-BAC6-4381-B1DE-C8EF600A5287}" presName="sibTrans" presStyleLbl="sibTrans2D1" presStyleIdx="0" presStyleCnt="3" custAng="392065" custScaleY="34916" custLinFactNeighborX="29289" custLinFactNeighborY="-11084"/>
      <dgm:spPr/>
    </dgm:pt>
    <dgm:pt modelId="{7B0CE99A-7652-4A59-92BB-B8CBC1D59C80}" type="pres">
      <dgm:prSet presAssocID="{F581A45E-BAC6-4381-B1DE-C8EF600A5287}" presName="connectorText" presStyleLbl="sibTrans2D1" presStyleIdx="0" presStyleCnt="3"/>
      <dgm:spPr/>
    </dgm:pt>
    <dgm:pt modelId="{A581885A-DA5A-4440-B980-850C128937EE}" type="pres">
      <dgm:prSet presAssocID="{F480D4C7-A165-4EC6-96F0-4D0B820FE0C6}" presName="node" presStyleLbl="node1" presStyleIdx="1" presStyleCnt="3" custRadScaleRad="86202" custRadScaleInc="-34552">
        <dgm:presLayoutVars>
          <dgm:bulletEnabled val="1"/>
        </dgm:presLayoutVars>
      </dgm:prSet>
      <dgm:spPr/>
    </dgm:pt>
    <dgm:pt modelId="{C5666873-22B7-4698-84E4-B89A82365FE0}" type="pres">
      <dgm:prSet presAssocID="{BFCA2025-287B-48AD-9CE1-2266B47394A1}" presName="sibTrans" presStyleLbl="sibTrans2D1" presStyleIdx="1" presStyleCnt="3" custFlipVert="1" custScaleY="34916"/>
      <dgm:spPr/>
    </dgm:pt>
    <dgm:pt modelId="{88C1D336-87FE-47E0-BD8F-ED1EC6E3643D}" type="pres">
      <dgm:prSet presAssocID="{BFCA2025-287B-48AD-9CE1-2266B47394A1}" presName="connectorText" presStyleLbl="sibTrans2D1" presStyleIdx="1" presStyleCnt="3"/>
      <dgm:spPr/>
    </dgm:pt>
    <dgm:pt modelId="{4834469A-723F-4718-83D8-63791A23C40E}" type="pres">
      <dgm:prSet presAssocID="{347F3BA1-925F-4F6B-846A-305E53908BBD}" presName="node" presStyleLbl="node1" presStyleIdx="2" presStyleCnt="3" custRadScaleRad="88211" custRadScaleInc="34906">
        <dgm:presLayoutVars>
          <dgm:bulletEnabled val="1"/>
        </dgm:presLayoutVars>
      </dgm:prSet>
      <dgm:spPr/>
    </dgm:pt>
    <dgm:pt modelId="{C36780CE-8F2A-4E96-A0B6-9389D9EDAB9B}" type="pres">
      <dgm:prSet presAssocID="{6F62A0F9-111F-4510-B5AB-6707E1C8ADD3}" presName="sibTrans" presStyleLbl="sibTrans2D1" presStyleIdx="2" presStyleCnt="3" custAng="21163443" custScaleY="34916" custLinFactNeighborX="-29475" custLinFactNeighborY="-11084"/>
      <dgm:spPr/>
    </dgm:pt>
    <dgm:pt modelId="{C5B726B9-7644-4CBD-962D-10BB6E3AE049}" type="pres">
      <dgm:prSet presAssocID="{6F62A0F9-111F-4510-B5AB-6707E1C8ADD3}" presName="connectorText" presStyleLbl="sibTrans2D1" presStyleIdx="2" presStyleCnt="3"/>
      <dgm:spPr/>
    </dgm:pt>
  </dgm:ptLst>
  <dgm:cxnLst>
    <dgm:cxn modelId="{3699A951-B973-4FF5-A7C3-3C187152A2C7}" type="presOf" srcId="{F480D4C7-A165-4EC6-96F0-4D0B820FE0C6}" destId="{A581885A-DA5A-4440-B980-850C128937EE}" srcOrd="0" destOrd="0" presId="urn:microsoft.com/office/officeart/2005/8/layout/cycle7"/>
    <dgm:cxn modelId="{CA013080-8D0C-4FC4-AB20-31D014F4CE80}" type="presOf" srcId="{F581A45E-BAC6-4381-B1DE-C8EF600A5287}" destId="{FD43B881-C1FF-4D64-A5A3-0264A80E0830}" srcOrd="0" destOrd="0" presId="urn:microsoft.com/office/officeart/2005/8/layout/cycle7"/>
    <dgm:cxn modelId="{05EF5685-DB03-456E-87F1-A7A00DB3EB4E}" srcId="{5B0828E4-AFE7-48C6-8823-4183F758E8C4}" destId="{347F3BA1-925F-4F6B-846A-305E53908BBD}" srcOrd="2" destOrd="0" parTransId="{00039117-EBD1-4EEC-801C-FEA88E577B26}" sibTransId="{6F62A0F9-111F-4510-B5AB-6707E1C8ADD3}"/>
    <dgm:cxn modelId="{71C67F7D-5931-47DF-B477-AA35605EFE1C}" type="presOf" srcId="{347F3BA1-925F-4F6B-846A-305E53908BBD}" destId="{4834469A-723F-4718-83D8-63791A23C40E}" srcOrd="0" destOrd="0" presId="urn:microsoft.com/office/officeart/2005/8/layout/cycle7"/>
    <dgm:cxn modelId="{2CD7C118-611D-4A4B-B340-C22040C12EC7}" type="presOf" srcId="{BFCA2025-287B-48AD-9CE1-2266B47394A1}" destId="{C5666873-22B7-4698-84E4-B89A82365FE0}" srcOrd="0" destOrd="0" presId="urn:microsoft.com/office/officeart/2005/8/layout/cycle7"/>
    <dgm:cxn modelId="{44253AE6-74FF-4BDE-AF2E-EC0B45B0C6AE}" type="presOf" srcId="{F581A45E-BAC6-4381-B1DE-C8EF600A5287}" destId="{7B0CE99A-7652-4A59-92BB-B8CBC1D59C80}" srcOrd="1" destOrd="0" presId="urn:microsoft.com/office/officeart/2005/8/layout/cycle7"/>
    <dgm:cxn modelId="{84B10348-3987-4110-82DC-48DF2F2CF380}" type="presOf" srcId="{5B0828E4-AFE7-48C6-8823-4183F758E8C4}" destId="{FC570C0F-DF92-49C5-83B9-4AA09069F4EB}" srcOrd="0" destOrd="0" presId="urn:microsoft.com/office/officeart/2005/8/layout/cycle7"/>
    <dgm:cxn modelId="{58D61178-4904-4FEB-9D8F-F920224B425C}" type="presOf" srcId="{6F62A0F9-111F-4510-B5AB-6707E1C8ADD3}" destId="{C36780CE-8F2A-4E96-A0B6-9389D9EDAB9B}" srcOrd="0" destOrd="0" presId="urn:microsoft.com/office/officeart/2005/8/layout/cycle7"/>
    <dgm:cxn modelId="{07556778-8416-4613-AE29-BA78D327551E}" type="presOf" srcId="{FC4C650C-0225-42AE-BB08-02BB342C349E}" destId="{88CF30CB-F565-4D11-B6FD-BADE5AE1F84C}" srcOrd="0" destOrd="0" presId="urn:microsoft.com/office/officeart/2005/8/layout/cycle7"/>
    <dgm:cxn modelId="{418A9906-8B6D-4634-AF13-3F6DE6CB7093}" type="presOf" srcId="{6F62A0F9-111F-4510-B5AB-6707E1C8ADD3}" destId="{C5B726B9-7644-4CBD-962D-10BB6E3AE049}" srcOrd="1" destOrd="0" presId="urn:microsoft.com/office/officeart/2005/8/layout/cycle7"/>
    <dgm:cxn modelId="{C8496EE4-8163-439B-9D2C-087338EA5DD0}" srcId="{5B0828E4-AFE7-48C6-8823-4183F758E8C4}" destId="{FC4C650C-0225-42AE-BB08-02BB342C349E}" srcOrd="0" destOrd="0" parTransId="{4211322C-36AB-400F-961A-70DD3164F464}" sibTransId="{F581A45E-BAC6-4381-B1DE-C8EF600A5287}"/>
    <dgm:cxn modelId="{615B270C-4160-4F5E-9E7C-876DBE756986}" type="presOf" srcId="{BFCA2025-287B-48AD-9CE1-2266B47394A1}" destId="{88C1D336-87FE-47E0-BD8F-ED1EC6E3643D}" srcOrd="1" destOrd="0" presId="urn:microsoft.com/office/officeart/2005/8/layout/cycle7"/>
    <dgm:cxn modelId="{6E028EFA-8CDA-4C80-8DAE-94590F52A99C}" srcId="{5B0828E4-AFE7-48C6-8823-4183F758E8C4}" destId="{F480D4C7-A165-4EC6-96F0-4D0B820FE0C6}" srcOrd="1" destOrd="0" parTransId="{9304A67D-B12B-440B-AC29-60AE27CC7E33}" sibTransId="{BFCA2025-287B-48AD-9CE1-2266B47394A1}"/>
    <dgm:cxn modelId="{3EAE0D10-7EB1-4D46-87E3-BCFB0945EF01}" type="presParOf" srcId="{FC570C0F-DF92-49C5-83B9-4AA09069F4EB}" destId="{88CF30CB-F565-4D11-B6FD-BADE5AE1F84C}" srcOrd="0" destOrd="0" presId="urn:microsoft.com/office/officeart/2005/8/layout/cycle7"/>
    <dgm:cxn modelId="{C28EBD62-20F1-4C06-BB9F-50000B58D01C}" type="presParOf" srcId="{FC570C0F-DF92-49C5-83B9-4AA09069F4EB}" destId="{FD43B881-C1FF-4D64-A5A3-0264A80E0830}" srcOrd="1" destOrd="0" presId="urn:microsoft.com/office/officeart/2005/8/layout/cycle7"/>
    <dgm:cxn modelId="{D3CC8B41-7CEA-4946-A836-BA5D83BF43D7}" type="presParOf" srcId="{FD43B881-C1FF-4D64-A5A3-0264A80E0830}" destId="{7B0CE99A-7652-4A59-92BB-B8CBC1D59C80}" srcOrd="0" destOrd="0" presId="urn:microsoft.com/office/officeart/2005/8/layout/cycle7"/>
    <dgm:cxn modelId="{0DC247E7-6EBF-4B9B-AD96-564629ACCD33}" type="presParOf" srcId="{FC570C0F-DF92-49C5-83B9-4AA09069F4EB}" destId="{A581885A-DA5A-4440-B980-850C128937EE}" srcOrd="2" destOrd="0" presId="urn:microsoft.com/office/officeart/2005/8/layout/cycle7"/>
    <dgm:cxn modelId="{12E03229-A9E0-443B-A60C-1306D1EB8B03}" type="presParOf" srcId="{FC570C0F-DF92-49C5-83B9-4AA09069F4EB}" destId="{C5666873-22B7-4698-84E4-B89A82365FE0}" srcOrd="3" destOrd="0" presId="urn:microsoft.com/office/officeart/2005/8/layout/cycle7"/>
    <dgm:cxn modelId="{CDC4EF62-A042-4DCA-8918-742F823590AD}" type="presParOf" srcId="{C5666873-22B7-4698-84E4-B89A82365FE0}" destId="{88C1D336-87FE-47E0-BD8F-ED1EC6E3643D}" srcOrd="0" destOrd="0" presId="urn:microsoft.com/office/officeart/2005/8/layout/cycle7"/>
    <dgm:cxn modelId="{D56FE268-53C8-4BED-8B47-4B95CC8AC924}" type="presParOf" srcId="{FC570C0F-DF92-49C5-83B9-4AA09069F4EB}" destId="{4834469A-723F-4718-83D8-63791A23C40E}" srcOrd="4" destOrd="0" presId="urn:microsoft.com/office/officeart/2005/8/layout/cycle7"/>
    <dgm:cxn modelId="{684DE448-C74E-4746-B3D5-2B220EFCEFA7}" type="presParOf" srcId="{FC570C0F-DF92-49C5-83B9-4AA09069F4EB}" destId="{C36780CE-8F2A-4E96-A0B6-9389D9EDAB9B}" srcOrd="5" destOrd="0" presId="urn:microsoft.com/office/officeart/2005/8/layout/cycle7"/>
    <dgm:cxn modelId="{D11A3AE7-07A1-4829-94DC-0EF769B7CF04}" type="presParOf" srcId="{C36780CE-8F2A-4E96-A0B6-9389D9EDAB9B}" destId="{C5B726B9-7644-4CBD-962D-10BB6E3AE04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F30CB-F565-4D11-B6FD-BADE5AE1F84C}">
      <dsp:nvSpPr>
        <dsp:cNvPr id="0" name=""/>
        <dsp:cNvSpPr/>
      </dsp:nvSpPr>
      <dsp:spPr>
        <a:xfrm>
          <a:off x="2488395" y="1470"/>
          <a:ext cx="2623856" cy="13119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Service Registry</a:t>
          </a:r>
        </a:p>
      </dsp:txBody>
      <dsp:txXfrm>
        <a:off x="2526820" y="39895"/>
        <a:ext cx="2547006" cy="1235078"/>
      </dsp:txXfrm>
    </dsp:sp>
    <dsp:sp modelId="{FD43B881-C1FF-4D64-A5A3-0264A80E0830}">
      <dsp:nvSpPr>
        <dsp:cNvPr id="0" name=""/>
        <dsp:cNvSpPr/>
      </dsp:nvSpPr>
      <dsp:spPr>
        <a:xfrm rot="3586385">
          <a:off x="4585492" y="1950776"/>
          <a:ext cx="1346719" cy="16032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33590" y="1982841"/>
        <a:ext cx="1250524" cy="96195"/>
      </dsp:txXfrm>
    </dsp:sp>
    <dsp:sp modelId="{A581885A-DA5A-4440-B980-850C128937EE}">
      <dsp:nvSpPr>
        <dsp:cNvPr id="0" name=""/>
        <dsp:cNvSpPr/>
      </dsp:nvSpPr>
      <dsp:spPr>
        <a:xfrm>
          <a:off x="4616572" y="2850269"/>
          <a:ext cx="2623856" cy="13119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Service Provider</a:t>
          </a:r>
        </a:p>
      </dsp:txBody>
      <dsp:txXfrm>
        <a:off x="4654997" y="2888694"/>
        <a:ext cx="2547006" cy="1235078"/>
      </dsp:txXfrm>
    </dsp:sp>
    <dsp:sp modelId="{C5666873-22B7-4698-84E4-B89A82365FE0}">
      <dsp:nvSpPr>
        <dsp:cNvPr id="0" name=""/>
        <dsp:cNvSpPr/>
      </dsp:nvSpPr>
      <dsp:spPr>
        <a:xfrm rot="10800015" flipV="1">
          <a:off x="3101513" y="3426079"/>
          <a:ext cx="1346719" cy="16032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149610" y="3458144"/>
        <a:ext cx="1250524" cy="96195"/>
      </dsp:txXfrm>
    </dsp:sp>
    <dsp:sp modelId="{4834469A-723F-4718-83D8-63791A23C40E}">
      <dsp:nvSpPr>
        <dsp:cNvPr id="0" name=""/>
        <dsp:cNvSpPr/>
      </dsp:nvSpPr>
      <dsp:spPr>
        <a:xfrm>
          <a:off x="309317" y="2850287"/>
          <a:ext cx="2623856" cy="13119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Service Requestor</a:t>
          </a:r>
        </a:p>
      </dsp:txBody>
      <dsp:txXfrm>
        <a:off x="347742" y="2888712"/>
        <a:ext cx="2547006" cy="1235078"/>
      </dsp:txXfrm>
    </dsp:sp>
    <dsp:sp modelId="{C36780CE-8F2A-4E96-A0B6-9389D9EDAB9B}">
      <dsp:nvSpPr>
        <dsp:cNvPr id="0" name=""/>
        <dsp:cNvSpPr/>
      </dsp:nvSpPr>
      <dsp:spPr>
        <a:xfrm rot="18008199">
          <a:off x="1640479" y="1950785"/>
          <a:ext cx="1346719" cy="160325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88577" y="1982850"/>
        <a:ext cx="1250524" cy="9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125000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125000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125000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125000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125000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125000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125000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12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0637" y="4785360"/>
            <a:ext cx="1266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+mj-lt"/>
            </a:endParaRPr>
          </a:p>
        </p:txBody>
      </p:sp>
      <p:sp>
        <p:nvSpPr>
          <p:cNvPr id="6" name="Shape 10"/>
          <p:cNvSpPr txBox="1">
            <a:spLocks noGrp="1"/>
          </p:cNvSpPr>
          <p:nvPr>
            <p:ph type="body" idx="1"/>
          </p:nvPr>
        </p:nvSpPr>
        <p:spPr>
          <a:xfrm>
            <a:off x="812800" y="4785360"/>
            <a:ext cx="11430000" cy="4778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62000" y="5156200"/>
            <a:ext cx="11480800" cy="8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1pPr>
            <a:lvl2pPr marL="0" lvl="1" indent="2286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2pPr>
            <a:lvl3pPr marL="0" lvl="2" indent="4572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3pPr>
            <a:lvl4pPr marL="0" lvl="3" indent="6858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4pPr>
            <a:lvl5pPr marL="0" lvl="4" indent="914400" algn="ctr" rtl="0">
              <a:spcBef>
                <a:spcPts val="0"/>
              </a:spcBef>
              <a:buClr>
                <a:srgbClr val="FFFFFF"/>
              </a:buClr>
              <a:buFont typeface="Helvetica Neue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228600" algn="ctr" rtl="0">
              <a:spcBef>
                <a:spcPts val="0"/>
              </a:spcBef>
              <a:defRPr/>
            </a:lvl2pPr>
            <a:lvl3pPr lvl="2" indent="457200" algn="ctr" rtl="0">
              <a:spcBef>
                <a:spcPts val="0"/>
              </a:spcBef>
              <a:defRPr/>
            </a:lvl3pPr>
            <a:lvl4pPr lvl="3" indent="685800" algn="ctr" rtl="0">
              <a:spcBef>
                <a:spcPts val="0"/>
              </a:spcBef>
              <a:defRPr/>
            </a:lvl4pPr>
            <a:lvl5pPr lvl="4" indent="914400" algn="ctr" rtl="0">
              <a:spcBef>
                <a:spcPts val="0"/>
              </a:spcBef>
              <a:defRPr/>
            </a:lvl5pPr>
            <a:lvl6pPr lvl="5" indent="1143000" algn="ctr" rtl="0">
              <a:spcBef>
                <a:spcPts val="0"/>
              </a:spcBef>
              <a:defRPr/>
            </a:lvl6pPr>
            <a:lvl7pPr lvl="6" indent="1371600" algn="ctr" rtl="0">
              <a:spcBef>
                <a:spcPts val="0"/>
              </a:spcBef>
              <a:defRPr/>
            </a:lvl7pPr>
            <a:lvl8pPr lvl="7" indent="1600200" algn="ctr" rtl="0">
              <a:spcBef>
                <a:spcPts val="0"/>
              </a:spcBef>
              <a:defRPr/>
            </a:lvl8pPr>
            <a:lvl9pPr lvl="8" indent="1828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1"/>
          <p:cNvPicPr preferRelativeResize="0"/>
          <p:nvPr userDrawn="1"/>
        </p:nvPicPr>
        <p:blipFill rotWithShape="1">
          <a:blip r:embed="rId9">
            <a:alphaModFix amt="45091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30749"/>
          <a:stretch/>
        </p:blipFill>
        <p:spPr>
          <a:xfrm>
            <a:off x="0" y="-1"/>
            <a:ext cx="13004801" cy="4728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0637" y="182880"/>
            <a:ext cx="12664111" cy="43296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228600" algn="ctr" rtl="0">
              <a:spcBef>
                <a:spcPts val="0"/>
              </a:spcBef>
              <a:defRPr/>
            </a:lvl2pPr>
            <a:lvl3pPr marL="0" marR="0" lvl="2" indent="457200" algn="ctr" rtl="0">
              <a:spcBef>
                <a:spcPts val="0"/>
              </a:spcBef>
              <a:defRPr/>
            </a:lvl3pPr>
            <a:lvl4pPr marL="0" marR="0" lvl="3" indent="685800" algn="ctr" rtl="0">
              <a:spcBef>
                <a:spcPts val="0"/>
              </a:spcBef>
              <a:defRPr/>
            </a:lvl4pPr>
            <a:lvl5pPr marL="0" marR="0" lvl="4" indent="914400" algn="ctr" rtl="0">
              <a:spcBef>
                <a:spcPts val="0"/>
              </a:spcBef>
              <a:defRPr/>
            </a:lvl5pPr>
            <a:lvl6pPr marL="0" marR="0" lvl="5" indent="1143000" algn="ctr" rtl="0">
              <a:spcBef>
                <a:spcPts val="0"/>
              </a:spcBef>
              <a:defRPr/>
            </a:lvl6pPr>
            <a:lvl7pPr marL="0" marR="0" lvl="6" indent="1371600" algn="ctr" rtl="0">
              <a:spcBef>
                <a:spcPts val="0"/>
              </a:spcBef>
              <a:defRPr/>
            </a:lvl7pPr>
            <a:lvl8pPr marL="0" marR="0" lvl="7" indent="1600200" algn="ctr" rtl="0">
              <a:spcBef>
                <a:spcPts val="0"/>
              </a:spcBef>
              <a:defRPr/>
            </a:lvl8pPr>
            <a:lvl9pPr marL="0" marR="0" lvl="8" indent="1828800" algn="ctr" rtl="0">
              <a:spcBef>
                <a:spcPts val="0"/>
              </a:spcBef>
              <a:defRPr/>
            </a:lvl9pPr>
          </a:lstStyle>
          <a:p>
            <a:r>
              <a:rPr lang="en-US" b="1" dirty="0">
                <a:latin typeface="+mj-lt"/>
              </a:rPr>
              <a:t>HEADER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0638" y="4728464"/>
            <a:ext cx="12664111" cy="48727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6400" marR="0" lvl="0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1pPr>
            <a:lvl2pPr marL="812800" marR="0" lvl="1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2pPr>
            <a:lvl3pPr marL="1219200" marR="0" lvl="2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3pPr>
            <a:lvl4pPr marL="1625600" marR="0" lvl="3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4pPr>
            <a:lvl5pPr marL="2032000" marR="0" lvl="4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5pPr>
            <a:lvl6pPr marL="2438400" marR="0" lvl="5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6pPr>
            <a:lvl7pPr marL="2844800" marR="0" lvl="6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7pPr>
            <a:lvl8pPr marL="3251200" marR="0" lvl="7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8pPr>
            <a:lvl9pPr marL="3657600" marR="0" lvl="8" indent="-244475" algn="l" rtl="0">
              <a:spcBef>
                <a:spcPts val="4200"/>
              </a:spcBef>
              <a:buClr>
                <a:srgbClr val="EBEBEB"/>
              </a:buClr>
              <a:buFont typeface="Helvetica Neue"/>
              <a:buChar char="•"/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3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800" b="1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61925" marR="0" lvl="0" indent="0" algn="l" rtl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36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9746"/>
          <a:stretch/>
        </p:blipFill>
        <p:spPr>
          <a:xfrm>
            <a:off x="0" y="0"/>
            <a:ext cx="13004801" cy="569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61999" y="3606800"/>
            <a:ext cx="11480800" cy="2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400" b="1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Orcsoft Internal Workshop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8874135"/>
            <a:ext cx="11480800" cy="863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A7942"/>
              </a:buClr>
              <a:buSzPct val="250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AA7942"/>
                </a:solidFill>
                <a:latin typeface="+mj-lt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ffer </a:t>
            </a:r>
            <a:r>
              <a:rPr lang="en-US" sz="2400" b="0" i="0" u="none" strike="noStrike" cap="none" dirty="0">
                <a:solidFill>
                  <a:srgbClr val="00F900"/>
                </a:solidFill>
                <a:latin typeface="+mj-lt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eliable </a:t>
            </a:r>
            <a:r>
              <a:rPr lang="en-US" sz="2400" b="0" i="0" u="none" strike="noStrike" cap="none" dirty="0">
                <a:solidFill>
                  <a:srgbClr val="FF40FF"/>
                </a:solidFill>
                <a:latin typeface="+mj-lt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omputing </a:t>
            </a:r>
            <a:r>
              <a:rPr lang="en-US" sz="2400" b="0" i="0" u="none" strike="noStrike" cap="none" dirty="0">
                <a:solidFill>
                  <a:srgbClr val="FF9300"/>
                </a:solidFill>
                <a:latin typeface="+mj-lt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ervices </a:t>
            </a:r>
            <a:r>
              <a:rPr lang="en-US" sz="2400" b="0" i="0" u="none" strike="noStrike" cap="none" dirty="0">
                <a:solidFill>
                  <a:srgbClr val="942192"/>
                </a:solidFill>
                <a:latin typeface="+mj-lt"/>
                <a:ea typeface="Helvetica Neue"/>
                <a:cs typeface="Helvetica Neue"/>
                <a:sym typeface="Helvetica Neue"/>
              </a:rPr>
              <a:t>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n </a:t>
            </a:r>
            <a:r>
              <a:rPr lang="en-US" sz="2400" b="0" i="0" u="none" strike="noStrike" cap="none" dirty="0">
                <a:solidFill>
                  <a:srgbClr val="FF2600"/>
                </a:solidFill>
                <a:latin typeface="+mj-lt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uture </a:t>
            </a:r>
            <a:r>
              <a:rPr lang="en-US" sz="2400" b="0" i="0" u="none" strike="noStrike" cap="none" dirty="0">
                <a:solidFill>
                  <a:srgbClr val="FFFB00"/>
                </a:solidFill>
                <a:latin typeface="+mj-lt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+mj-lt"/>
                <a:ea typeface="Helvetica Neue"/>
                <a:cs typeface="Helvetica Neue"/>
                <a:sym typeface="Helvetica Neue"/>
              </a:rPr>
              <a:t>echnology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WSDL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stands for Web Services Description Language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used to describe web services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written in XML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7813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WSDL</a:t>
            </a:r>
            <a:br>
              <a:rPr lang="en-US" sz="6000" dirty="0"/>
            </a:br>
            <a:r>
              <a:rPr lang="en-US" sz="4000" dirty="0"/>
              <a:t>{ Documents }</a:t>
            </a:r>
            <a:endParaRPr lang="en-US" sz="6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43303"/>
              </p:ext>
            </p:extLst>
          </p:nvPr>
        </p:nvGraphicFramePr>
        <p:xfrm>
          <a:off x="160637" y="4512562"/>
          <a:ext cx="12664111" cy="505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451">
                  <a:extLst>
                    <a:ext uri="{9D8B030D-6E8A-4147-A177-3AD203B41FA5}">
                      <a16:colId xmlns:a16="http://schemas.microsoft.com/office/drawing/2014/main" val="3086393488"/>
                    </a:ext>
                  </a:extLst>
                </a:gridCol>
                <a:gridCol w="9510660">
                  <a:extLst>
                    <a:ext uri="{9D8B030D-6E8A-4147-A177-3AD203B41FA5}">
                      <a16:colId xmlns:a16="http://schemas.microsoft.com/office/drawing/2014/main" val="1430942118"/>
                    </a:ext>
                  </a:extLst>
                </a:gridCol>
              </a:tblGrid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Element</a:t>
                      </a:r>
                    </a:p>
                  </a:txBody>
                  <a:tcPr marL="120494" marR="120494" marT="60247" marB="6024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120494" marR="120494" marT="60247" marB="6024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80938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&lt;definitions&gt;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Root element of all WSDL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documents. </a:t>
                      </a:r>
                    </a:p>
                    <a:p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Defines the name of web service.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94829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&lt;types&gt;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Defines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the data types used by the web service.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689883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&lt;message&gt;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Define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s the data elements for each operation.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93832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&lt;portType&gt;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Describes the operations that can be performed and the messages involved.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60864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&lt;binding&gt;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Defines the protocol and data format for each port type.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11215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&lt;port&gt;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Defines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an individual endpoint.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4524"/>
                  </a:ext>
                </a:extLst>
              </a:tr>
              <a:tr h="4886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&lt;service&gt;</a:t>
                      </a: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Defines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the ports supported by web service.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0494" marR="120494" marT="60247" marB="6024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0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9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23" y="212750"/>
            <a:ext cx="9792275" cy="110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23" y="1320800"/>
            <a:ext cx="9792275" cy="65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23" y="212750"/>
            <a:ext cx="9792275" cy="1108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23" y="1320800"/>
            <a:ext cx="9792275" cy="83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11" y="112938"/>
            <a:ext cx="9749288" cy="95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6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0" y="138340"/>
            <a:ext cx="11317076" cy="96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Schema to Java mapping</a:t>
            </a:r>
          </a:p>
        </p:txBody>
      </p:sp>
    </p:spTree>
    <p:extLst>
      <p:ext uri="{BB962C8B-B14F-4D97-AF65-F5344CB8AC3E}">
        <p14:creationId xmlns:p14="http://schemas.microsoft.com/office/powerpoint/2010/main" val="346769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Java to Schema mapping</a:t>
            </a:r>
          </a:p>
        </p:txBody>
      </p:sp>
    </p:spTree>
    <p:extLst>
      <p:ext uri="{BB962C8B-B14F-4D97-AF65-F5344CB8AC3E}">
        <p14:creationId xmlns:p14="http://schemas.microsoft.com/office/powerpoint/2010/main" val="216728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Java API for Web Services</a:t>
            </a:r>
          </a:p>
        </p:txBody>
      </p:sp>
    </p:spTree>
    <p:extLst>
      <p:ext uri="{BB962C8B-B14F-4D97-AF65-F5344CB8AC3E}">
        <p14:creationId xmlns:p14="http://schemas.microsoft.com/office/powerpoint/2010/main" val="113328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JAX-WS Web Services</a:t>
            </a:r>
            <a:br>
              <a:rPr lang="en-US" sz="6000" dirty="0"/>
            </a:br>
            <a:r>
              <a:rPr lang="en-US" sz="6000" dirty="0"/>
              <a:t>First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747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n w="12700">
                  <a:noFill/>
                </a:ln>
              </a:rPr>
              <a:t>** Before start the section **</a:t>
            </a:r>
            <a:br>
              <a:rPr lang="en-US" dirty="0">
                <a:ln w="12700">
                  <a:noFill/>
                </a:ln>
              </a:rPr>
            </a:br>
            <a:r>
              <a:rPr lang="en-US" dirty="0">
                <a:ln w="12700">
                  <a:noFill/>
                </a:ln>
              </a:rPr>
              <a:t>First of all, </a:t>
            </a:r>
            <a:br>
              <a:rPr lang="en-US" dirty="0">
                <a:ln w="12700">
                  <a:noFill/>
                </a:ln>
              </a:rPr>
            </a:br>
            <a:r>
              <a:rPr lang="en-US" dirty="0">
                <a:ln w="12700">
                  <a:noFill/>
                </a:ln>
              </a:rPr>
              <a:t>let me introduce my self to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Name  : Parwin Rungpiriyadej { PED }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Work  : KTB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Email : parwin@orcsoft.co.th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n-lt"/>
              </a:rPr>
              <a:t>How about you ?</a:t>
            </a:r>
          </a:p>
        </p:txBody>
      </p:sp>
    </p:spTree>
    <p:extLst>
      <p:ext uri="{BB962C8B-B14F-4D97-AF65-F5344CB8AC3E}">
        <p14:creationId xmlns:p14="http://schemas.microsoft.com/office/powerpoint/2010/main" val="29636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Day 8 : Web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Web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Are application components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Are self-contained and self-describing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Communicate using open protocols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Can be discovered using UDDI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Can be used by other applications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HTTP and XML is the basic for Web services</a:t>
            </a:r>
          </a:p>
        </p:txBody>
      </p:sp>
    </p:spTree>
    <p:extLst>
      <p:ext uri="{BB962C8B-B14F-4D97-AF65-F5344CB8AC3E}">
        <p14:creationId xmlns:p14="http://schemas.microsoft.com/office/powerpoint/2010/main" val="3862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Web Services</a:t>
            </a:r>
            <a:br>
              <a:rPr lang="en-US" sz="6000" dirty="0"/>
            </a:br>
            <a:r>
              <a:rPr lang="en-US" sz="4000" dirty="0"/>
              <a:t>{ Architecture }</a:t>
            </a:r>
            <a:endParaRPr lang="en-US" sz="6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7854" y="4817132"/>
            <a:ext cx="7600647" cy="5067098"/>
            <a:chOff x="2677854" y="4817132"/>
            <a:chExt cx="7600647" cy="5067098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13591126"/>
                </p:ext>
              </p:extLst>
            </p:nvPr>
          </p:nvGraphicFramePr>
          <p:xfrm>
            <a:off x="2677854" y="4817132"/>
            <a:ext cx="7600647" cy="50670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512458" y="6386287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Find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51373" y="6386286"/>
              <a:ext cx="1957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Publish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3810" y="8382215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+mn-lt"/>
                </a:rPr>
                <a:t>Bind</a:t>
              </a:r>
            </a:p>
          </p:txBody>
        </p:sp>
      </p:grpSp>
      <p:sp>
        <p:nvSpPr>
          <p:cNvPr id="25" name="Freeform 108"/>
          <p:cNvSpPr>
            <a:spLocks noEditPoints="1"/>
          </p:cNvSpPr>
          <p:nvPr/>
        </p:nvSpPr>
        <p:spPr bwMode="auto">
          <a:xfrm>
            <a:off x="3813999" y="5768831"/>
            <a:ext cx="611151" cy="609349"/>
          </a:xfrm>
          <a:custGeom>
            <a:avLst/>
            <a:gdLst>
              <a:gd name="T0" fmla="*/ 185 w 186"/>
              <a:gd name="T1" fmla="*/ 178 h 186"/>
              <a:gd name="T2" fmla="*/ 140 w 186"/>
              <a:gd name="T3" fmla="*/ 134 h 186"/>
              <a:gd name="T4" fmla="*/ 161 w 186"/>
              <a:gd name="T5" fmla="*/ 80 h 186"/>
              <a:gd name="T6" fmla="*/ 81 w 186"/>
              <a:gd name="T7" fmla="*/ 0 h 186"/>
              <a:gd name="T8" fmla="*/ 0 w 186"/>
              <a:gd name="T9" fmla="*/ 80 h 186"/>
              <a:gd name="T10" fmla="*/ 81 w 186"/>
              <a:gd name="T11" fmla="*/ 160 h 186"/>
              <a:gd name="T12" fmla="*/ 134 w 186"/>
              <a:gd name="T13" fmla="*/ 140 h 186"/>
              <a:gd name="T14" fmla="*/ 179 w 186"/>
              <a:gd name="T15" fmla="*/ 184 h 186"/>
              <a:gd name="T16" fmla="*/ 182 w 186"/>
              <a:gd name="T17" fmla="*/ 186 h 186"/>
              <a:gd name="T18" fmla="*/ 186 w 186"/>
              <a:gd name="T19" fmla="*/ 181 h 186"/>
              <a:gd name="T20" fmla="*/ 185 w 186"/>
              <a:gd name="T21" fmla="*/ 178 h 186"/>
              <a:gd name="T22" fmla="*/ 81 w 186"/>
              <a:gd name="T23" fmla="*/ 152 h 186"/>
              <a:gd name="T24" fmla="*/ 9 w 186"/>
              <a:gd name="T25" fmla="*/ 80 h 186"/>
              <a:gd name="T26" fmla="*/ 81 w 186"/>
              <a:gd name="T27" fmla="*/ 8 h 186"/>
              <a:gd name="T28" fmla="*/ 152 w 186"/>
              <a:gd name="T29" fmla="*/ 80 h 186"/>
              <a:gd name="T30" fmla="*/ 81 w 186"/>
              <a:gd name="T31" fmla="*/ 15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6" h="186">
                <a:moveTo>
                  <a:pt x="185" y="178"/>
                </a:moveTo>
                <a:cubicBezTo>
                  <a:pt x="140" y="134"/>
                  <a:pt x="140" y="134"/>
                  <a:pt x="140" y="134"/>
                </a:cubicBezTo>
                <a:cubicBezTo>
                  <a:pt x="153" y="119"/>
                  <a:pt x="161" y="101"/>
                  <a:pt x="161" y="80"/>
                </a:cubicBezTo>
                <a:cubicBezTo>
                  <a:pt x="161" y="36"/>
                  <a:pt x="125" y="0"/>
                  <a:pt x="81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1" y="160"/>
                </a:cubicBezTo>
                <a:cubicBezTo>
                  <a:pt x="101" y="160"/>
                  <a:pt x="120" y="152"/>
                  <a:pt x="134" y="140"/>
                </a:cubicBezTo>
                <a:cubicBezTo>
                  <a:pt x="179" y="184"/>
                  <a:pt x="179" y="184"/>
                  <a:pt x="179" y="184"/>
                </a:cubicBezTo>
                <a:cubicBezTo>
                  <a:pt x="180" y="185"/>
                  <a:pt x="181" y="186"/>
                  <a:pt x="182" y="186"/>
                </a:cubicBezTo>
                <a:cubicBezTo>
                  <a:pt x="184" y="186"/>
                  <a:pt x="186" y="184"/>
                  <a:pt x="186" y="181"/>
                </a:cubicBezTo>
                <a:cubicBezTo>
                  <a:pt x="186" y="180"/>
                  <a:pt x="186" y="179"/>
                  <a:pt x="185" y="178"/>
                </a:cubicBezTo>
                <a:close/>
                <a:moveTo>
                  <a:pt x="81" y="152"/>
                </a:moveTo>
                <a:cubicBezTo>
                  <a:pt x="41" y="152"/>
                  <a:pt x="9" y="120"/>
                  <a:pt x="9" y="80"/>
                </a:cubicBezTo>
                <a:cubicBezTo>
                  <a:pt x="9" y="41"/>
                  <a:pt x="41" y="8"/>
                  <a:pt x="81" y="8"/>
                </a:cubicBezTo>
                <a:cubicBezTo>
                  <a:pt x="120" y="8"/>
                  <a:pt x="152" y="41"/>
                  <a:pt x="152" y="80"/>
                </a:cubicBezTo>
                <a:cubicBezTo>
                  <a:pt x="152" y="120"/>
                  <a:pt x="120" y="152"/>
                  <a:pt x="81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284"/>
          <p:cNvSpPr>
            <a:spLocks noEditPoints="1"/>
          </p:cNvSpPr>
          <p:nvPr/>
        </p:nvSpPr>
        <p:spPr bwMode="auto">
          <a:xfrm>
            <a:off x="8989479" y="5768831"/>
            <a:ext cx="444807" cy="609349"/>
          </a:xfrm>
          <a:custGeom>
            <a:avLst/>
            <a:gdLst>
              <a:gd name="T0" fmla="*/ 34 w 135"/>
              <a:gd name="T1" fmla="*/ 42 h 185"/>
              <a:gd name="T2" fmla="*/ 37 w 135"/>
              <a:gd name="T3" fmla="*/ 41 h 185"/>
              <a:gd name="T4" fmla="*/ 63 w 135"/>
              <a:gd name="T5" fmla="*/ 14 h 185"/>
              <a:gd name="T6" fmla="*/ 63 w 135"/>
              <a:gd name="T7" fmla="*/ 147 h 185"/>
              <a:gd name="T8" fmla="*/ 67 w 135"/>
              <a:gd name="T9" fmla="*/ 152 h 185"/>
              <a:gd name="T10" fmla="*/ 72 w 135"/>
              <a:gd name="T11" fmla="*/ 147 h 185"/>
              <a:gd name="T12" fmla="*/ 72 w 135"/>
              <a:gd name="T13" fmla="*/ 14 h 185"/>
              <a:gd name="T14" fmla="*/ 98 w 135"/>
              <a:gd name="T15" fmla="*/ 41 h 185"/>
              <a:gd name="T16" fmla="*/ 101 w 135"/>
              <a:gd name="T17" fmla="*/ 42 h 185"/>
              <a:gd name="T18" fmla="*/ 105 w 135"/>
              <a:gd name="T19" fmla="*/ 38 h 185"/>
              <a:gd name="T20" fmla="*/ 104 w 135"/>
              <a:gd name="T21" fmla="*/ 35 h 185"/>
              <a:gd name="T22" fmla="*/ 70 w 135"/>
              <a:gd name="T23" fmla="*/ 1 h 185"/>
              <a:gd name="T24" fmla="*/ 67 w 135"/>
              <a:gd name="T25" fmla="*/ 0 h 185"/>
              <a:gd name="T26" fmla="*/ 64 w 135"/>
              <a:gd name="T27" fmla="*/ 1 h 185"/>
              <a:gd name="T28" fmla="*/ 31 w 135"/>
              <a:gd name="T29" fmla="*/ 35 h 185"/>
              <a:gd name="T30" fmla="*/ 29 w 135"/>
              <a:gd name="T31" fmla="*/ 38 h 185"/>
              <a:gd name="T32" fmla="*/ 34 w 135"/>
              <a:gd name="T33" fmla="*/ 42 h 185"/>
              <a:gd name="T34" fmla="*/ 131 w 135"/>
              <a:gd name="T35" fmla="*/ 59 h 185"/>
              <a:gd name="T36" fmla="*/ 84 w 135"/>
              <a:gd name="T37" fmla="*/ 59 h 185"/>
              <a:gd name="T38" fmla="*/ 80 w 135"/>
              <a:gd name="T39" fmla="*/ 63 h 185"/>
              <a:gd name="T40" fmla="*/ 84 w 135"/>
              <a:gd name="T41" fmla="*/ 67 h 185"/>
              <a:gd name="T42" fmla="*/ 126 w 135"/>
              <a:gd name="T43" fmla="*/ 67 h 185"/>
              <a:gd name="T44" fmla="*/ 126 w 135"/>
              <a:gd name="T45" fmla="*/ 177 h 185"/>
              <a:gd name="T46" fmla="*/ 8 w 135"/>
              <a:gd name="T47" fmla="*/ 177 h 185"/>
              <a:gd name="T48" fmla="*/ 8 w 135"/>
              <a:gd name="T49" fmla="*/ 67 h 185"/>
              <a:gd name="T50" fmla="*/ 51 w 135"/>
              <a:gd name="T51" fmla="*/ 67 h 185"/>
              <a:gd name="T52" fmla="*/ 55 w 135"/>
              <a:gd name="T53" fmla="*/ 63 h 185"/>
              <a:gd name="T54" fmla="*/ 51 w 135"/>
              <a:gd name="T55" fmla="*/ 59 h 185"/>
              <a:gd name="T56" fmla="*/ 4 w 135"/>
              <a:gd name="T57" fmla="*/ 59 h 185"/>
              <a:gd name="T58" fmla="*/ 0 w 135"/>
              <a:gd name="T59" fmla="*/ 63 h 185"/>
              <a:gd name="T60" fmla="*/ 0 w 135"/>
              <a:gd name="T61" fmla="*/ 181 h 185"/>
              <a:gd name="T62" fmla="*/ 4 w 135"/>
              <a:gd name="T63" fmla="*/ 185 h 185"/>
              <a:gd name="T64" fmla="*/ 131 w 135"/>
              <a:gd name="T65" fmla="*/ 185 h 185"/>
              <a:gd name="T66" fmla="*/ 135 w 135"/>
              <a:gd name="T67" fmla="*/ 181 h 185"/>
              <a:gd name="T68" fmla="*/ 135 w 135"/>
              <a:gd name="T69" fmla="*/ 63 h 185"/>
              <a:gd name="T70" fmla="*/ 131 w 135"/>
              <a:gd name="T71" fmla="*/ 5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5" h="185">
                <a:moveTo>
                  <a:pt x="34" y="42"/>
                </a:moveTo>
                <a:cubicBezTo>
                  <a:pt x="35" y="42"/>
                  <a:pt x="36" y="42"/>
                  <a:pt x="37" y="41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63" y="150"/>
                  <a:pt x="65" y="152"/>
                  <a:pt x="67" y="152"/>
                </a:cubicBezTo>
                <a:cubicBezTo>
                  <a:pt x="70" y="152"/>
                  <a:pt x="72" y="150"/>
                  <a:pt x="72" y="147"/>
                </a:cubicBezTo>
                <a:cubicBezTo>
                  <a:pt x="72" y="14"/>
                  <a:pt x="72" y="14"/>
                  <a:pt x="72" y="14"/>
                </a:cubicBezTo>
                <a:cubicBezTo>
                  <a:pt x="98" y="41"/>
                  <a:pt x="98" y="41"/>
                  <a:pt x="98" y="41"/>
                </a:cubicBezTo>
                <a:cubicBezTo>
                  <a:pt x="99" y="42"/>
                  <a:pt x="100" y="42"/>
                  <a:pt x="101" y="42"/>
                </a:cubicBezTo>
                <a:cubicBezTo>
                  <a:pt x="103" y="42"/>
                  <a:pt x="105" y="40"/>
                  <a:pt x="105" y="38"/>
                </a:cubicBezTo>
                <a:cubicBezTo>
                  <a:pt x="105" y="37"/>
                  <a:pt x="105" y="36"/>
                  <a:pt x="104" y="35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0"/>
                  <a:pt x="69" y="0"/>
                  <a:pt x="67" y="0"/>
                </a:cubicBezTo>
                <a:cubicBezTo>
                  <a:pt x="66" y="0"/>
                  <a:pt x="65" y="0"/>
                  <a:pt x="64" y="1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9" y="37"/>
                  <a:pt x="29" y="38"/>
                </a:cubicBezTo>
                <a:cubicBezTo>
                  <a:pt x="29" y="40"/>
                  <a:pt x="31" y="42"/>
                  <a:pt x="34" y="42"/>
                </a:cubicBezTo>
                <a:close/>
                <a:moveTo>
                  <a:pt x="131" y="59"/>
                </a:moveTo>
                <a:cubicBezTo>
                  <a:pt x="84" y="59"/>
                  <a:pt x="84" y="59"/>
                  <a:pt x="84" y="59"/>
                </a:cubicBezTo>
                <a:cubicBezTo>
                  <a:pt x="82" y="59"/>
                  <a:pt x="80" y="61"/>
                  <a:pt x="80" y="63"/>
                </a:cubicBezTo>
                <a:cubicBezTo>
                  <a:pt x="80" y="65"/>
                  <a:pt x="82" y="67"/>
                  <a:pt x="84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177"/>
                  <a:pt x="126" y="177"/>
                  <a:pt x="126" y="177"/>
                </a:cubicBezTo>
                <a:cubicBezTo>
                  <a:pt x="8" y="177"/>
                  <a:pt x="8" y="177"/>
                  <a:pt x="8" y="177"/>
                </a:cubicBezTo>
                <a:cubicBezTo>
                  <a:pt x="8" y="67"/>
                  <a:pt x="8" y="67"/>
                  <a:pt x="8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3" y="67"/>
                  <a:pt x="55" y="65"/>
                  <a:pt x="55" y="63"/>
                </a:cubicBezTo>
                <a:cubicBezTo>
                  <a:pt x="55" y="61"/>
                  <a:pt x="53" y="59"/>
                  <a:pt x="5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2" y="59"/>
                  <a:pt x="0" y="61"/>
                  <a:pt x="0" y="63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4"/>
                  <a:pt x="2" y="185"/>
                  <a:pt x="4" y="185"/>
                </a:cubicBezTo>
                <a:cubicBezTo>
                  <a:pt x="131" y="185"/>
                  <a:pt x="131" y="185"/>
                  <a:pt x="131" y="185"/>
                </a:cubicBezTo>
                <a:cubicBezTo>
                  <a:pt x="133" y="185"/>
                  <a:pt x="135" y="184"/>
                  <a:pt x="135" y="181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1"/>
                  <a:pt x="133" y="59"/>
                  <a:pt x="1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28" name="Freeform 354"/>
          <p:cNvSpPr>
            <a:spLocks noEditPoints="1"/>
          </p:cNvSpPr>
          <p:nvPr/>
        </p:nvSpPr>
        <p:spPr bwMode="auto">
          <a:xfrm>
            <a:off x="6192842" y="7474387"/>
            <a:ext cx="599700" cy="603258"/>
          </a:xfrm>
          <a:custGeom>
            <a:avLst/>
            <a:gdLst>
              <a:gd name="T0" fmla="*/ 0 w 185"/>
              <a:gd name="T1" fmla="*/ 110 h 186"/>
              <a:gd name="T2" fmla="*/ 151 w 185"/>
              <a:gd name="T3" fmla="*/ 110 h 186"/>
              <a:gd name="T4" fmla="*/ 52 w 185"/>
              <a:gd name="T5" fmla="*/ 47 h 186"/>
              <a:gd name="T6" fmla="*/ 33 w 185"/>
              <a:gd name="T7" fmla="*/ 58 h 186"/>
              <a:gd name="T8" fmla="*/ 27 w 185"/>
              <a:gd name="T9" fmla="*/ 63 h 186"/>
              <a:gd name="T10" fmla="*/ 33 w 185"/>
              <a:gd name="T11" fmla="*/ 106 h 186"/>
              <a:gd name="T12" fmla="*/ 27 w 185"/>
              <a:gd name="T13" fmla="*/ 63 h 186"/>
              <a:gd name="T14" fmla="*/ 33 w 185"/>
              <a:gd name="T15" fmla="*/ 114 h 186"/>
              <a:gd name="T16" fmla="*/ 27 w 185"/>
              <a:gd name="T17" fmla="*/ 156 h 186"/>
              <a:gd name="T18" fmla="*/ 33 w 185"/>
              <a:gd name="T19" fmla="*/ 162 h 186"/>
              <a:gd name="T20" fmla="*/ 52 w 185"/>
              <a:gd name="T21" fmla="*/ 173 h 186"/>
              <a:gd name="T22" fmla="*/ 71 w 185"/>
              <a:gd name="T23" fmla="*/ 177 h 186"/>
              <a:gd name="T24" fmla="*/ 71 w 185"/>
              <a:gd name="T25" fmla="*/ 148 h 186"/>
              <a:gd name="T26" fmla="*/ 71 w 185"/>
              <a:gd name="T27" fmla="*/ 140 h 186"/>
              <a:gd name="T28" fmla="*/ 42 w 185"/>
              <a:gd name="T29" fmla="*/ 114 h 186"/>
              <a:gd name="T30" fmla="*/ 71 w 185"/>
              <a:gd name="T31" fmla="*/ 140 h 186"/>
              <a:gd name="T32" fmla="*/ 42 w 185"/>
              <a:gd name="T33" fmla="*/ 106 h 186"/>
              <a:gd name="T34" fmla="*/ 71 w 185"/>
              <a:gd name="T35" fmla="*/ 80 h 186"/>
              <a:gd name="T36" fmla="*/ 71 w 185"/>
              <a:gd name="T37" fmla="*/ 72 h 186"/>
              <a:gd name="T38" fmla="*/ 71 w 185"/>
              <a:gd name="T39" fmla="*/ 43 h 186"/>
              <a:gd name="T40" fmla="*/ 118 w 185"/>
              <a:gd name="T41" fmla="*/ 58 h 186"/>
              <a:gd name="T42" fmla="*/ 99 w 185"/>
              <a:gd name="T43" fmla="*/ 47 h 186"/>
              <a:gd name="T44" fmla="*/ 80 w 185"/>
              <a:gd name="T45" fmla="*/ 43 h 186"/>
              <a:gd name="T46" fmla="*/ 80 w 185"/>
              <a:gd name="T47" fmla="*/ 72 h 186"/>
              <a:gd name="T48" fmla="*/ 80 w 185"/>
              <a:gd name="T49" fmla="*/ 80 h 186"/>
              <a:gd name="T50" fmla="*/ 109 w 185"/>
              <a:gd name="T51" fmla="*/ 106 h 186"/>
              <a:gd name="T52" fmla="*/ 80 w 185"/>
              <a:gd name="T53" fmla="*/ 80 h 186"/>
              <a:gd name="T54" fmla="*/ 109 w 185"/>
              <a:gd name="T55" fmla="*/ 114 h 186"/>
              <a:gd name="T56" fmla="*/ 80 w 185"/>
              <a:gd name="T57" fmla="*/ 140 h 186"/>
              <a:gd name="T58" fmla="*/ 80 w 185"/>
              <a:gd name="T59" fmla="*/ 177 h 186"/>
              <a:gd name="T60" fmla="*/ 102 w 185"/>
              <a:gd name="T61" fmla="*/ 152 h 186"/>
              <a:gd name="T62" fmla="*/ 99 w 185"/>
              <a:gd name="T63" fmla="*/ 173 h 186"/>
              <a:gd name="T64" fmla="*/ 118 w 185"/>
              <a:gd name="T65" fmla="*/ 162 h 186"/>
              <a:gd name="T66" fmla="*/ 124 w 185"/>
              <a:gd name="T67" fmla="*/ 156 h 186"/>
              <a:gd name="T68" fmla="*/ 118 w 185"/>
              <a:gd name="T69" fmla="*/ 114 h 186"/>
              <a:gd name="T70" fmla="*/ 124 w 185"/>
              <a:gd name="T71" fmla="*/ 156 h 186"/>
              <a:gd name="T72" fmla="*/ 112 w 185"/>
              <a:gd name="T73" fmla="*/ 72 h 186"/>
              <a:gd name="T74" fmla="*/ 143 w 185"/>
              <a:gd name="T75" fmla="*/ 106 h 186"/>
              <a:gd name="T76" fmla="*/ 109 w 185"/>
              <a:gd name="T77" fmla="*/ 0 h 186"/>
              <a:gd name="T78" fmla="*/ 69 w 185"/>
              <a:gd name="T79" fmla="*/ 26 h 186"/>
              <a:gd name="T80" fmla="*/ 86 w 185"/>
              <a:gd name="T81" fmla="*/ 13 h 186"/>
              <a:gd name="T82" fmla="*/ 87 w 185"/>
              <a:gd name="T83" fmla="*/ 26 h 186"/>
              <a:gd name="T84" fmla="*/ 105 w 185"/>
              <a:gd name="T85" fmla="*/ 31 h 186"/>
              <a:gd name="T86" fmla="*/ 114 w 185"/>
              <a:gd name="T87" fmla="*/ 9 h 186"/>
              <a:gd name="T88" fmla="*/ 119 w 185"/>
              <a:gd name="T89" fmla="*/ 37 h 186"/>
              <a:gd name="T90" fmla="*/ 138 w 185"/>
              <a:gd name="T91" fmla="*/ 41 h 186"/>
              <a:gd name="T92" fmla="*/ 154 w 185"/>
              <a:gd name="T93" fmla="*/ 80 h 186"/>
              <a:gd name="T94" fmla="*/ 159 w 185"/>
              <a:gd name="T95" fmla="*/ 121 h 186"/>
              <a:gd name="T96" fmla="*/ 185 w 185"/>
              <a:gd name="T97" fmla="*/ 76 h 186"/>
              <a:gd name="T98" fmla="*/ 133 w 185"/>
              <a:gd name="T99" fmla="*/ 13 h 186"/>
              <a:gd name="T100" fmla="*/ 143 w 185"/>
              <a:gd name="T101" fmla="*/ 30 h 186"/>
              <a:gd name="T102" fmla="*/ 151 w 185"/>
              <a:gd name="T103" fmla="*/ 72 h 186"/>
              <a:gd name="T104" fmla="*/ 158 w 185"/>
              <a:gd name="T105" fmla="*/ 30 h 186"/>
              <a:gd name="T106" fmla="*/ 151 w 185"/>
              <a:gd name="T107" fmla="*/ 7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5" h="186">
                <a:moveTo>
                  <a:pt x="76" y="34"/>
                </a:moveTo>
                <a:cubicBezTo>
                  <a:pt x="34" y="34"/>
                  <a:pt x="0" y="68"/>
                  <a:pt x="0" y="110"/>
                </a:cubicBezTo>
                <a:cubicBezTo>
                  <a:pt x="0" y="152"/>
                  <a:pt x="34" y="186"/>
                  <a:pt x="76" y="186"/>
                </a:cubicBezTo>
                <a:cubicBezTo>
                  <a:pt x="117" y="186"/>
                  <a:pt x="151" y="152"/>
                  <a:pt x="151" y="110"/>
                </a:cubicBezTo>
                <a:cubicBezTo>
                  <a:pt x="151" y="68"/>
                  <a:pt x="117" y="34"/>
                  <a:pt x="76" y="34"/>
                </a:cubicBezTo>
                <a:close/>
                <a:moveTo>
                  <a:pt x="52" y="47"/>
                </a:moveTo>
                <a:cubicBezTo>
                  <a:pt x="48" y="51"/>
                  <a:pt x="45" y="57"/>
                  <a:pt x="42" y="64"/>
                </a:cubicBezTo>
                <a:cubicBezTo>
                  <a:pt x="39" y="62"/>
                  <a:pt x="36" y="60"/>
                  <a:pt x="33" y="58"/>
                </a:cubicBezTo>
                <a:cubicBezTo>
                  <a:pt x="39" y="53"/>
                  <a:pt x="45" y="49"/>
                  <a:pt x="52" y="47"/>
                </a:cubicBezTo>
                <a:close/>
                <a:moveTo>
                  <a:pt x="27" y="63"/>
                </a:moveTo>
                <a:cubicBezTo>
                  <a:pt x="30" y="67"/>
                  <a:pt x="34" y="69"/>
                  <a:pt x="39" y="72"/>
                </a:cubicBezTo>
                <a:cubicBezTo>
                  <a:pt x="36" y="82"/>
                  <a:pt x="34" y="93"/>
                  <a:pt x="33" y="106"/>
                </a:cubicBezTo>
                <a:cubicBezTo>
                  <a:pt x="8" y="106"/>
                  <a:pt x="8" y="106"/>
                  <a:pt x="8" y="106"/>
                </a:cubicBezTo>
                <a:cubicBezTo>
                  <a:pt x="9" y="89"/>
                  <a:pt x="16" y="74"/>
                  <a:pt x="27" y="63"/>
                </a:cubicBezTo>
                <a:close/>
                <a:moveTo>
                  <a:pt x="8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4" y="126"/>
                  <a:pt x="36" y="138"/>
                  <a:pt x="39" y="148"/>
                </a:cubicBezTo>
                <a:cubicBezTo>
                  <a:pt x="34" y="150"/>
                  <a:pt x="30" y="153"/>
                  <a:pt x="27" y="156"/>
                </a:cubicBezTo>
                <a:cubicBezTo>
                  <a:pt x="16" y="145"/>
                  <a:pt x="9" y="130"/>
                  <a:pt x="8" y="114"/>
                </a:cubicBezTo>
                <a:close/>
                <a:moveTo>
                  <a:pt x="33" y="162"/>
                </a:moveTo>
                <a:cubicBezTo>
                  <a:pt x="36" y="160"/>
                  <a:pt x="39" y="158"/>
                  <a:pt x="42" y="156"/>
                </a:cubicBezTo>
                <a:cubicBezTo>
                  <a:pt x="45" y="162"/>
                  <a:pt x="48" y="168"/>
                  <a:pt x="52" y="173"/>
                </a:cubicBezTo>
                <a:cubicBezTo>
                  <a:pt x="45" y="170"/>
                  <a:pt x="39" y="167"/>
                  <a:pt x="33" y="162"/>
                </a:cubicBezTo>
                <a:close/>
                <a:moveTo>
                  <a:pt x="71" y="177"/>
                </a:moveTo>
                <a:cubicBezTo>
                  <a:pt x="62" y="174"/>
                  <a:pt x="55" y="165"/>
                  <a:pt x="49" y="152"/>
                </a:cubicBezTo>
                <a:cubicBezTo>
                  <a:pt x="56" y="150"/>
                  <a:pt x="63" y="148"/>
                  <a:pt x="71" y="148"/>
                </a:cubicBezTo>
                <a:lnTo>
                  <a:pt x="71" y="177"/>
                </a:lnTo>
                <a:close/>
                <a:moveTo>
                  <a:pt x="71" y="140"/>
                </a:moveTo>
                <a:cubicBezTo>
                  <a:pt x="62" y="140"/>
                  <a:pt x="54" y="142"/>
                  <a:pt x="47" y="144"/>
                </a:cubicBezTo>
                <a:cubicBezTo>
                  <a:pt x="44" y="136"/>
                  <a:pt x="42" y="125"/>
                  <a:pt x="42" y="114"/>
                </a:cubicBezTo>
                <a:cubicBezTo>
                  <a:pt x="71" y="114"/>
                  <a:pt x="71" y="114"/>
                  <a:pt x="71" y="114"/>
                </a:cubicBezTo>
                <a:lnTo>
                  <a:pt x="71" y="140"/>
                </a:lnTo>
                <a:close/>
                <a:moveTo>
                  <a:pt x="71" y="106"/>
                </a:moveTo>
                <a:cubicBezTo>
                  <a:pt x="42" y="106"/>
                  <a:pt x="42" y="106"/>
                  <a:pt x="42" y="106"/>
                </a:cubicBezTo>
                <a:cubicBezTo>
                  <a:pt x="42" y="94"/>
                  <a:pt x="44" y="84"/>
                  <a:pt x="47" y="75"/>
                </a:cubicBezTo>
                <a:cubicBezTo>
                  <a:pt x="54" y="78"/>
                  <a:pt x="62" y="80"/>
                  <a:pt x="71" y="80"/>
                </a:cubicBezTo>
                <a:lnTo>
                  <a:pt x="71" y="106"/>
                </a:lnTo>
                <a:close/>
                <a:moveTo>
                  <a:pt x="71" y="72"/>
                </a:moveTo>
                <a:cubicBezTo>
                  <a:pt x="63" y="71"/>
                  <a:pt x="56" y="70"/>
                  <a:pt x="49" y="67"/>
                </a:cubicBezTo>
                <a:cubicBezTo>
                  <a:pt x="55" y="54"/>
                  <a:pt x="62" y="45"/>
                  <a:pt x="71" y="43"/>
                </a:cubicBezTo>
                <a:lnTo>
                  <a:pt x="71" y="72"/>
                </a:lnTo>
                <a:close/>
                <a:moveTo>
                  <a:pt x="118" y="58"/>
                </a:moveTo>
                <a:cubicBezTo>
                  <a:pt x="115" y="60"/>
                  <a:pt x="112" y="62"/>
                  <a:pt x="109" y="64"/>
                </a:cubicBezTo>
                <a:cubicBezTo>
                  <a:pt x="106" y="57"/>
                  <a:pt x="103" y="51"/>
                  <a:pt x="99" y="47"/>
                </a:cubicBezTo>
                <a:cubicBezTo>
                  <a:pt x="106" y="49"/>
                  <a:pt x="112" y="53"/>
                  <a:pt x="118" y="58"/>
                </a:cubicBezTo>
                <a:close/>
                <a:moveTo>
                  <a:pt x="80" y="43"/>
                </a:moveTo>
                <a:cubicBezTo>
                  <a:pt x="89" y="45"/>
                  <a:pt x="96" y="54"/>
                  <a:pt x="102" y="67"/>
                </a:cubicBezTo>
                <a:cubicBezTo>
                  <a:pt x="95" y="70"/>
                  <a:pt x="88" y="71"/>
                  <a:pt x="80" y="72"/>
                </a:cubicBezTo>
                <a:lnTo>
                  <a:pt x="80" y="43"/>
                </a:lnTo>
                <a:close/>
                <a:moveTo>
                  <a:pt x="80" y="80"/>
                </a:moveTo>
                <a:cubicBezTo>
                  <a:pt x="89" y="80"/>
                  <a:pt x="97" y="78"/>
                  <a:pt x="104" y="75"/>
                </a:cubicBezTo>
                <a:cubicBezTo>
                  <a:pt x="107" y="84"/>
                  <a:pt x="109" y="94"/>
                  <a:pt x="109" y="106"/>
                </a:cubicBezTo>
                <a:cubicBezTo>
                  <a:pt x="80" y="106"/>
                  <a:pt x="80" y="106"/>
                  <a:pt x="80" y="106"/>
                </a:cubicBezTo>
                <a:lnTo>
                  <a:pt x="80" y="80"/>
                </a:lnTo>
                <a:close/>
                <a:moveTo>
                  <a:pt x="80" y="114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09" y="125"/>
                  <a:pt x="107" y="136"/>
                  <a:pt x="104" y="144"/>
                </a:cubicBezTo>
                <a:cubicBezTo>
                  <a:pt x="97" y="142"/>
                  <a:pt x="89" y="140"/>
                  <a:pt x="80" y="140"/>
                </a:cubicBezTo>
                <a:lnTo>
                  <a:pt x="80" y="114"/>
                </a:lnTo>
                <a:close/>
                <a:moveTo>
                  <a:pt x="80" y="177"/>
                </a:moveTo>
                <a:cubicBezTo>
                  <a:pt x="80" y="148"/>
                  <a:pt x="80" y="148"/>
                  <a:pt x="80" y="148"/>
                </a:cubicBezTo>
                <a:cubicBezTo>
                  <a:pt x="88" y="148"/>
                  <a:pt x="95" y="150"/>
                  <a:pt x="102" y="152"/>
                </a:cubicBezTo>
                <a:cubicBezTo>
                  <a:pt x="96" y="165"/>
                  <a:pt x="89" y="174"/>
                  <a:pt x="80" y="177"/>
                </a:cubicBezTo>
                <a:close/>
                <a:moveTo>
                  <a:pt x="99" y="173"/>
                </a:moveTo>
                <a:cubicBezTo>
                  <a:pt x="103" y="168"/>
                  <a:pt x="106" y="162"/>
                  <a:pt x="109" y="156"/>
                </a:cubicBezTo>
                <a:cubicBezTo>
                  <a:pt x="112" y="158"/>
                  <a:pt x="115" y="160"/>
                  <a:pt x="118" y="162"/>
                </a:cubicBezTo>
                <a:cubicBezTo>
                  <a:pt x="112" y="167"/>
                  <a:pt x="106" y="170"/>
                  <a:pt x="99" y="173"/>
                </a:cubicBezTo>
                <a:close/>
                <a:moveTo>
                  <a:pt x="124" y="156"/>
                </a:moveTo>
                <a:cubicBezTo>
                  <a:pt x="121" y="153"/>
                  <a:pt x="117" y="150"/>
                  <a:pt x="112" y="148"/>
                </a:cubicBezTo>
                <a:cubicBezTo>
                  <a:pt x="115" y="138"/>
                  <a:pt x="117" y="126"/>
                  <a:pt x="118" y="114"/>
                </a:cubicBezTo>
                <a:cubicBezTo>
                  <a:pt x="143" y="114"/>
                  <a:pt x="143" y="114"/>
                  <a:pt x="143" y="114"/>
                </a:cubicBezTo>
                <a:cubicBezTo>
                  <a:pt x="142" y="130"/>
                  <a:pt x="135" y="145"/>
                  <a:pt x="124" y="156"/>
                </a:cubicBezTo>
                <a:close/>
                <a:moveTo>
                  <a:pt x="118" y="106"/>
                </a:moveTo>
                <a:cubicBezTo>
                  <a:pt x="117" y="93"/>
                  <a:pt x="115" y="82"/>
                  <a:pt x="112" y="72"/>
                </a:cubicBezTo>
                <a:cubicBezTo>
                  <a:pt x="117" y="69"/>
                  <a:pt x="121" y="67"/>
                  <a:pt x="124" y="63"/>
                </a:cubicBezTo>
                <a:cubicBezTo>
                  <a:pt x="135" y="74"/>
                  <a:pt x="142" y="89"/>
                  <a:pt x="143" y="106"/>
                </a:cubicBezTo>
                <a:lnTo>
                  <a:pt x="118" y="106"/>
                </a:lnTo>
                <a:close/>
                <a:moveTo>
                  <a:pt x="109" y="0"/>
                </a:moveTo>
                <a:cubicBezTo>
                  <a:pt x="85" y="0"/>
                  <a:pt x="63" y="12"/>
                  <a:pt x="49" y="30"/>
                </a:cubicBezTo>
                <a:cubicBezTo>
                  <a:pt x="56" y="28"/>
                  <a:pt x="62" y="26"/>
                  <a:pt x="69" y="26"/>
                </a:cubicBezTo>
                <a:cubicBezTo>
                  <a:pt x="68" y="25"/>
                  <a:pt x="67" y="25"/>
                  <a:pt x="67" y="24"/>
                </a:cubicBezTo>
                <a:cubicBezTo>
                  <a:pt x="72" y="19"/>
                  <a:pt x="79" y="15"/>
                  <a:pt x="86" y="13"/>
                </a:cubicBezTo>
                <a:cubicBezTo>
                  <a:pt x="83" y="16"/>
                  <a:pt x="80" y="21"/>
                  <a:pt x="78" y="26"/>
                </a:cubicBezTo>
                <a:cubicBezTo>
                  <a:pt x="81" y="26"/>
                  <a:pt x="84" y="26"/>
                  <a:pt x="87" y="26"/>
                </a:cubicBezTo>
                <a:cubicBezTo>
                  <a:pt x="92" y="17"/>
                  <a:pt x="98" y="11"/>
                  <a:pt x="105" y="9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8" y="32"/>
                  <a:pt x="111" y="33"/>
                  <a:pt x="114" y="35"/>
                </a:cubicBezTo>
                <a:cubicBezTo>
                  <a:pt x="114" y="9"/>
                  <a:pt x="114" y="9"/>
                  <a:pt x="114" y="9"/>
                </a:cubicBezTo>
                <a:cubicBezTo>
                  <a:pt x="122" y="11"/>
                  <a:pt x="130" y="20"/>
                  <a:pt x="135" y="34"/>
                </a:cubicBezTo>
                <a:cubicBezTo>
                  <a:pt x="130" y="35"/>
                  <a:pt x="125" y="37"/>
                  <a:pt x="119" y="37"/>
                </a:cubicBezTo>
                <a:cubicBezTo>
                  <a:pt x="122" y="39"/>
                  <a:pt x="125" y="42"/>
                  <a:pt x="129" y="44"/>
                </a:cubicBezTo>
                <a:cubicBezTo>
                  <a:pt x="132" y="43"/>
                  <a:pt x="135" y="43"/>
                  <a:pt x="138" y="41"/>
                </a:cubicBezTo>
                <a:cubicBezTo>
                  <a:pt x="140" y="46"/>
                  <a:pt x="141" y="52"/>
                  <a:pt x="142" y="57"/>
                </a:cubicBezTo>
                <a:cubicBezTo>
                  <a:pt x="147" y="64"/>
                  <a:pt x="151" y="72"/>
                  <a:pt x="154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76" y="96"/>
                  <a:pt x="169" y="110"/>
                  <a:pt x="159" y="121"/>
                </a:cubicBezTo>
                <a:cubicBezTo>
                  <a:pt x="158" y="126"/>
                  <a:pt x="157" y="131"/>
                  <a:pt x="156" y="136"/>
                </a:cubicBezTo>
                <a:cubicBezTo>
                  <a:pt x="174" y="122"/>
                  <a:pt x="185" y="101"/>
                  <a:pt x="185" y="76"/>
                </a:cubicBezTo>
                <a:cubicBezTo>
                  <a:pt x="185" y="34"/>
                  <a:pt x="151" y="0"/>
                  <a:pt x="109" y="0"/>
                </a:cubicBezTo>
                <a:close/>
                <a:moveTo>
                  <a:pt x="133" y="13"/>
                </a:moveTo>
                <a:cubicBezTo>
                  <a:pt x="140" y="15"/>
                  <a:pt x="146" y="19"/>
                  <a:pt x="152" y="24"/>
                </a:cubicBezTo>
                <a:cubicBezTo>
                  <a:pt x="149" y="26"/>
                  <a:pt x="146" y="28"/>
                  <a:pt x="143" y="30"/>
                </a:cubicBezTo>
                <a:cubicBezTo>
                  <a:pt x="140" y="23"/>
                  <a:pt x="137" y="18"/>
                  <a:pt x="133" y="13"/>
                </a:cubicBezTo>
                <a:close/>
                <a:moveTo>
                  <a:pt x="151" y="72"/>
                </a:moveTo>
                <a:cubicBezTo>
                  <a:pt x="151" y="60"/>
                  <a:pt x="149" y="48"/>
                  <a:pt x="146" y="38"/>
                </a:cubicBezTo>
                <a:cubicBezTo>
                  <a:pt x="150" y="36"/>
                  <a:pt x="154" y="33"/>
                  <a:pt x="158" y="30"/>
                </a:cubicBezTo>
                <a:cubicBezTo>
                  <a:pt x="169" y="41"/>
                  <a:pt x="176" y="55"/>
                  <a:pt x="177" y="72"/>
                </a:cubicBezTo>
                <a:lnTo>
                  <a:pt x="151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1730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Web Services </a:t>
            </a:r>
            <a:br>
              <a:rPr lang="en-US" sz="6000" dirty="0"/>
            </a:br>
            <a:r>
              <a:rPr lang="en-US" sz="4000" dirty="0"/>
              <a:t>{ Components }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XML-RPC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SOAP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UDDI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16375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SOAP</a:t>
            </a:r>
            <a:br>
              <a:rPr lang="en-US" sz="6000" dirty="0"/>
            </a:br>
            <a:r>
              <a:rPr lang="en-US" sz="4000" dirty="0"/>
              <a:t>(Simple Object Access Protocol)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an application communication protocol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a format for sending and receiving messages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platform independent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based on XML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is a W3C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5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SOAP</a:t>
            </a:r>
            <a:br>
              <a:rPr lang="en-US" sz="6000" dirty="0"/>
            </a:br>
            <a:r>
              <a:rPr lang="en-US" sz="4000" dirty="0"/>
              <a:t>{ Messages }</a:t>
            </a:r>
            <a:endParaRPr lang="en-US"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51" y="182880"/>
            <a:ext cx="8813682" cy="93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UDDI</a:t>
            </a:r>
            <a:br>
              <a:rPr lang="en-US" sz="6000" dirty="0"/>
            </a:br>
            <a:r>
              <a:rPr lang="en-US" sz="3200" dirty="0"/>
              <a:t>{ Universal Description, Discovery and Integration }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is an XML-based standard for describing, publishing, and finding web services.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is a specification for a distributed registry of web services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is a platform-independent, open framework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600" dirty="0"/>
              <a:t>can communicate via SOAP, CORBA, Java RMI Protocol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uses Web Service Definition Language(WSDL) to describe interfaces to web services</a:t>
            </a:r>
          </a:p>
        </p:txBody>
      </p:sp>
    </p:spTree>
    <p:extLst>
      <p:ext uri="{BB962C8B-B14F-4D97-AF65-F5344CB8AC3E}">
        <p14:creationId xmlns:p14="http://schemas.microsoft.com/office/powerpoint/2010/main" val="631240976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296</Words>
  <Application>Microsoft Office PowerPoint</Application>
  <PresentationFormat>Custom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Consolas</vt:lpstr>
      <vt:lpstr>Helvetica Neue</vt:lpstr>
      <vt:lpstr>Arial</vt:lpstr>
      <vt:lpstr>New_Template2</vt:lpstr>
      <vt:lpstr>Orcsoft Internal Workshop</vt:lpstr>
      <vt:lpstr>** Before start the section ** First of all,  let me introduce my self to you</vt:lpstr>
      <vt:lpstr>Day 8 : Web Services</vt:lpstr>
      <vt:lpstr>Web Services</vt:lpstr>
      <vt:lpstr>Web Services { Architecture }</vt:lpstr>
      <vt:lpstr>Web Services  { Components }</vt:lpstr>
      <vt:lpstr>SOAP (Simple Object Access Protocol)</vt:lpstr>
      <vt:lpstr>SOAP { Messages }</vt:lpstr>
      <vt:lpstr>UDDI { Universal Description, Discovery and Integration }</vt:lpstr>
      <vt:lpstr>WSDL</vt:lpstr>
      <vt:lpstr>WSDL { Documents }</vt:lpstr>
      <vt:lpstr>PowerPoint Presentation</vt:lpstr>
      <vt:lpstr>PowerPoint Presentation</vt:lpstr>
      <vt:lpstr>PowerPoint Presentation</vt:lpstr>
      <vt:lpstr>PowerPoint Presentation</vt:lpstr>
      <vt:lpstr>Schema to Java mapping</vt:lpstr>
      <vt:lpstr>Java to Schema mapping</vt:lpstr>
      <vt:lpstr>Java API for Web Services</vt:lpstr>
      <vt:lpstr>JAX-WS Web Services First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Orcsoft Internal Workshop</dc:title>
  <cp:lastModifiedBy>Parwin Rungpiriyadej</cp:lastModifiedBy>
  <cp:revision>141</cp:revision>
  <dcterms:modified xsi:type="dcterms:W3CDTF">2016-06-13T17:25:34Z</dcterms:modified>
</cp:coreProperties>
</file>