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2" r:id="rId7"/>
    <p:sldId id="261" r:id="rId8"/>
    <p:sldId id="263" r:id="rId9"/>
    <p:sldId id="265" r:id="rId10"/>
    <p:sldId id="264" r:id="rId11"/>
    <p:sldId id="26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3004800" cy="9753600"/>
  <p:notesSz cx="6858000" cy="9144000"/>
  <p:embeddedFontLs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97" autoAdjust="0"/>
  </p:normalViewPr>
  <p:slideViewPr>
    <p:cSldViewPr snapToGrid="0">
      <p:cViewPr varScale="1">
        <p:scale>
          <a:sx n="57" d="100"/>
          <a:sy n="57" d="100"/>
        </p:scale>
        <p:origin x="24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125000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125000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125000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125000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125000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125000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125000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12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5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3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2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indent="228600" algn="ctr" rtl="0">
              <a:spcBef>
                <a:spcPts val="0"/>
              </a:spcBef>
              <a:defRPr/>
            </a:lvl2pPr>
            <a:lvl3pPr lvl="2" indent="457200" algn="ctr" rtl="0">
              <a:spcBef>
                <a:spcPts val="0"/>
              </a:spcBef>
              <a:defRPr/>
            </a:lvl3pPr>
            <a:lvl4pPr lvl="3" indent="685800" algn="ctr" rtl="0">
              <a:spcBef>
                <a:spcPts val="0"/>
              </a:spcBef>
              <a:defRPr/>
            </a:lvl4pPr>
            <a:lvl5pPr lvl="4" indent="914400" algn="ctr" rtl="0">
              <a:spcBef>
                <a:spcPts val="0"/>
              </a:spcBef>
              <a:defRPr/>
            </a:lvl5pPr>
            <a:lvl6pPr lvl="5" indent="1143000" algn="ctr" rtl="0">
              <a:spcBef>
                <a:spcPts val="0"/>
              </a:spcBef>
              <a:defRPr/>
            </a:lvl6pPr>
            <a:lvl7pPr lvl="6" indent="1371600" algn="ctr" rtl="0">
              <a:spcBef>
                <a:spcPts val="0"/>
              </a:spcBef>
              <a:defRPr/>
            </a:lvl7pPr>
            <a:lvl8pPr lvl="7" indent="16002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762000" y="5156200"/>
            <a:ext cx="11480800" cy="8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1pPr>
            <a:lvl2pPr marL="0" lvl="1" indent="2286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2pPr>
            <a:lvl3pPr marL="0" lvl="2" indent="4572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3pPr>
            <a:lvl4pPr marL="0" lvl="3" indent="6858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4pPr>
            <a:lvl5pPr marL="0" lvl="4" indent="9144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indent="228600" algn="ctr" rtl="0">
              <a:spcBef>
                <a:spcPts val="0"/>
              </a:spcBef>
              <a:defRPr/>
            </a:lvl2pPr>
            <a:lvl3pPr lvl="2" indent="457200" algn="ctr" rtl="0">
              <a:spcBef>
                <a:spcPts val="0"/>
              </a:spcBef>
              <a:defRPr/>
            </a:lvl3pPr>
            <a:lvl4pPr lvl="3" indent="685800" algn="ctr" rtl="0">
              <a:spcBef>
                <a:spcPts val="0"/>
              </a:spcBef>
              <a:defRPr/>
            </a:lvl4pPr>
            <a:lvl5pPr lvl="4" indent="914400" algn="ctr" rtl="0">
              <a:spcBef>
                <a:spcPts val="0"/>
              </a:spcBef>
              <a:defRPr/>
            </a:lvl5pPr>
            <a:lvl6pPr lvl="5" indent="1143000" algn="ctr" rtl="0">
              <a:spcBef>
                <a:spcPts val="0"/>
              </a:spcBef>
              <a:defRPr/>
            </a:lvl6pPr>
            <a:lvl7pPr lvl="6" indent="1371600" algn="ctr" rtl="0">
              <a:spcBef>
                <a:spcPts val="0"/>
              </a:spcBef>
              <a:defRPr/>
            </a:lvl7pPr>
            <a:lvl8pPr lvl="7" indent="16002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762000" y="5156200"/>
            <a:ext cx="11480800" cy="8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1pPr>
            <a:lvl2pPr marL="0" lvl="1" indent="2286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2pPr>
            <a:lvl3pPr marL="0" lvl="2" indent="4572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3pPr>
            <a:lvl4pPr marL="0" lvl="3" indent="6858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4pPr>
            <a:lvl5pPr marL="0" lvl="4" indent="9144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90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62000" y="241300"/>
            <a:ext cx="11480800" cy="21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228600" algn="ctr" rtl="0">
              <a:spcBef>
                <a:spcPts val="0"/>
              </a:spcBef>
              <a:defRPr/>
            </a:lvl2pPr>
            <a:lvl3pPr lvl="2" indent="457200" algn="ctr" rtl="0">
              <a:spcBef>
                <a:spcPts val="0"/>
              </a:spcBef>
              <a:defRPr/>
            </a:lvl3pPr>
            <a:lvl4pPr lvl="3" indent="685800" algn="ctr" rtl="0">
              <a:spcBef>
                <a:spcPts val="0"/>
              </a:spcBef>
              <a:defRPr/>
            </a:lvl4pPr>
            <a:lvl5pPr lvl="4" indent="914400" algn="ctr" rtl="0">
              <a:spcBef>
                <a:spcPts val="0"/>
              </a:spcBef>
              <a:defRPr/>
            </a:lvl5pPr>
            <a:lvl6pPr lvl="5" indent="1143000" algn="ctr" rtl="0">
              <a:spcBef>
                <a:spcPts val="0"/>
              </a:spcBef>
              <a:defRPr/>
            </a:lvl6pPr>
            <a:lvl7pPr lvl="6" indent="1371600" algn="ctr" rtl="0">
              <a:spcBef>
                <a:spcPts val="0"/>
              </a:spcBef>
              <a:defRPr/>
            </a:lvl7pPr>
            <a:lvl8pPr lvl="7" indent="16002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991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07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34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7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228600" algn="ctr" rtl="0">
              <a:spcBef>
                <a:spcPts val="0"/>
              </a:spcBef>
              <a:defRPr/>
            </a:lvl2pPr>
            <a:lvl3pPr lvl="2" indent="457200" algn="ctr" rtl="0">
              <a:spcBef>
                <a:spcPts val="0"/>
              </a:spcBef>
              <a:defRPr/>
            </a:lvl3pPr>
            <a:lvl4pPr lvl="3" indent="685800" algn="ctr" rtl="0">
              <a:spcBef>
                <a:spcPts val="0"/>
              </a:spcBef>
              <a:defRPr/>
            </a:lvl4pPr>
            <a:lvl5pPr lvl="4" indent="914400" algn="ctr" rtl="0">
              <a:spcBef>
                <a:spcPts val="0"/>
              </a:spcBef>
              <a:defRPr/>
            </a:lvl5pPr>
            <a:lvl6pPr lvl="5" indent="1143000" algn="ctr" rtl="0">
              <a:spcBef>
                <a:spcPts val="0"/>
              </a:spcBef>
              <a:defRPr/>
            </a:lvl6pPr>
            <a:lvl7pPr lvl="6" indent="1371600" algn="ctr" rtl="0">
              <a:spcBef>
                <a:spcPts val="0"/>
              </a:spcBef>
              <a:defRPr/>
            </a:lvl7pPr>
            <a:lvl8pPr lvl="7" indent="16002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799" cy="459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62000" y="5245100"/>
            <a:ext cx="5384799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1pPr>
            <a:lvl2pPr marL="0" lvl="1" indent="2286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2pPr>
            <a:lvl3pPr marL="0" lvl="2" indent="4572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3pPr>
            <a:lvl4pPr marL="0" lvl="3" indent="6858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4pPr>
            <a:lvl5pPr marL="0" lvl="4" indent="9144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62000" y="241300"/>
            <a:ext cx="11480800" cy="21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228600" algn="ctr" rtl="0">
              <a:spcBef>
                <a:spcPts val="0"/>
              </a:spcBef>
              <a:defRPr/>
            </a:lvl2pPr>
            <a:lvl3pPr lvl="2" indent="457200" algn="ctr" rtl="0">
              <a:spcBef>
                <a:spcPts val="0"/>
              </a:spcBef>
              <a:defRPr/>
            </a:lvl3pPr>
            <a:lvl4pPr lvl="3" indent="685800" algn="ctr" rtl="0">
              <a:spcBef>
                <a:spcPts val="0"/>
              </a:spcBef>
              <a:defRPr/>
            </a:lvl4pPr>
            <a:lvl5pPr lvl="4" indent="914400" algn="ctr" rtl="0">
              <a:spcBef>
                <a:spcPts val="0"/>
              </a:spcBef>
              <a:defRPr/>
            </a:lvl5pPr>
            <a:lvl6pPr lvl="5" indent="1143000" algn="ctr" rtl="0">
              <a:spcBef>
                <a:spcPts val="0"/>
              </a:spcBef>
              <a:defRPr/>
            </a:lvl6pPr>
            <a:lvl7pPr lvl="6" indent="1371600" algn="ctr" rtl="0">
              <a:spcBef>
                <a:spcPts val="0"/>
              </a:spcBef>
              <a:defRPr/>
            </a:lvl7pPr>
            <a:lvl8pPr lvl="7" indent="16002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06400" lvl="0" indent="-244475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1pPr>
            <a:lvl2pPr marL="812800" lvl="1" indent="-244475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2pPr>
            <a:lvl3pPr marL="1219200" lvl="2" indent="-244475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3pPr>
            <a:lvl4pPr marL="1625600" lvl="3" indent="-244475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4pPr>
            <a:lvl5pPr marL="2032000" lvl="4" indent="-244475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5pPr>
            <a:lvl6pPr marL="2438400" lvl="5" indent="-244475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6pPr>
            <a:lvl7pPr marL="2844800" lvl="6" indent="-244475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7pPr>
            <a:lvl8pPr marL="3251200" lvl="7" indent="-244475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8pPr>
            <a:lvl9pPr marL="3657600" lvl="8" indent="-244475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637" y="4785360"/>
            <a:ext cx="1266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+mj-lt"/>
            </a:endParaRPr>
          </a:p>
        </p:txBody>
      </p:sp>
      <p:sp>
        <p:nvSpPr>
          <p:cNvPr id="6" name="Shape 10"/>
          <p:cNvSpPr txBox="1">
            <a:spLocks noGrp="1"/>
          </p:cNvSpPr>
          <p:nvPr>
            <p:ph type="body" idx="1"/>
          </p:nvPr>
        </p:nvSpPr>
        <p:spPr>
          <a:xfrm>
            <a:off x="812800" y="4785360"/>
            <a:ext cx="11430000" cy="477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1pPr>
            <a:lvl2pPr marL="0" lvl="1" indent="2286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2pPr>
            <a:lvl3pPr marL="0" lvl="2" indent="4572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3pPr>
            <a:lvl4pPr marL="0" lvl="3" indent="6858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4pPr>
            <a:lvl5pPr marL="0" lvl="4" indent="9144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61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62000" y="241300"/>
            <a:ext cx="11480800" cy="21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228600" algn="ctr" rtl="0">
              <a:spcBef>
                <a:spcPts val="0"/>
              </a:spcBef>
              <a:defRPr/>
            </a:lvl2pPr>
            <a:lvl3pPr marL="0" marR="0" lvl="2" indent="457200" algn="ctr" rtl="0">
              <a:spcBef>
                <a:spcPts val="0"/>
              </a:spcBef>
              <a:defRPr/>
            </a:lvl3pPr>
            <a:lvl4pPr marL="0" marR="0" lvl="3" indent="685800" algn="ctr" rtl="0">
              <a:spcBef>
                <a:spcPts val="0"/>
              </a:spcBef>
              <a:defRPr/>
            </a:lvl4pPr>
            <a:lvl5pPr marL="0" marR="0" lvl="4" indent="914400" algn="ctr" rtl="0">
              <a:spcBef>
                <a:spcPts val="0"/>
              </a:spcBef>
              <a:defRPr/>
            </a:lvl5pPr>
            <a:lvl6pPr marL="0" marR="0" lvl="5" indent="1143000" algn="ctr" rtl="0">
              <a:spcBef>
                <a:spcPts val="0"/>
              </a:spcBef>
              <a:defRPr/>
            </a:lvl6pPr>
            <a:lvl7pPr marL="0" marR="0" lvl="6" indent="1371600" algn="ctr" rtl="0">
              <a:spcBef>
                <a:spcPts val="0"/>
              </a:spcBef>
              <a:defRPr/>
            </a:lvl7pPr>
            <a:lvl8pPr marL="0" marR="0" lvl="7" indent="1600200" algn="ctr" rtl="0">
              <a:spcBef>
                <a:spcPts val="0"/>
              </a:spcBef>
              <a:defRPr/>
            </a:lvl8pPr>
            <a:lvl9pPr marL="0" marR="0"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06400" marR="0" lvl="0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1pPr>
            <a:lvl2pPr marL="812800" marR="0" lvl="1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2pPr>
            <a:lvl3pPr marL="1219200" marR="0" lvl="2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3pPr>
            <a:lvl4pPr marL="1625600" marR="0" lvl="3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4pPr>
            <a:lvl5pPr marL="2032000" marR="0" lvl="4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5pPr>
            <a:lvl6pPr marL="2438400" marR="0" lvl="5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6pPr>
            <a:lvl7pPr marL="2844800" marR="0" lvl="6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7pPr>
            <a:lvl8pPr marL="3251200" marR="0" lvl="7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8pPr>
            <a:lvl9pPr marL="3657600" marR="0" lvl="8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  <p:pic>
        <p:nvPicPr>
          <p:cNvPr id="4" name="Shape 41"/>
          <p:cNvPicPr preferRelativeResize="0"/>
          <p:nvPr userDrawn="1"/>
        </p:nvPicPr>
        <p:blipFill rotWithShape="1">
          <a:blip r:embed="rId11">
            <a:alphaModFix amt="45091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30749"/>
          <a:stretch/>
        </p:blipFill>
        <p:spPr>
          <a:xfrm>
            <a:off x="0" y="-1"/>
            <a:ext cx="13004801" cy="4728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1"/>
          <p:cNvPicPr preferRelativeResize="0"/>
          <p:nvPr userDrawn="1"/>
        </p:nvPicPr>
        <p:blipFill rotWithShape="1">
          <a:blip r:embed="rId9">
            <a:alphaModFix amt="45091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30749"/>
          <a:stretch/>
        </p:blipFill>
        <p:spPr>
          <a:xfrm>
            <a:off x="0" y="-1"/>
            <a:ext cx="13004801" cy="4728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0637" y="182880"/>
            <a:ext cx="12664111" cy="4329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228600" algn="ctr" rtl="0">
              <a:spcBef>
                <a:spcPts val="0"/>
              </a:spcBef>
              <a:defRPr/>
            </a:lvl2pPr>
            <a:lvl3pPr marL="0" marR="0" lvl="2" indent="457200" algn="ctr" rtl="0">
              <a:spcBef>
                <a:spcPts val="0"/>
              </a:spcBef>
              <a:defRPr/>
            </a:lvl3pPr>
            <a:lvl4pPr marL="0" marR="0" lvl="3" indent="685800" algn="ctr" rtl="0">
              <a:spcBef>
                <a:spcPts val="0"/>
              </a:spcBef>
              <a:defRPr/>
            </a:lvl4pPr>
            <a:lvl5pPr marL="0" marR="0" lvl="4" indent="914400" algn="ctr" rtl="0">
              <a:spcBef>
                <a:spcPts val="0"/>
              </a:spcBef>
              <a:defRPr/>
            </a:lvl5pPr>
            <a:lvl6pPr marL="0" marR="0" lvl="5" indent="1143000" algn="ctr" rtl="0">
              <a:spcBef>
                <a:spcPts val="0"/>
              </a:spcBef>
              <a:defRPr/>
            </a:lvl6pPr>
            <a:lvl7pPr marL="0" marR="0" lvl="6" indent="1371600" algn="ctr" rtl="0">
              <a:spcBef>
                <a:spcPts val="0"/>
              </a:spcBef>
              <a:defRPr/>
            </a:lvl7pPr>
            <a:lvl8pPr marL="0" marR="0" lvl="7" indent="1600200" algn="ctr" rtl="0">
              <a:spcBef>
                <a:spcPts val="0"/>
              </a:spcBef>
              <a:defRPr/>
            </a:lvl8pPr>
            <a:lvl9pPr marL="0" marR="0" lvl="8" indent="1828800" algn="ctr" rtl="0">
              <a:spcBef>
                <a:spcPts val="0"/>
              </a:spcBef>
              <a:defRPr/>
            </a:lvl9pPr>
          </a:lstStyle>
          <a:p>
            <a:r>
              <a:rPr lang="en-US" b="1" dirty="0">
                <a:latin typeface="+mj-lt"/>
              </a:rPr>
              <a:t>HEADER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0638" y="4728464"/>
            <a:ext cx="12664111" cy="487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6400" marR="0" lvl="0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1pPr>
            <a:lvl2pPr marL="812800" marR="0" lvl="1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2pPr>
            <a:lvl3pPr marL="1219200" marR="0" lvl="2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3pPr>
            <a:lvl4pPr marL="1625600" marR="0" lvl="3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4pPr>
            <a:lvl5pPr marL="2032000" marR="0" lvl="4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5pPr>
            <a:lvl6pPr marL="2438400" marR="0" lvl="5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6pPr>
            <a:lvl7pPr marL="2844800" marR="0" lvl="6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7pPr>
            <a:lvl8pPr marL="3251200" marR="0" lvl="7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8pPr>
            <a:lvl9pPr marL="3657600" marR="0" lvl="8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3721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800" b="1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61925" marR="0" lvl="0" indent="0" algn="l" rtl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36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9746"/>
          <a:stretch/>
        </p:blipFill>
        <p:spPr>
          <a:xfrm>
            <a:off x="0" y="0"/>
            <a:ext cx="13004801" cy="5691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61999" y="3606800"/>
            <a:ext cx="11480800" cy="2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4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Orcsoft Internal Workshop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62000" y="8874135"/>
            <a:ext cx="11480800" cy="8636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A7942"/>
              </a:buClr>
              <a:buSzPct val="250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AA79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ffer </a:t>
            </a:r>
            <a:r>
              <a:rPr lang="en-US" sz="2400" b="0" i="0" u="none" strike="noStrike" cap="none" dirty="0">
                <a:solidFill>
                  <a:srgbClr val="00F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eliable </a:t>
            </a:r>
            <a:r>
              <a:rPr lang="en-US" sz="2400" b="0" i="0" u="none" strike="noStrike" cap="none" dirty="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omputing </a:t>
            </a:r>
            <a:r>
              <a:rPr lang="en-US" sz="2400" b="0" i="0" u="none" strike="noStrike" cap="none" dirty="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ervices </a:t>
            </a:r>
            <a:r>
              <a:rPr lang="en-US" sz="2400" b="0" i="0" u="none" strike="noStrike" cap="none" dirty="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n-US" sz="2400" b="0" i="0" u="none" strike="noStrike" cap="none" dirty="0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uture </a:t>
            </a:r>
            <a:r>
              <a:rPr lang="en-US" sz="2400" b="0" i="0" u="none" strike="noStrike" cap="none" dirty="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echnology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What is jQuery ? }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7" y="4785360"/>
            <a:ext cx="12664111" cy="4778770"/>
          </a:xfrm>
        </p:spPr>
        <p:txBody>
          <a:bodyPr anchor="ctr"/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jQuery is a Javascript Library.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jQuery is to make it much easier to use Javascript.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jQuery library contains HTML document traversal and manipulation, event handling, animation, and Ajax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222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Get Started }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7" y="4791605"/>
            <a:ext cx="12677096" cy="46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7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Syntax }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0" y="4785360"/>
            <a:ext cx="11142133" cy="4778770"/>
          </a:xfrm>
        </p:spPr>
        <p:txBody>
          <a:bodyPr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Basic syntax is $(selector).action()</a:t>
            </a:r>
          </a:p>
        </p:txBody>
      </p:sp>
    </p:spTree>
    <p:extLst>
      <p:ext uri="{BB962C8B-B14F-4D97-AF65-F5344CB8AC3E}">
        <p14:creationId xmlns:p14="http://schemas.microsoft.com/office/powerpoint/2010/main" val="243870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Selector }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05" y="3600979"/>
            <a:ext cx="8391973" cy="57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get/set content and attributes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t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sz="3200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Three simple, but useful, jQuery methods for DOM manipulation are:</a:t>
            </a:r>
          </a:p>
          <a:p>
            <a:pPr marL="812800" lvl="1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sz="32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text() - Sets or returns the text content of selected elements</a:t>
            </a:r>
          </a:p>
          <a:p>
            <a:pPr marL="812800" lvl="1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sz="32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html() - Sets or returns the content of selected elements (including HTML markup)</a:t>
            </a:r>
          </a:p>
          <a:p>
            <a:pPr marL="812800" lvl="1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sz="3200" dirty="0" err="1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val</a:t>
            </a:r>
            <a:r>
              <a:rPr lang="en-US" sz="32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() - Sets or returns the value of form fields</a:t>
            </a:r>
          </a:p>
        </p:txBody>
      </p:sp>
    </p:spTree>
    <p:extLst>
      <p:ext uri="{BB962C8B-B14F-4D97-AF65-F5344CB8AC3E}">
        <p14:creationId xmlns:p14="http://schemas.microsoft.com/office/powerpoint/2010/main" val="202336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get/set content and attributes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t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Get/Set Attributes - The jQuery </a:t>
            </a:r>
            <a:r>
              <a:rPr lang="en-US" dirty="0" err="1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attr</a:t>
            </a: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() method is used to get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160742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Add Element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ctr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sz="3200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append() - Inserts content at the end of the selected elements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sz="3200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prepend() - Inserts content at the beginning of the selected elements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sz="3200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after() - Inserts content after the selected elements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sz="3200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before() - Inserts content before the selected elements</a:t>
            </a:r>
          </a:p>
        </p:txBody>
      </p:sp>
    </p:spTree>
    <p:extLst>
      <p:ext uri="{BB962C8B-B14F-4D97-AF65-F5344CB8AC3E}">
        <p14:creationId xmlns:p14="http://schemas.microsoft.com/office/powerpoint/2010/main" val="130396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Remove Element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ctr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remove() - Removes the selected element (and its child elements)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empty() - Removes the child elements from the selected element</a:t>
            </a:r>
          </a:p>
        </p:txBody>
      </p:sp>
    </p:spTree>
    <p:extLst>
      <p:ext uri="{BB962C8B-B14F-4D97-AF65-F5344CB8AC3E}">
        <p14:creationId xmlns:p14="http://schemas.microsoft.com/office/powerpoint/2010/main" val="344286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Traversing Element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b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parent() - returns the direct parent element of the selected element.</a:t>
            </a:r>
          </a:p>
          <a:p>
            <a:pPr marL="406400" lvl="1" indent="0" algn="l">
              <a:spcBef>
                <a:spcPts val="4200"/>
              </a:spcBef>
              <a:buClr>
                <a:srgbClr val="EBEBEB"/>
              </a:buClr>
              <a:buSzPct val="25000"/>
            </a:pPr>
            <a:r>
              <a:rPr lang="en-US" sz="36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Example: $(‘span’).parent();</a:t>
            </a:r>
          </a:p>
        </p:txBody>
      </p:sp>
      <p:pic>
        <p:nvPicPr>
          <p:cNvPr id="5" name="Shape 2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8929" y="2992424"/>
            <a:ext cx="6867525" cy="3457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18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Traversing Element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b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children() - returns all direct children of the selected element.</a:t>
            </a:r>
          </a:p>
          <a:p>
            <a:pPr marL="406400" lvl="1" indent="0" algn="l">
              <a:spcBef>
                <a:spcPts val="4200"/>
              </a:spcBef>
              <a:buClr>
                <a:srgbClr val="EBEBEB"/>
              </a:buClr>
              <a:buSzPct val="25000"/>
            </a:pPr>
            <a:r>
              <a:rPr lang="en-US" sz="36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Example:  $(‘div’).children();</a:t>
            </a:r>
          </a:p>
        </p:txBody>
      </p:sp>
      <p:pic>
        <p:nvPicPr>
          <p:cNvPr id="5" name="Shape 2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8929" y="2992424"/>
            <a:ext cx="6867525" cy="3457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1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n w="12700">
                  <a:noFill/>
                </a:ln>
              </a:rPr>
              <a:t>** Before start the section **</a:t>
            </a:r>
            <a:br>
              <a:rPr lang="en-US" dirty="0">
                <a:ln w="12700">
                  <a:noFill/>
                </a:ln>
              </a:rPr>
            </a:br>
            <a:r>
              <a:rPr lang="en-US" dirty="0">
                <a:ln w="12700">
                  <a:noFill/>
                </a:ln>
              </a:rPr>
              <a:t>First of all, </a:t>
            </a:r>
            <a:br>
              <a:rPr lang="en-US" dirty="0">
                <a:ln w="12700">
                  <a:noFill/>
                </a:ln>
              </a:rPr>
            </a:br>
            <a:r>
              <a:rPr lang="en-US" dirty="0">
                <a:ln w="12700">
                  <a:noFill/>
                </a:ln>
              </a:rPr>
              <a:t>let me introduce my self to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+mn-lt"/>
              </a:rPr>
              <a:t>Name  : Parwin Rungpiriyadej { PED }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+mn-lt"/>
              </a:rPr>
              <a:t>Work  : KTB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+mn-lt"/>
              </a:rPr>
              <a:t>Email : parwin@orcsoft.co.th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+mn-lt"/>
              </a:rPr>
              <a:t>How about you ?</a:t>
            </a:r>
          </a:p>
        </p:txBody>
      </p:sp>
    </p:spTree>
    <p:extLst>
      <p:ext uri="{BB962C8B-B14F-4D97-AF65-F5344CB8AC3E}">
        <p14:creationId xmlns:p14="http://schemas.microsoft.com/office/powerpoint/2010/main" val="71455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Traversing Element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b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find() - returns descendant elements of the selected element, all the way down to the last descendant.</a:t>
            </a:r>
          </a:p>
          <a:p>
            <a:pPr marL="406400" lvl="1" indent="0" algn="l">
              <a:spcBef>
                <a:spcPts val="4200"/>
              </a:spcBef>
              <a:buClr>
                <a:srgbClr val="EBEBEB"/>
              </a:buClr>
              <a:buSzPct val="25000"/>
            </a:pPr>
            <a:r>
              <a:rPr lang="en-US" sz="36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Example:  $(‘div’). find("span");</a:t>
            </a:r>
          </a:p>
        </p:txBody>
      </p:sp>
      <p:pic>
        <p:nvPicPr>
          <p:cNvPr id="5" name="Shape 2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8929" y="2992424"/>
            <a:ext cx="6867525" cy="3457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563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Traversing Element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ctr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siblings()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next()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 err="1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nextAll</a:t>
            </a: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()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 err="1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prev</a:t>
            </a: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()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 err="1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prevAll</a:t>
            </a: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()</a:t>
            </a:r>
          </a:p>
        </p:txBody>
      </p:sp>
      <p:pic>
        <p:nvPicPr>
          <p:cNvPr id="5" name="Shape 2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9142" y="4721211"/>
            <a:ext cx="6867525" cy="3457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90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Traversing Element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ctr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first() - $("div li").first();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last() - $("div li").last();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 err="1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eq</a:t>
            </a: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() - $(“span").</a:t>
            </a:r>
            <a:r>
              <a:rPr lang="en-US" dirty="0" err="1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eq</a:t>
            </a: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(1);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filter() -  $(“span").filter(".intro");</a:t>
            </a:r>
          </a:p>
          <a:p>
            <a:pPr marL="406400" lvl="0" indent="-406400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not() - $(“span").not(".intro");</a:t>
            </a:r>
          </a:p>
        </p:txBody>
      </p:sp>
    </p:spTree>
    <p:extLst>
      <p:ext uri="{BB962C8B-B14F-4D97-AF65-F5344CB8AC3E}">
        <p14:creationId xmlns:p14="http://schemas.microsoft.com/office/powerpoint/2010/main" val="378540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Document Ready Event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t"/>
          <a:lstStyle/>
          <a:p>
            <a:pPr marL="406400" lvl="0" indent="-406400" algn="l">
              <a:buClr>
                <a:srgbClr val="EBEBEB"/>
              </a:buClr>
              <a:buSzPct val="75000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To noticed that all jQuery methods in our examples, are inside a document ready event: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28" y="5596678"/>
            <a:ext cx="10745412" cy="35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Events	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ctr"/>
          <a:lstStyle/>
          <a:p>
            <a:pPr marL="406400" lvl="0" indent="-406400" algn="l">
              <a:lnSpc>
                <a:spcPct val="80000"/>
              </a:lnSpc>
              <a:buClr>
                <a:srgbClr val="EBEBEB"/>
              </a:buClr>
              <a:buSzPct val="74431"/>
              <a:buFont typeface="Helvetica Neue"/>
              <a:buChar char="•"/>
            </a:pPr>
            <a:r>
              <a:rPr lang="en-US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What are Events?</a:t>
            </a:r>
          </a:p>
          <a:p>
            <a:pPr marL="812800" lvl="1" indent="-406400" algn="l">
              <a:lnSpc>
                <a:spcPct val="80000"/>
              </a:lnSpc>
              <a:spcBef>
                <a:spcPts val="4200"/>
              </a:spcBef>
              <a:buClr>
                <a:srgbClr val="EBEBEB"/>
              </a:buClr>
              <a:buSzPct val="73828"/>
              <a:buFont typeface="Helvetica Neue"/>
              <a:buChar char="•"/>
            </a:pPr>
            <a:r>
              <a:rPr lang="en-US" sz="36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All the different visitor's actions that a web page can respond to are called events.</a:t>
            </a:r>
          </a:p>
          <a:p>
            <a:pPr marL="812800" lvl="1" indent="-406400" algn="l">
              <a:lnSpc>
                <a:spcPct val="80000"/>
              </a:lnSpc>
              <a:spcBef>
                <a:spcPts val="4200"/>
              </a:spcBef>
              <a:buClr>
                <a:srgbClr val="EBEBEB"/>
              </a:buClr>
              <a:buSzPct val="73828"/>
              <a:buFont typeface="Helvetica Neue"/>
              <a:buChar char="•"/>
            </a:pPr>
            <a:r>
              <a:rPr lang="en-US" sz="36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An event represents the precise moment when something happens.</a:t>
            </a:r>
          </a:p>
        </p:txBody>
      </p:sp>
    </p:spTree>
    <p:extLst>
      <p:ext uri="{BB962C8B-B14F-4D97-AF65-F5344CB8AC3E}">
        <p14:creationId xmlns:p14="http://schemas.microsoft.com/office/powerpoint/2010/main" val="31914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Events	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ctr"/>
          <a:lstStyle/>
          <a:p>
            <a:pPr marL="406400" lvl="1" indent="0" algn="l">
              <a:lnSpc>
                <a:spcPct val="80000"/>
              </a:lnSpc>
              <a:spcBef>
                <a:spcPts val="4200"/>
              </a:spcBef>
              <a:buClr>
                <a:srgbClr val="EBEBEB"/>
              </a:buClr>
              <a:buSzPct val="73828"/>
            </a:pPr>
            <a:r>
              <a:rPr lang="en-US" sz="36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Examples:</a:t>
            </a:r>
          </a:p>
          <a:p>
            <a:pPr marL="1219200" lvl="2" indent="-406400" algn="l">
              <a:lnSpc>
                <a:spcPct val="80000"/>
              </a:lnSpc>
              <a:spcBef>
                <a:spcPts val="4200"/>
              </a:spcBef>
              <a:buClr>
                <a:srgbClr val="EBEBEB"/>
              </a:buClr>
              <a:buSzPct val="73828"/>
              <a:buFont typeface="Helvetica Neue"/>
              <a:buChar char="•"/>
            </a:pPr>
            <a:r>
              <a:rPr lang="en-US" sz="36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moving a mouse over an element</a:t>
            </a:r>
          </a:p>
          <a:p>
            <a:pPr marL="1219200" lvl="2" indent="-406400" algn="l">
              <a:lnSpc>
                <a:spcPct val="80000"/>
              </a:lnSpc>
              <a:spcBef>
                <a:spcPts val="4200"/>
              </a:spcBef>
              <a:buClr>
                <a:srgbClr val="EBEBEB"/>
              </a:buClr>
              <a:buSzPct val="73828"/>
              <a:buFont typeface="Helvetica Neue"/>
              <a:buChar char="•"/>
            </a:pPr>
            <a:r>
              <a:rPr lang="en-US" sz="36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selecting a radio button</a:t>
            </a:r>
          </a:p>
          <a:p>
            <a:pPr marL="1219200" lvl="2" indent="-406400" algn="l">
              <a:lnSpc>
                <a:spcPct val="80000"/>
              </a:lnSpc>
              <a:spcBef>
                <a:spcPts val="4200"/>
              </a:spcBef>
              <a:buClr>
                <a:srgbClr val="EBEBEB"/>
              </a:buClr>
              <a:buSzPct val="73828"/>
              <a:buFont typeface="Helvetica Neue"/>
              <a:buChar char="•"/>
            </a:pPr>
            <a:r>
              <a:rPr lang="en-US" sz="3600" dirty="0">
                <a:solidFill>
                  <a:srgbClr val="EBEBEB"/>
                </a:solidFill>
                <a:latin typeface="+mj-lt"/>
                <a:ea typeface="Helvetica Neue"/>
                <a:cs typeface="Helvetica Neue"/>
                <a:sym typeface="Helvetica Neue"/>
              </a:rPr>
              <a:t>clicking on an element</a:t>
            </a:r>
          </a:p>
        </p:txBody>
      </p:sp>
    </p:spTree>
    <p:extLst>
      <p:ext uri="{BB962C8B-B14F-4D97-AF65-F5344CB8AC3E}">
        <p14:creationId xmlns:p14="http://schemas.microsoft.com/office/powerpoint/2010/main" val="373050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Events	 }</a:t>
            </a:r>
            <a:endParaRPr lang="en-US" sz="6000" dirty="0"/>
          </a:p>
        </p:txBody>
      </p:sp>
      <p:pic>
        <p:nvPicPr>
          <p:cNvPr id="5" name="Shape 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066" y="5486204"/>
            <a:ext cx="12249252" cy="2963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220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Events	 }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10" y="5869517"/>
            <a:ext cx="10151763" cy="25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78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182880"/>
            <a:ext cx="12664111" cy="3390053"/>
          </a:xfrm>
        </p:spPr>
        <p:txBody>
          <a:bodyPr/>
          <a:lstStyle/>
          <a:p>
            <a:r>
              <a:rPr lang="en-US" sz="6000" dirty="0"/>
              <a:t>jQuery</a:t>
            </a:r>
            <a:br>
              <a:rPr lang="en-US" sz="6000" dirty="0"/>
            </a:br>
            <a:r>
              <a:rPr lang="en-US" dirty="0"/>
              <a:t>{ Let do it! }</a:t>
            </a:r>
            <a:endParaRPr lang="en-US" sz="60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12801" y="3572933"/>
            <a:ext cx="11463866" cy="5754130"/>
          </a:xfrm>
        </p:spPr>
        <p:txBody>
          <a:bodyPr anchor="ctr"/>
          <a:lstStyle/>
          <a:p>
            <a:pPr lvl="0">
              <a:buClr>
                <a:srgbClr val="EBEBEB"/>
              </a:buClr>
              <a:buSzPct val="75000"/>
            </a:pPr>
            <a:r>
              <a:rPr lang="en-US" sz="6000" dirty="0">
                <a:solidFill>
                  <a:srgbClr val="EBEBEB"/>
                </a:solidFill>
                <a:ea typeface="Helvetica Neue"/>
                <a:cs typeface="Helvetica Neue"/>
                <a:sym typeface="Helvetica Neue"/>
              </a:rPr>
              <a:t>http://try.jquery.com/</a:t>
            </a:r>
          </a:p>
        </p:txBody>
      </p:sp>
    </p:spTree>
    <p:extLst>
      <p:ext uri="{BB962C8B-B14F-4D97-AF65-F5344CB8AC3E}">
        <p14:creationId xmlns:p14="http://schemas.microsoft.com/office/powerpoint/2010/main" val="234876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Day 8 : JSON &amp; jQuery</a:t>
            </a:r>
          </a:p>
        </p:txBody>
      </p:sp>
    </p:spTree>
    <p:extLst>
      <p:ext uri="{BB962C8B-B14F-4D97-AF65-F5344CB8AC3E}">
        <p14:creationId xmlns:p14="http://schemas.microsoft.com/office/powerpoint/2010/main" val="208658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JSON</a:t>
            </a:r>
            <a:br>
              <a:rPr lang="en-US" sz="6000" dirty="0"/>
            </a:br>
            <a:r>
              <a:rPr lang="en-US" dirty="0"/>
              <a:t>{ JavaScript Object Notation }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is lightweight text-based open standard designed for human-readable data-interchange.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is language independent.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is easy to read and write.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filename extension is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.json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internet media type is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119935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15" y="141816"/>
            <a:ext cx="9135986" cy="94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6" y="138641"/>
            <a:ext cx="11760957" cy="94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2" y="1367895"/>
            <a:ext cx="6329160" cy="6658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59" y="1367895"/>
            <a:ext cx="6958296" cy="66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3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JSON</a:t>
            </a:r>
            <a:br>
              <a:rPr lang="en-US" sz="6000" dirty="0"/>
            </a:br>
            <a:r>
              <a:rPr lang="en-US" dirty="0"/>
              <a:t>{ How to }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222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JSON</a:t>
            </a:r>
            <a:br>
              <a:rPr lang="en-US" sz="6000" dirty="0"/>
            </a:br>
            <a:r>
              <a:rPr lang="en-US" dirty="0"/>
              <a:t>{ Assignment }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9091012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422</Words>
  <Application>Microsoft Office PowerPoint</Application>
  <PresentationFormat>Custom</PresentationFormat>
  <Paragraphs>75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Helvetica Neue</vt:lpstr>
      <vt:lpstr>Consolas</vt:lpstr>
      <vt:lpstr>Arial</vt:lpstr>
      <vt:lpstr>New_Template2</vt:lpstr>
      <vt:lpstr>1_New_Template2</vt:lpstr>
      <vt:lpstr>Orcsoft Internal Workshop</vt:lpstr>
      <vt:lpstr>** Before start the section ** First of all,  let me introduce my self to you</vt:lpstr>
      <vt:lpstr>Day 8 : JSON &amp; jQuery</vt:lpstr>
      <vt:lpstr>JSON { JavaScript Object Notation }</vt:lpstr>
      <vt:lpstr>PowerPoint Presentation</vt:lpstr>
      <vt:lpstr>PowerPoint Presentation</vt:lpstr>
      <vt:lpstr>PowerPoint Presentation</vt:lpstr>
      <vt:lpstr>JSON { How to }</vt:lpstr>
      <vt:lpstr>JSON { Assignment }</vt:lpstr>
      <vt:lpstr>jQuery { What is jQuery ? }</vt:lpstr>
      <vt:lpstr>jQuery { Get Started }</vt:lpstr>
      <vt:lpstr>jQuery { Syntax }</vt:lpstr>
      <vt:lpstr>jQuery { Selector }</vt:lpstr>
      <vt:lpstr>jQuery { get/set content and attributes }</vt:lpstr>
      <vt:lpstr>jQuery { get/set content and attributes }</vt:lpstr>
      <vt:lpstr>jQuery { Add Element }</vt:lpstr>
      <vt:lpstr>jQuery { Remove Element }</vt:lpstr>
      <vt:lpstr>jQuery { Traversing Element }</vt:lpstr>
      <vt:lpstr>jQuery { Traversing Element }</vt:lpstr>
      <vt:lpstr>jQuery { Traversing Element }</vt:lpstr>
      <vt:lpstr>jQuery { Traversing Element }</vt:lpstr>
      <vt:lpstr>jQuery { Traversing Element }</vt:lpstr>
      <vt:lpstr>jQuery { Document Ready Event }</vt:lpstr>
      <vt:lpstr>jQuery { Events  }</vt:lpstr>
      <vt:lpstr>jQuery { Events  }</vt:lpstr>
      <vt:lpstr>jQuery { Events  }</vt:lpstr>
      <vt:lpstr>jQuery { Events  }</vt:lpstr>
      <vt:lpstr>jQuery { Let do it!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Orcsoft Internal Workshop</dc:title>
  <cp:lastModifiedBy>Parwin Rungpiriyadej</cp:lastModifiedBy>
  <cp:revision>130</cp:revision>
  <dcterms:modified xsi:type="dcterms:W3CDTF">2016-06-14T18:46:12Z</dcterms:modified>
</cp:coreProperties>
</file>