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93"/>
    <a:srgbClr val="FFFEDC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0440" cy="4803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C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Pulse para editar el formato de las notas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hdr"/>
          </p:nvPr>
        </p:nvSpPr>
        <p:spPr>
          <a:xfrm>
            <a:off x="-360" y="0"/>
            <a:ext cx="3273480" cy="527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&lt;cabecera&gt;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dt"/>
          </p:nvPr>
        </p:nvSpPr>
        <p:spPr>
          <a:xfrm>
            <a:off x="4277880" y="0"/>
            <a:ext cx="3273480" cy="5270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&lt;fecha/hora&gt;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ftr"/>
          </p:nvPr>
        </p:nvSpPr>
        <p:spPr>
          <a:xfrm>
            <a:off x="-360" y="10156680"/>
            <a:ext cx="3273480" cy="5270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&lt;pie de página&gt;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sldNum"/>
          </p:nvPr>
        </p:nvSpPr>
        <p:spPr>
          <a:xfrm>
            <a:off x="4277880" y="10156680"/>
            <a:ext cx="3273480" cy="5270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2000"/>
              </a:lnSpc>
            </a:pPr>
            <a:fld id="{551473F8-94A6-4DE9-8DFC-37D0AC9FA875}" type="slidenum"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‹Nº›</a:t>
            </a:fld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125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4433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4035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30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054680"/>
            <a:ext cx="90630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6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7240" y="176832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1920" y="176832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1920" y="405468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7240" y="405468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2920" y="405468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3000" cy="437688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30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63000" cy="581508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054680"/>
            <a:ext cx="90630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C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30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pPr marL="342720" indent="-342720">
              <a:spcBef>
                <a:spcPts val="1423"/>
              </a:spcBef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342720" lvl="1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342720" lvl="2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342720" lvl="3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342720" lvl="4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342720" lvl="5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42720" lvl="6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6886080"/>
            <a:ext cx="2340000" cy="513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&lt;fecha/hora&gt;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6886080"/>
            <a:ext cx="3187800" cy="5130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&lt;pie de página&gt;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080"/>
            <a:ext cx="2340000" cy="5130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2000"/>
              </a:lnSpc>
            </a:pPr>
            <a:fld id="{389DCF6D-367F-4641-8BC8-A37F1EDE5484}" type="slidenum"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‹Nº›</a:t>
            </a:fld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2920" y="301680"/>
            <a:ext cx="9070920" cy="1262160"/>
          </a:xfrm>
          <a:prstGeom prst="rect">
            <a:avLst/>
          </a:prstGeom>
          <a:noFill/>
          <a:ln>
            <a:noFill/>
          </a:ln>
        </p:spPr>
        <p:txBody>
          <a:bodyPr lIns="0" tIns="39240" rIns="0" bIns="0" anchor="ctr"/>
          <a:lstStyle/>
          <a:p>
            <a:pPr algn="ctr">
              <a:lnSpc>
                <a:spcPct val="93000"/>
              </a:lnSpc>
            </a:pPr>
            <a:r>
              <a:rPr lang="es-C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Arquitectura de CQWtClient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2920" y="1768320"/>
            <a:ext cx="9070920" cy="4384800"/>
          </a:xfrm>
          <a:prstGeom prst="rect">
            <a:avLst/>
          </a:prstGeom>
          <a:noFill/>
          <a:ln>
            <a:noFill/>
          </a:ln>
        </p:spPr>
        <p:txBody>
          <a:bodyPr lIns="0" tIns="28440" rIns="0" bIns="0" anchor="ctr"/>
          <a:lstStyle/>
          <a:p>
            <a:pPr algn="ctr">
              <a:lnSpc>
                <a:spcPct val="93000"/>
              </a:lnSpc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Versión 0.1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7105941" y="2937783"/>
            <a:ext cx="1057320" cy="3538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7105941" y="2937783"/>
            <a:ext cx="1130400" cy="21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C93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ResultSet2View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046400" y="71280"/>
            <a:ext cx="990720" cy="284400"/>
            <a:chOff x="4046400" y="71280"/>
            <a:chExt cx="990720" cy="284400"/>
          </a:xfrm>
        </p:grpSpPr>
        <p:sp>
          <p:nvSpPr>
            <p:cNvPr id="57" name="CustomShape 5"/>
            <p:cNvSpPr/>
            <p:nvPr/>
          </p:nvSpPr>
          <p:spPr>
            <a:xfrm>
              <a:off x="4046400" y="71280"/>
              <a:ext cx="933480" cy="284400"/>
            </a:xfrm>
            <a:prstGeom prst="rect">
              <a:avLst/>
            </a:prstGeom>
            <a:noFill/>
            <a:ln w="9360">
              <a:solidFill>
                <a:srgbClr val="3465A4">
                  <a:alpha val="34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6"/>
            <p:cNvSpPr/>
            <p:nvPr/>
          </p:nvSpPr>
          <p:spPr>
            <a:xfrm>
              <a:off x="4046400" y="71280"/>
              <a:ext cx="990720" cy="20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3"/>
            </a:solidFill>
            <a:ln w="9360">
              <a:solidFill>
                <a:srgbClr val="3465A4">
                  <a:alpha val="34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>
                      <a:alpha val="38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ObserverGoF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4721400" y="576360"/>
            <a:ext cx="1245174" cy="416033"/>
            <a:chOff x="4721400" y="576360"/>
            <a:chExt cx="892080" cy="416033"/>
          </a:xfrm>
        </p:grpSpPr>
        <p:sp>
          <p:nvSpPr>
            <p:cNvPr id="59" name="CustomShape 7"/>
            <p:cNvSpPr/>
            <p:nvPr/>
          </p:nvSpPr>
          <p:spPr>
            <a:xfrm>
              <a:off x="4721400" y="576360"/>
              <a:ext cx="892080" cy="416033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8"/>
            <p:cNvSpPr/>
            <p:nvPr/>
          </p:nvSpPr>
          <p:spPr>
            <a:xfrm>
              <a:off x="4721400" y="578210"/>
              <a:ext cx="892080" cy="198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CQWt</a:t>
              </a:r>
              <a:r>
                <a:rPr lang="es-ES" sz="1000" dirty="0" err="1" smtClean="0"/>
                <a:t>Application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61" name="CustomShape 9"/>
          <p:cNvSpPr/>
          <p:nvPr/>
        </p:nvSpPr>
        <p:spPr>
          <a:xfrm>
            <a:off x="5256360" y="71280"/>
            <a:ext cx="1108080" cy="284400"/>
          </a:xfrm>
          <a:prstGeom prst="rect">
            <a:avLst/>
          </a:prstGeom>
          <a:noFill/>
          <a:ln w="9360">
            <a:solidFill>
              <a:srgbClr val="000000">
                <a:alpha val="58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0"/>
          <p:cNvSpPr/>
          <p:nvPr/>
        </p:nvSpPr>
        <p:spPr>
          <a:xfrm>
            <a:off x="5256360" y="69300"/>
            <a:ext cx="1179360" cy="19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C93"/>
          </a:solidFill>
          <a:ln w="9360">
            <a:solidFill>
              <a:srgbClr val="000000">
                <a:alpha val="58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ES" sz="1000" dirty="0" err="1"/>
              <a:t>WApplication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029440" y="672360"/>
            <a:ext cx="1182960" cy="464235"/>
            <a:chOff x="8029440" y="672360"/>
            <a:chExt cx="1182960" cy="504297"/>
          </a:xfrm>
        </p:grpSpPr>
        <p:sp>
          <p:nvSpPr>
            <p:cNvPr id="63" name="CustomShape 11"/>
            <p:cNvSpPr/>
            <p:nvPr/>
          </p:nvSpPr>
          <p:spPr>
            <a:xfrm>
              <a:off x="8029440" y="676800"/>
              <a:ext cx="1182960" cy="27468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12"/>
            <p:cNvSpPr/>
            <p:nvPr/>
          </p:nvSpPr>
          <p:spPr>
            <a:xfrm>
              <a:off x="8029440" y="672360"/>
              <a:ext cx="1182960" cy="5042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CQWtAppView</a:t>
              </a: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65" name="Line 13"/>
          <p:cNvSpPr/>
          <p:nvPr/>
        </p:nvSpPr>
        <p:spPr>
          <a:xfrm flipH="1" flipV="1">
            <a:off x="4747680" y="355320"/>
            <a:ext cx="150840" cy="237960"/>
          </a:xfrm>
          <a:prstGeom prst="line">
            <a:avLst/>
          </a:prstGeom>
          <a:ln w="12600">
            <a:solidFill>
              <a:srgbClr val="3465A4">
                <a:alpha val="34000"/>
              </a:srgbClr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15"/>
          <p:cNvSpPr/>
          <p:nvPr/>
        </p:nvSpPr>
        <p:spPr>
          <a:xfrm flipV="1">
            <a:off x="5966574" y="879419"/>
            <a:ext cx="2062866" cy="1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16"/>
          <p:cNvSpPr/>
          <p:nvPr/>
        </p:nvSpPr>
        <p:spPr>
          <a:xfrm>
            <a:off x="5951519" y="978299"/>
            <a:ext cx="578971" cy="852825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17"/>
          <p:cNvSpPr/>
          <p:nvPr/>
        </p:nvSpPr>
        <p:spPr>
          <a:xfrm flipV="1">
            <a:off x="7221047" y="1559158"/>
            <a:ext cx="1440" cy="299880"/>
          </a:xfrm>
          <a:prstGeom prst="line">
            <a:avLst/>
          </a:prstGeom>
          <a:ln w="9360">
            <a:solidFill>
              <a:srgbClr val="000000">
                <a:alpha val="34000"/>
              </a:srgbClr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18"/>
          <p:cNvSpPr/>
          <p:nvPr/>
        </p:nvSpPr>
        <p:spPr>
          <a:xfrm>
            <a:off x="2952720" y="1306440"/>
            <a:ext cx="1368360" cy="212760"/>
          </a:xfrm>
          <a:prstGeom prst="rect">
            <a:avLst/>
          </a:prstGeom>
          <a:solidFill>
            <a:srgbClr val="FFFC93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9"/>
          <p:cNvSpPr/>
          <p:nvPr/>
        </p:nvSpPr>
        <p:spPr>
          <a:xfrm>
            <a:off x="2952720" y="1317600"/>
            <a:ext cx="1368360" cy="41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WorkspaceController</a:t>
            </a:r>
          </a:p>
          <a:p>
            <a:pPr>
              <a:lnSpc>
                <a:spcPct val="93000"/>
              </a:lnSpc>
            </a:pPr>
            <a:endParaRPr lang="es-CU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414733" y="3334193"/>
            <a:ext cx="1277298" cy="469117"/>
            <a:chOff x="1595520" y="4519330"/>
            <a:chExt cx="1493640" cy="469117"/>
          </a:xfrm>
        </p:grpSpPr>
        <p:sp>
          <p:nvSpPr>
            <p:cNvPr id="73" name="CustomShape 21"/>
            <p:cNvSpPr/>
            <p:nvPr/>
          </p:nvSpPr>
          <p:spPr>
            <a:xfrm>
              <a:off x="1595520" y="4530600"/>
              <a:ext cx="1493640" cy="457847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22"/>
            <p:cNvSpPr/>
            <p:nvPr/>
          </p:nvSpPr>
          <p:spPr>
            <a:xfrm>
              <a:off x="1595520" y="4519330"/>
              <a:ext cx="1493640" cy="23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WorkSpaceModel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293756" y="1095226"/>
            <a:ext cx="1002256" cy="787126"/>
            <a:chOff x="575640" y="3474032"/>
            <a:chExt cx="789120" cy="787126"/>
          </a:xfrm>
        </p:grpSpPr>
        <p:sp>
          <p:nvSpPr>
            <p:cNvPr id="75" name="CustomShape 23"/>
            <p:cNvSpPr/>
            <p:nvPr/>
          </p:nvSpPr>
          <p:spPr>
            <a:xfrm>
              <a:off x="575640" y="3474978"/>
              <a:ext cx="789120" cy="26892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24"/>
            <p:cNvSpPr/>
            <p:nvPr/>
          </p:nvSpPr>
          <p:spPr>
            <a:xfrm>
              <a:off x="575640" y="3474032"/>
              <a:ext cx="789120" cy="78712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CQJSON</a:t>
              </a:r>
            </a:p>
            <a:p>
              <a:pPr>
                <a:lnSpc>
                  <a:spcPct val="93000"/>
                </a:lnSpc>
              </a:pPr>
              <a:endParaRPr lang="es-CU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session</a:t>
              </a:r>
            </a:p>
            <a:p>
              <a:pPr>
                <a:lnSpc>
                  <a:spcPct val="93000"/>
                </a:lnSpc>
              </a:pPr>
              <a:r>
                <a:rPr lang="es-ES" sz="1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e</a:t>
              </a:r>
              <a:r>
                <a:rPr lang="es-CU" sz="1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ntity</a:t>
              </a:r>
            </a:p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bConectado</a:t>
              </a:r>
            </a:p>
          </p:txBody>
        </p:sp>
      </p:grpSp>
      <p:sp>
        <p:nvSpPr>
          <p:cNvPr id="77" name="Line 25"/>
          <p:cNvSpPr/>
          <p:nvPr/>
        </p:nvSpPr>
        <p:spPr>
          <a:xfrm flipH="1" flipV="1">
            <a:off x="999780" y="1251405"/>
            <a:ext cx="282062" cy="194804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26"/>
          <p:cNvSpPr/>
          <p:nvPr/>
        </p:nvSpPr>
        <p:spPr>
          <a:xfrm>
            <a:off x="999780" y="1251405"/>
            <a:ext cx="8634" cy="472737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27"/>
          <p:cNvSpPr/>
          <p:nvPr/>
        </p:nvSpPr>
        <p:spPr>
          <a:xfrm flipV="1">
            <a:off x="999780" y="1599525"/>
            <a:ext cx="295220" cy="124617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28"/>
          <p:cNvSpPr/>
          <p:nvPr/>
        </p:nvSpPr>
        <p:spPr>
          <a:xfrm>
            <a:off x="3139152" y="1746360"/>
            <a:ext cx="2890" cy="1600469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29"/>
          <p:cNvSpPr/>
          <p:nvPr/>
        </p:nvSpPr>
        <p:spPr>
          <a:xfrm flipH="1" flipV="1">
            <a:off x="2291665" y="1879056"/>
            <a:ext cx="501786" cy="1455137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" name="Grupo 10"/>
          <p:cNvGrpSpPr/>
          <p:nvPr/>
        </p:nvGrpSpPr>
        <p:grpSpPr>
          <a:xfrm>
            <a:off x="5117713" y="2731283"/>
            <a:ext cx="1114560" cy="466560"/>
            <a:chOff x="1554120" y="3292560"/>
            <a:chExt cx="1114560" cy="466560"/>
          </a:xfrm>
        </p:grpSpPr>
        <p:sp>
          <p:nvSpPr>
            <p:cNvPr id="82" name="CustomShape 30"/>
            <p:cNvSpPr/>
            <p:nvPr/>
          </p:nvSpPr>
          <p:spPr>
            <a:xfrm>
              <a:off x="1554120" y="3292560"/>
              <a:ext cx="1114560" cy="26496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31"/>
            <p:cNvSpPr/>
            <p:nvPr/>
          </p:nvSpPr>
          <p:spPr>
            <a:xfrm>
              <a:off x="1554120" y="3292560"/>
              <a:ext cx="1114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WorkspaceView</a:t>
              </a:r>
            </a:p>
            <a:p>
              <a:pPr>
                <a:lnSpc>
                  <a:spcPct val="93000"/>
                </a:lnSpc>
              </a:pPr>
              <a:endPara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84" name="Line 32"/>
          <p:cNvSpPr/>
          <p:nvPr/>
        </p:nvSpPr>
        <p:spPr>
          <a:xfrm>
            <a:off x="4321080" y="1637720"/>
            <a:ext cx="804813" cy="1093564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4652193" y="3837240"/>
            <a:ext cx="1511280" cy="625320"/>
            <a:chOff x="4652193" y="3837240"/>
            <a:chExt cx="1511280" cy="625320"/>
          </a:xfrm>
        </p:grpSpPr>
        <p:sp>
          <p:nvSpPr>
            <p:cNvPr id="88" name="CustomShape 36"/>
            <p:cNvSpPr/>
            <p:nvPr/>
          </p:nvSpPr>
          <p:spPr>
            <a:xfrm>
              <a:off x="4652193" y="3837240"/>
              <a:ext cx="1511280" cy="62532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7"/>
            <p:cNvSpPr/>
            <p:nvPr/>
          </p:nvSpPr>
          <p:spPr>
            <a:xfrm>
              <a:off x="4652193" y="3837240"/>
              <a:ext cx="1511280" cy="22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WStandardItemModel</a:t>
              </a:r>
            </a:p>
          </p:txBody>
        </p:sp>
      </p:grpSp>
      <p:sp>
        <p:nvSpPr>
          <p:cNvPr id="90" name="Line 38"/>
          <p:cNvSpPr/>
          <p:nvPr/>
        </p:nvSpPr>
        <p:spPr>
          <a:xfrm flipV="1">
            <a:off x="448588" y="3302560"/>
            <a:ext cx="517680" cy="9986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41"/>
          <p:cNvSpPr/>
          <p:nvPr/>
        </p:nvSpPr>
        <p:spPr>
          <a:xfrm flipH="1" flipV="1">
            <a:off x="1661324" y="4680720"/>
            <a:ext cx="133560" cy="4730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46"/>
          <p:cNvSpPr/>
          <p:nvPr/>
        </p:nvSpPr>
        <p:spPr>
          <a:xfrm>
            <a:off x="7283933" y="2384671"/>
            <a:ext cx="1" cy="553111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3"/>
          <p:cNvSpPr/>
          <p:nvPr/>
        </p:nvSpPr>
        <p:spPr>
          <a:xfrm>
            <a:off x="380659" y="1301864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4"/>
          <p:cNvSpPr/>
          <p:nvPr/>
        </p:nvSpPr>
        <p:spPr>
          <a:xfrm>
            <a:off x="598320" y="5583240"/>
            <a:ext cx="8977320" cy="147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150000"/>
              </a:lnSpc>
            </a:pPr>
            <a:r>
              <a:rPr lang="es-C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 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 </a:t>
            </a:r>
            <a:r>
              <a:rPr lang="es-C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WtableView y WitemView  implementan los patrones Composite, Iterator (polimórfico) y 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</a:t>
            </a:r>
          </a:p>
          <a:p>
            <a:pPr>
              <a:lnSpc>
                <a:spcPct val="150000"/>
              </a:lnSpc>
            </a:pP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 2: No hacen falta SubjectGoF ni ObserverGoF, porque la clase W</a:t>
            </a:r>
            <a:r>
              <a:rPr lang="es-E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bject contiene la interfaz Wt::Core::Observable, que es precisamente para implementar el patrón Observer.</a:t>
            </a:r>
          </a:p>
          <a:p>
            <a:pPr>
              <a:lnSpc>
                <a:spcPct val="150000"/>
              </a:lnSpc>
            </a:pPr>
            <a:endParaRPr lang="es-CU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lang="es-C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8603397" y="4708834"/>
            <a:ext cx="1179528" cy="412650"/>
            <a:chOff x="6872400" y="3925260"/>
            <a:chExt cx="1581120" cy="412650"/>
          </a:xfrm>
        </p:grpSpPr>
        <p:sp>
          <p:nvSpPr>
            <p:cNvPr id="99" name="CustomShape 47"/>
            <p:cNvSpPr/>
            <p:nvPr/>
          </p:nvSpPr>
          <p:spPr>
            <a:xfrm>
              <a:off x="6873840" y="3936959"/>
              <a:ext cx="1389240" cy="400951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8"/>
            <p:cNvSpPr/>
            <p:nvPr/>
          </p:nvSpPr>
          <p:spPr>
            <a:xfrm>
              <a:off x="6872400" y="3925260"/>
              <a:ext cx="1479600" cy="22642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58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WTableView</a:t>
              </a:r>
            </a:p>
          </p:txBody>
        </p:sp>
        <p:sp>
          <p:nvSpPr>
            <p:cNvPr id="107" name="CustomShape 55"/>
            <p:cNvSpPr/>
            <p:nvPr/>
          </p:nvSpPr>
          <p:spPr>
            <a:xfrm>
              <a:off x="6888225" y="4118602"/>
              <a:ext cx="1565295" cy="19978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createIterator( 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3069882" y="686276"/>
            <a:ext cx="961920" cy="357121"/>
            <a:chOff x="3069882" y="686276"/>
            <a:chExt cx="961920" cy="357121"/>
          </a:xfrm>
        </p:grpSpPr>
        <p:sp>
          <p:nvSpPr>
            <p:cNvPr id="108" name="CustomShape 56"/>
            <p:cNvSpPr/>
            <p:nvPr/>
          </p:nvSpPr>
          <p:spPr>
            <a:xfrm>
              <a:off x="3069882" y="686277"/>
              <a:ext cx="961920" cy="357120"/>
            </a:xfrm>
            <a:prstGeom prst="rect">
              <a:avLst/>
            </a:prstGeom>
            <a:noFill/>
            <a:ln w="9360">
              <a:solidFill>
                <a:srgbClr val="3465A4">
                  <a:alpha val="28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57"/>
            <p:cNvSpPr/>
            <p:nvPr/>
          </p:nvSpPr>
          <p:spPr>
            <a:xfrm>
              <a:off x="3069882" y="686276"/>
              <a:ext cx="961920" cy="212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DC">
                <a:alpha val="34000"/>
              </a:srgbClr>
            </a:solidFill>
            <a:ln w="9360">
              <a:solidFill>
                <a:srgbClr val="3465A4">
                  <a:alpha val="2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>
                      <a:alpha val="3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SujectGoF</a:t>
              </a:r>
            </a:p>
          </p:txBody>
        </p:sp>
      </p:grpSp>
      <p:sp>
        <p:nvSpPr>
          <p:cNvPr id="110" name="Line 58"/>
          <p:cNvSpPr/>
          <p:nvPr/>
        </p:nvSpPr>
        <p:spPr>
          <a:xfrm flipH="1" flipV="1">
            <a:off x="3428640" y="1043396"/>
            <a:ext cx="171720" cy="255123"/>
          </a:xfrm>
          <a:prstGeom prst="line">
            <a:avLst/>
          </a:prstGeom>
          <a:ln w="9360">
            <a:solidFill>
              <a:srgbClr val="3465A4">
                <a:alpha val="52000"/>
              </a:srgbClr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59"/>
          <p:cNvSpPr/>
          <p:nvPr/>
        </p:nvSpPr>
        <p:spPr>
          <a:xfrm flipH="1">
            <a:off x="4116334" y="861480"/>
            <a:ext cx="604535" cy="421686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62"/>
          <p:cNvSpPr/>
          <p:nvPr/>
        </p:nvSpPr>
        <p:spPr>
          <a:xfrm>
            <a:off x="7813170" y="2252742"/>
            <a:ext cx="808104" cy="912939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" name="Grupo 7"/>
          <p:cNvGrpSpPr/>
          <p:nvPr/>
        </p:nvGrpSpPr>
        <p:grpSpPr>
          <a:xfrm>
            <a:off x="8252190" y="1606150"/>
            <a:ext cx="1663290" cy="508368"/>
            <a:chOff x="8512200" y="1542960"/>
            <a:chExt cx="1403280" cy="470160"/>
          </a:xfrm>
        </p:grpSpPr>
        <p:sp>
          <p:nvSpPr>
            <p:cNvPr id="115" name="CustomShape 63"/>
            <p:cNvSpPr/>
            <p:nvPr/>
          </p:nvSpPr>
          <p:spPr>
            <a:xfrm>
              <a:off x="8512200" y="1542960"/>
              <a:ext cx="1319040" cy="470160"/>
            </a:xfrm>
            <a:prstGeom prst="rect">
              <a:avLst/>
            </a:prstGeom>
            <a:noFill/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4"/>
            <p:cNvSpPr/>
            <p:nvPr/>
          </p:nvSpPr>
          <p:spPr>
            <a:xfrm>
              <a:off x="8512200" y="1542960"/>
              <a:ext cx="1403280" cy="235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WStandardItemModel</a:t>
              </a:r>
              <a:endParaRPr lang="es-CU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17" name="Line 65"/>
          <p:cNvSpPr/>
          <p:nvPr/>
        </p:nvSpPr>
        <p:spPr>
          <a:xfrm flipV="1">
            <a:off x="7761377" y="3353699"/>
            <a:ext cx="842020" cy="748378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Line 66"/>
          <p:cNvSpPr/>
          <p:nvPr/>
        </p:nvSpPr>
        <p:spPr>
          <a:xfrm flipH="1">
            <a:off x="3741480" y="276120"/>
            <a:ext cx="307800" cy="371520"/>
          </a:xfrm>
          <a:prstGeom prst="line">
            <a:avLst/>
          </a:prstGeom>
          <a:ln w="9360">
            <a:solidFill>
              <a:srgbClr val="000000">
                <a:alpha val="32000"/>
              </a:srgbClr>
            </a:solidFill>
            <a:prstDash val="dash"/>
            <a:round/>
            <a:headEnd type="none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" name="Grupo 5"/>
          <p:cNvGrpSpPr/>
          <p:nvPr/>
        </p:nvGrpSpPr>
        <p:grpSpPr>
          <a:xfrm>
            <a:off x="6431040" y="1838655"/>
            <a:ext cx="1354320" cy="344520"/>
            <a:chOff x="5483160" y="1812960"/>
            <a:chExt cx="1354320" cy="344520"/>
          </a:xfrm>
        </p:grpSpPr>
        <p:sp>
          <p:nvSpPr>
            <p:cNvPr id="119" name="CustomShape 67"/>
            <p:cNvSpPr/>
            <p:nvPr/>
          </p:nvSpPr>
          <p:spPr>
            <a:xfrm>
              <a:off x="5483160" y="1812960"/>
              <a:ext cx="1282680" cy="3445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68"/>
            <p:cNvSpPr/>
            <p:nvPr/>
          </p:nvSpPr>
          <p:spPr>
            <a:xfrm>
              <a:off x="5483160" y="1812960"/>
              <a:ext cx="1354320" cy="20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ResultSet2Controller</a:t>
              </a: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21" name="CustomShape 69"/>
          <p:cNvSpPr/>
          <p:nvPr/>
        </p:nvSpPr>
        <p:spPr>
          <a:xfrm>
            <a:off x="7179021" y="3013743"/>
            <a:ext cx="1057320" cy="354240"/>
          </a:xfrm>
          <a:prstGeom prst="rec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70"/>
          <p:cNvSpPr/>
          <p:nvPr/>
        </p:nvSpPr>
        <p:spPr>
          <a:xfrm>
            <a:off x="7179021" y="3013743"/>
            <a:ext cx="1130400" cy="21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C93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ResultSet2View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8621273" y="3171992"/>
            <a:ext cx="1149480" cy="371523"/>
            <a:chOff x="8547652" y="3155937"/>
            <a:chExt cx="1149480" cy="371523"/>
          </a:xfrm>
        </p:grpSpPr>
        <p:sp>
          <p:nvSpPr>
            <p:cNvPr id="123" name="CustomShape 71"/>
            <p:cNvSpPr/>
            <p:nvPr/>
          </p:nvSpPr>
          <p:spPr>
            <a:xfrm>
              <a:off x="8547652" y="3168900"/>
              <a:ext cx="1077840" cy="3585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72"/>
            <p:cNvSpPr/>
            <p:nvPr/>
          </p:nvSpPr>
          <p:spPr>
            <a:xfrm>
              <a:off x="8547652" y="3155937"/>
              <a:ext cx="1149480" cy="234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ResultSet2Model</a:t>
              </a:r>
            </a:p>
          </p:txBody>
        </p:sp>
      </p:grpSp>
      <p:cxnSp>
        <p:nvCxnSpPr>
          <p:cNvPr id="3" name="Conector recto de flecha 2"/>
          <p:cNvCxnSpPr/>
          <p:nvPr/>
        </p:nvCxnSpPr>
        <p:spPr>
          <a:xfrm flipV="1">
            <a:off x="5322780" y="354600"/>
            <a:ext cx="150840" cy="2392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Line 62"/>
          <p:cNvSpPr/>
          <p:nvPr/>
        </p:nvSpPr>
        <p:spPr>
          <a:xfrm flipH="1">
            <a:off x="7508383" y="3371852"/>
            <a:ext cx="5449" cy="300018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" name="Grupo 125"/>
          <p:cNvGrpSpPr/>
          <p:nvPr/>
        </p:nvGrpSpPr>
        <p:grpSpPr>
          <a:xfrm>
            <a:off x="6530490" y="1905975"/>
            <a:ext cx="1354320" cy="490086"/>
            <a:chOff x="5483160" y="1812960"/>
            <a:chExt cx="1354320" cy="344520"/>
          </a:xfrm>
        </p:grpSpPr>
        <p:sp>
          <p:nvSpPr>
            <p:cNvPr id="127" name="CustomShape 67"/>
            <p:cNvSpPr/>
            <p:nvPr/>
          </p:nvSpPr>
          <p:spPr>
            <a:xfrm>
              <a:off x="5483160" y="1812960"/>
              <a:ext cx="1282680" cy="3445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68"/>
            <p:cNvSpPr/>
            <p:nvPr/>
          </p:nvSpPr>
          <p:spPr>
            <a:xfrm>
              <a:off x="5483160" y="1812960"/>
              <a:ext cx="1354320" cy="20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ResultSet2Controller</a:t>
              </a: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80438" y="4772253"/>
            <a:ext cx="1125960" cy="502812"/>
            <a:chOff x="6872400" y="3925260"/>
            <a:chExt cx="1479600" cy="412651"/>
          </a:xfrm>
        </p:grpSpPr>
        <p:sp>
          <p:nvSpPr>
            <p:cNvPr id="130" name="CustomShape 47"/>
            <p:cNvSpPr/>
            <p:nvPr/>
          </p:nvSpPr>
          <p:spPr>
            <a:xfrm>
              <a:off x="6873838" y="3936960"/>
              <a:ext cx="1389240" cy="400951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8"/>
            <p:cNvSpPr/>
            <p:nvPr/>
          </p:nvSpPr>
          <p:spPr>
            <a:xfrm>
              <a:off x="6872400" y="3925260"/>
              <a:ext cx="1479600" cy="22642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58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WTableView</a:t>
              </a:r>
            </a:p>
          </p:txBody>
        </p:sp>
      </p:grpSp>
      <p:grpSp>
        <p:nvGrpSpPr>
          <p:cNvPr id="133" name="Grupo 132"/>
          <p:cNvGrpSpPr/>
          <p:nvPr/>
        </p:nvGrpSpPr>
        <p:grpSpPr>
          <a:xfrm>
            <a:off x="6740087" y="1199703"/>
            <a:ext cx="961920" cy="368757"/>
            <a:chOff x="3069882" y="674640"/>
            <a:chExt cx="961920" cy="368757"/>
          </a:xfrm>
        </p:grpSpPr>
        <p:sp>
          <p:nvSpPr>
            <p:cNvPr id="134" name="CustomShape 56"/>
            <p:cNvSpPr/>
            <p:nvPr/>
          </p:nvSpPr>
          <p:spPr>
            <a:xfrm>
              <a:off x="3069882" y="686277"/>
              <a:ext cx="961920" cy="357120"/>
            </a:xfrm>
            <a:prstGeom prst="rect">
              <a:avLst/>
            </a:prstGeom>
            <a:noFill/>
            <a:ln w="9360">
              <a:solidFill>
                <a:srgbClr val="3465A4">
                  <a:alpha val="28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57"/>
            <p:cNvSpPr/>
            <p:nvPr/>
          </p:nvSpPr>
          <p:spPr>
            <a:xfrm>
              <a:off x="3069882" y="674640"/>
              <a:ext cx="961920" cy="212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DC">
                <a:alpha val="34000"/>
              </a:srgbClr>
            </a:solidFill>
            <a:ln w="9360">
              <a:solidFill>
                <a:srgbClr val="3465A4">
                  <a:alpha val="2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>
                      <a:alpha val="3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SujectGoF</a:t>
              </a:r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8710789" y="3249885"/>
            <a:ext cx="1149480" cy="371523"/>
            <a:chOff x="8547652" y="3155937"/>
            <a:chExt cx="1149480" cy="371523"/>
          </a:xfrm>
        </p:grpSpPr>
        <p:sp>
          <p:nvSpPr>
            <p:cNvPr id="143" name="CustomShape 71"/>
            <p:cNvSpPr/>
            <p:nvPr/>
          </p:nvSpPr>
          <p:spPr>
            <a:xfrm>
              <a:off x="8547652" y="3168900"/>
              <a:ext cx="1077840" cy="3585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72"/>
            <p:cNvSpPr/>
            <p:nvPr/>
          </p:nvSpPr>
          <p:spPr>
            <a:xfrm>
              <a:off x="8547652" y="3155937"/>
              <a:ext cx="1149480" cy="234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ResultSet2Model</a:t>
              </a:r>
            </a:p>
          </p:txBody>
        </p:sp>
      </p:grpSp>
      <p:sp>
        <p:nvSpPr>
          <p:cNvPr id="145" name="Line 62"/>
          <p:cNvSpPr/>
          <p:nvPr/>
        </p:nvSpPr>
        <p:spPr>
          <a:xfrm flipH="1" flipV="1">
            <a:off x="9262586" y="2102551"/>
            <a:ext cx="9421" cy="1082403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6" name="Grupo 145"/>
          <p:cNvGrpSpPr/>
          <p:nvPr/>
        </p:nvGrpSpPr>
        <p:grpSpPr>
          <a:xfrm>
            <a:off x="6662353" y="3676177"/>
            <a:ext cx="1169295" cy="819471"/>
            <a:chOff x="6872400" y="3925260"/>
            <a:chExt cx="1479600" cy="412650"/>
          </a:xfrm>
        </p:grpSpPr>
        <p:sp>
          <p:nvSpPr>
            <p:cNvPr id="147" name="CustomShape 47"/>
            <p:cNvSpPr/>
            <p:nvPr/>
          </p:nvSpPr>
          <p:spPr>
            <a:xfrm>
              <a:off x="6873840" y="3936959"/>
              <a:ext cx="1389240" cy="400951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48"/>
            <p:cNvSpPr/>
            <p:nvPr/>
          </p:nvSpPr>
          <p:spPr>
            <a:xfrm>
              <a:off x="6872400" y="3925260"/>
              <a:ext cx="1479600" cy="1265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58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WTabWidget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49" name="Line 65"/>
          <p:cNvSpPr/>
          <p:nvPr/>
        </p:nvSpPr>
        <p:spPr>
          <a:xfrm>
            <a:off x="7761377" y="4393127"/>
            <a:ext cx="842020" cy="465674"/>
          </a:xfrm>
          <a:prstGeom prst="line">
            <a:avLst/>
          </a:prstGeom>
          <a:ln w="9360" cap="flat">
            <a:solidFill>
              <a:srgbClr val="000000"/>
            </a:solidFill>
            <a:round/>
            <a:headEnd type="none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46"/>
          <p:cNvSpPr/>
          <p:nvPr/>
        </p:nvSpPr>
        <p:spPr>
          <a:xfrm>
            <a:off x="6807349" y="2396061"/>
            <a:ext cx="4616" cy="1275808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1" name="Grupo 150"/>
          <p:cNvGrpSpPr/>
          <p:nvPr/>
        </p:nvGrpSpPr>
        <p:grpSpPr>
          <a:xfrm>
            <a:off x="5106958" y="1893523"/>
            <a:ext cx="935415" cy="464235"/>
            <a:chOff x="8029440" y="672360"/>
            <a:chExt cx="1182960" cy="504297"/>
          </a:xfrm>
        </p:grpSpPr>
        <p:sp>
          <p:nvSpPr>
            <p:cNvPr id="152" name="CustomShape 11"/>
            <p:cNvSpPr/>
            <p:nvPr/>
          </p:nvSpPr>
          <p:spPr>
            <a:xfrm>
              <a:off x="8029440" y="676800"/>
              <a:ext cx="1182960" cy="27468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12"/>
            <p:cNvSpPr/>
            <p:nvPr/>
          </p:nvSpPr>
          <p:spPr>
            <a:xfrm>
              <a:off x="8029440" y="672360"/>
              <a:ext cx="1182960" cy="5042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WTreeView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54" name="Line 62"/>
          <p:cNvSpPr/>
          <p:nvPr/>
        </p:nvSpPr>
        <p:spPr>
          <a:xfrm flipV="1">
            <a:off x="5689540" y="2346930"/>
            <a:ext cx="2687" cy="36963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53"/>
          <p:cNvSpPr/>
          <p:nvPr/>
        </p:nvSpPr>
        <p:spPr>
          <a:xfrm>
            <a:off x="6057682" y="625856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mainView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3"/>
          <p:cNvSpPr/>
          <p:nvPr/>
        </p:nvSpPr>
        <p:spPr>
          <a:xfrm>
            <a:off x="2021469" y="2975592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57" name="Grupo 156"/>
          <p:cNvGrpSpPr/>
          <p:nvPr/>
        </p:nvGrpSpPr>
        <p:grpSpPr>
          <a:xfrm>
            <a:off x="3351458" y="2543050"/>
            <a:ext cx="1478716" cy="435625"/>
            <a:chOff x="8963854" y="1563988"/>
            <a:chExt cx="1403280" cy="402885"/>
          </a:xfrm>
        </p:grpSpPr>
        <p:sp>
          <p:nvSpPr>
            <p:cNvPr id="158" name="CustomShape 63"/>
            <p:cNvSpPr/>
            <p:nvPr/>
          </p:nvSpPr>
          <p:spPr>
            <a:xfrm>
              <a:off x="8964297" y="1576361"/>
              <a:ext cx="1319040" cy="390512"/>
            </a:xfrm>
            <a:prstGeom prst="rect">
              <a:avLst/>
            </a:prstGeom>
            <a:noFill/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64"/>
            <p:cNvSpPr/>
            <p:nvPr/>
          </p:nvSpPr>
          <p:spPr>
            <a:xfrm>
              <a:off x="8963854" y="1563988"/>
              <a:ext cx="1403280" cy="235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WStandardItemModel</a:t>
              </a:r>
              <a:endParaRPr lang="es-CU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60" name="Line 62"/>
          <p:cNvSpPr/>
          <p:nvPr/>
        </p:nvSpPr>
        <p:spPr>
          <a:xfrm flipH="1" flipV="1">
            <a:off x="3500680" y="2971927"/>
            <a:ext cx="5731" cy="349872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53"/>
          <p:cNvSpPr/>
          <p:nvPr/>
        </p:nvSpPr>
        <p:spPr>
          <a:xfrm>
            <a:off x="3105304" y="1955880"/>
            <a:ext cx="848395" cy="2081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E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sModel_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3"/>
          <p:cNvSpPr/>
          <p:nvPr/>
        </p:nvSpPr>
        <p:spPr>
          <a:xfrm>
            <a:off x="5559546" y="1333845"/>
            <a:ext cx="996271" cy="1722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resultSetCtrl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3"/>
          <p:cNvSpPr/>
          <p:nvPr/>
        </p:nvSpPr>
        <p:spPr>
          <a:xfrm>
            <a:off x="7235844" y="2453900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rsView_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62"/>
          <p:cNvSpPr/>
          <p:nvPr/>
        </p:nvSpPr>
        <p:spPr>
          <a:xfrm flipV="1">
            <a:off x="9117534" y="4363799"/>
            <a:ext cx="1" cy="345034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5" name="Grupo 164"/>
          <p:cNvGrpSpPr/>
          <p:nvPr/>
        </p:nvGrpSpPr>
        <p:grpSpPr>
          <a:xfrm>
            <a:off x="8473592" y="3900639"/>
            <a:ext cx="1323319" cy="464235"/>
            <a:chOff x="8029440" y="672360"/>
            <a:chExt cx="1182960" cy="504297"/>
          </a:xfrm>
        </p:grpSpPr>
        <p:sp>
          <p:nvSpPr>
            <p:cNvPr id="166" name="CustomShape 11"/>
            <p:cNvSpPr/>
            <p:nvPr/>
          </p:nvSpPr>
          <p:spPr>
            <a:xfrm>
              <a:off x="8029440" y="676800"/>
              <a:ext cx="1182960" cy="27468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12"/>
            <p:cNvSpPr/>
            <p:nvPr/>
          </p:nvSpPr>
          <p:spPr>
            <a:xfrm>
              <a:off x="8029440" y="672360"/>
              <a:ext cx="1182960" cy="5042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ES" sz="1000" dirty="0" err="1"/>
                <a:t>WAbstractItemView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68" name="CustomShape 53"/>
          <p:cNvSpPr/>
          <p:nvPr/>
        </p:nvSpPr>
        <p:spPr>
          <a:xfrm>
            <a:off x="4052501" y="1937416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wsView_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99</Words>
  <Application>Microsoft Office PowerPoint</Application>
  <PresentationFormat>Personalizado</PresentationFormat>
  <Paragraphs>40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DejaVu Sans</vt:lpstr>
      <vt:lpstr>Segoe UI</vt:lpstr>
      <vt:lpstr>Times New Roman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Alegna</dc:creator>
  <dc:description/>
  <cp:lastModifiedBy>Alegna Muro Manguela</cp:lastModifiedBy>
  <cp:revision>63</cp:revision>
  <dcterms:created xsi:type="dcterms:W3CDTF">2018-03-15T13:07:50Z</dcterms:created>
  <dcterms:modified xsi:type="dcterms:W3CDTF">2018-03-20T19:51:01Z</dcterms:modified>
  <dc:language>es-CU</dc:language>
</cp:coreProperties>
</file>