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93"/>
    <a:srgbClr val="FFFEDC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cxn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0440" cy="4803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Pulse para editar el formato de las notas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hdr"/>
          </p:nvPr>
        </p:nvSpPr>
        <p:spPr>
          <a:xfrm>
            <a:off x="-36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&lt;cabecera&gt;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dt"/>
          </p:nvPr>
        </p:nvSpPr>
        <p:spPr>
          <a:xfrm>
            <a:off x="4277880" y="0"/>
            <a:ext cx="3273480" cy="5270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ftr"/>
          </p:nvPr>
        </p:nvSpPr>
        <p:spPr>
          <a:xfrm>
            <a:off x="-36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3480" cy="5270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2000"/>
              </a:lnSpc>
            </a:pPr>
            <a:fld id="{551473F8-94A6-4DE9-8DFC-37D0AC9FA875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2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433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03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724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1920" y="176832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1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724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4054680"/>
            <a:ext cx="291816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3000" cy="58150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920" y="405468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920" y="1768320"/>
            <a:ext cx="44226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4680"/>
            <a:ext cx="9063000" cy="208764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endParaRPr lang="es-C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3000" cy="4376880"/>
          </a:xfrm>
          <a:prstGeom prst="rect">
            <a:avLst/>
          </a:prstGeom>
        </p:spPr>
        <p:txBody>
          <a:bodyPr lIns="0" tIns="28440" rIns="0" bIns="0">
            <a:normAutofit/>
          </a:bodyPr>
          <a:lstStyle/>
          <a:p>
            <a:pPr marL="342720" indent="-342720">
              <a:spcBef>
                <a:spcPts val="1423"/>
              </a:spcBef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342720" lvl="1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342720" lvl="2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342720" lvl="3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342720" lvl="4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342720" lvl="5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42720" lvl="6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lang="es-C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&lt;fecha/hora&gt;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878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2000"/>
              </a:lnSpc>
            </a:pPr>
            <a:r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&lt;pie de página&gt;</a:t>
            </a:r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080"/>
            <a:ext cx="2340000" cy="5130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2000"/>
              </a:lnSpc>
            </a:pPr>
            <a:fld id="{389DCF6D-367F-4641-8BC8-A37F1EDE5484}" type="slidenum">
              <a:rPr lang="es-C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‹Nº›</a:t>
            </a:fld>
            <a:endParaRPr lang="es-C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2920" y="3016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93000"/>
              </a:lnSpc>
            </a:pPr>
            <a:r>
              <a:rPr lang="es-C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Arquitectura de CQWtClient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2920" y="1794078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93000"/>
              </a:lnSpc>
            </a:pPr>
            <a:r>
              <a:rPr lang="es-C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Versión </a:t>
            </a:r>
            <a:r>
              <a:rPr lang="es-C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</a:t>
            </a:r>
            <a:endParaRPr lang="es-C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4489580" y="925845"/>
            <a:ext cx="1245174" cy="416033"/>
            <a:chOff x="4721400" y="576360"/>
            <a:chExt cx="892080" cy="416033"/>
          </a:xfrm>
        </p:grpSpPr>
        <p:sp>
          <p:nvSpPr>
            <p:cNvPr id="59" name="CustomShape 7"/>
            <p:cNvSpPr/>
            <p:nvPr/>
          </p:nvSpPr>
          <p:spPr>
            <a:xfrm>
              <a:off x="4721400" y="576360"/>
              <a:ext cx="892080" cy="416033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8"/>
            <p:cNvSpPr/>
            <p:nvPr/>
          </p:nvSpPr>
          <p:spPr>
            <a:xfrm>
              <a:off x="4721400" y="578210"/>
              <a:ext cx="892080" cy="198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CQWt</a:t>
              </a:r>
              <a:r>
                <a:rPr lang="es-ES" sz="1000" dirty="0" err="1" smtClean="0"/>
                <a:t>Application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699342" y="354390"/>
            <a:ext cx="1179360" cy="284400"/>
            <a:chOff x="4931162" y="315754"/>
            <a:chExt cx="1179360" cy="284400"/>
          </a:xfrm>
        </p:grpSpPr>
        <p:sp>
          <p:nvSpPr>
            <p:cNvPr id="61" name="CustomShape 9"/>
            <p:cNvSpPr/>
            <p:nvPr/>
          </p:nvSpPr>
          <p:spPr>
            <a:xfrm>
              <a:off x="4931162" y="315754"/>
              <a:ext cx="1108080" cy="284400"/>
            </a:xfrm>
            <a:prstGeom prst="rect">
              <a:avLst/>
            </a:prstGeom>
            <a:noFill/>
            <a:ln w="9360">
              <a:solidFill>
                <a:srgbClr val="000000">
                  <a:alpha val="5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10"/>
            <p:cNvSpPr/>
            <p:nvPr/>
          </p:nvSpPr>
          <p:spPr>
            <a:xfrm>
              <a:off x="4931162" y="326652"/>
              <a:ext cx="1179360" cy="19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>
                  <a:alpha val="58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ES" sz="1000" dirty="0" err="1"/>
                <a:t>WApplication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810499" y="702200"/>
            <a:ext cx="1182960" cy="473031"/>
            <a:chOff x="8029440" y="662805"/>
            <a:chExt cx="1182960" cy="513852"/>
          </a:xfrm>
        </p:grpSpPr>
        <p:sp>
          <p:nvSpPr>
            <p:cNvPr id="63" name="CustomShape 11"/>
            <p:cNvSpPr/>
            <p:nvPr/>
          </p:nvSpPr>
          <p:spPr>
            <a:xfrm>
              <a:off x="8029440" y="662805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CQWtAppView</a:t>
              </a: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7" name="Line 15"/>
          <p:cNvSpPr/>
          <p:nvPr/>
        </p:nvSpPr>
        <p:spPr>
          <a:xfrm flipV="1">
            <a:off x="5752519" y="995266"/>
            <a:ext cx="2062866" cy="1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16"/>
          <p:cNvSpPr/>
          <p:nvPr/>
        </p:nvSpPr>
        <p:spPr>
          <a:xfrm>
            <a:off x="5734754" y="1197321"/>
            <a:ext cx="563916" cy="672439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" name="Grupo 17"/>
          <p:cNvGrpSpPr/>
          <p:nvPr/>
        </p:nvGrpSpPr>
        <p:grpSpPr>
          <a:xfrm>
            <a:off x="2617142" y="1667186"/>
            <a:ext cx="1521122" cy="418322"/>
            <a:chOff x="2952720" y="1306440"/>
            <a:chExt cx="1521122" cy="418322"/>
          </a:xfrm>
        </p:grpSpPr>
        <p:sp>
          <p:nvSpPr>
            <p:cNvPr id="71" name="CustomShape 19"/>
            <p:cNvSpPr/>
            <p:nvPr/>
          </p:nvSpPr>
          <p:spPr>
            <a:xfrm>
              <a:off x="2955362" y="1307162"/>
              <a:ext cx="1444834" cy="417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0" name="CustomShape 18"/>
            <p:cNvSpPr/>
            <p:nvPr/>
          </p:nvSpPr>
          <p:spPr>
            <a:xfrm>
              <a:off x="2952720" y="1306440"/>
              <a:ext cx="1521122" cy="249568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rmAutofit fontScale="62500" lnSpcReduction="20000"/>
            </a:bodyPr>
            <a:lstStyle/>
            <a:p>
              <a:r>
                <a:rPr lang="es-CU" dirty="0" smtClean="0"/>
                <a:t>WorkspaceController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501602" y="3307166"/>
            <a:ext cx="1277298" cy="469117"/>
            <a:chOff x="1595520" y="4519330"/>
            <a:chExt cx="1493640" cy="469117"/>
          </a:xfrm>
        </p:grpSpPr>
        <p:sp>
          <p:nvSpPr>
            <p:cNvPr id="73" name="CustomShape 21"/>
            <p:cNvSpPr/>
            <p:nvPr/>
          </p:nvSpPr>
          <p:spPr>
            <a:xfrm>
              <a:off x="1595520" y="4530600"/>
              <a:ext cx="1493640" cy="457847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2"/>
            <p:cNvSpPr/>
            <p:nvPr/>
          </p:nvSpPr>
          <p:spPr>
            <a:xfrm>
              <a:off x="1595520" y="4519330"/>
              <a:ext cx="1493640" cy="23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WorkSpaceModel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061936" y="1133862"/>
            <a:ext cx="1002256" cy="787126"/>
            <a:chOff x="575640" y="3474032"/>
            <a:chExt cx="789120" cy="787126"/>
          </a:xfrm>
        </p:grpSpPr>
        <p:sp>
          <p:nvSpPr>
            <p:cNvPr id="75" name="CustomShape 23"/>
            <p:cNvSpPr/>
            <p:nvPr/>
          </p:nvSpPr>
          <p:spPr>
            <a:xfrm>
              <a:off x="575640" y="3474978"/>
              <a:ext cx="789120" cy="26892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24"/>
            <p:cNvSpPr/>
            <p:nvPr/>
          </p:nvSpPr>
          <p:spPr>
            <a:xfrm>
              <a:off x="575640" y="3474032"/>
              <a:ext cx="789120" cy="78712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CQJSON</a:t>
              </a:r>
            </a:p>
            <a:p>
              <a:pPr>
                <a:lnSpc>
                  <a:spcPct val="93000"/>
                </a:lnSpc>
              </a:pP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session</a:t>
              </a:r>
            </a:p>
            <a:p>
              <a:pPr>
                <a:lnSpc>
                  <a:spcPct val="93000"/>
                </a:lnSpc>
              </a:pPr>
              <a:r>
                <a:rPr lang="es-ES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</a:t>
              </a: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ntity</a:t>
              </a:r>
            </a:p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bConectado</a:t>
              </a:r>
            </a:p>
          </p:txBody>
        </p:sp>
      </p:grpSp>
      <p:sp>
        <p:nvSpPr>
          <p:cNvPr id="77" name="Line 25"/>
          <p:cNvSpPr/>
          <p:nvPr/>
        </p:nvSpPr>
        <p:spPr>
          <a:xfrm flipH="1" flipV="1">
            <a:off x="767960" y="1290041"/>
            <a:ext cx="282062" cy="194804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26"/>
          <p:cNvSpPr/>
          <p:nvPr/>
        </p:nvSpPr>
        <p:spPr>
          <a:xfrm>
            <a:off x="767960" y="1290041"/>
            <a:ext cx="8634" cy="472737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27"/>
          <p:cNvSpPr/>
          <p:nvPr/>
        </p:nvSpPr>
        <p:spPr>
          <a:xfrm flipV="1">
            <a:off x="767960" y="1638161"/>
            <a:ext cx="295220" cy="124617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28"/>
          <p:cNvSpPr/>
          <p:nvPr/>
        </p:nvSpPr>
        <p:spPr>
          <a:xfrm flipH="1">
            <a:off x="2611723" y="2085590"/>
            <a:ext cx="256693" cy="1221576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29"/>
          <p:cNvSpPr/>
          <p:nvPr/>
        </p:nvSpPr>
        <p:spPr>
          <a:xfrm flipV="1">
            <a:off x="1904682" y="1931648"/>
            <a:ext cx="0" cy="1356873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" name="Grupo 10"/>
          <p:cNvGrpSpPr/>
          <p:nvPr/>
        </p:nvGrpSpPr>
        <p:grpSpPr>
          <a:xfrm>
            <a:off x="3845277" y="2756819"/>
            <a:ext cx="1114560" cy="466560"/>
            <a:chOff x="1554120" y="3292560"/>
            <a:chExt cx="1114560" cy="466560"/>
          </a:xfrm>
        </p:grpSpPr>
        <p:sp>
          <p:nvSpPr>
            <p:cNvPr id="82" name="CustomShape 30"/>
            <p:cNvSpPr/>
            <p:nvPr/>
          </p:nvSpPr>
          <p:spPr>
            <a:xfrm>
              <a:off x="1554120" y="3292560"/>
              <a:ext cx="1114560" cy="26496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31"/>
            <p:cNvSpPr/>
            <p:nvPr/>
          </p:nvSpPr>
          <p:spPr>
            <a:xfrm>
              <a:off x="1554120" y="3292560"/>
              <a:ext cx="1114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WorkspaceView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84" name="Line 32"/>
          <p:cNvSpPr/>
          <p:nvPr/>
        </p:nvSpPr>
        <p:spPr>
          <a:xfrm>
            <a:off x="3976695" y="2085590"/>
            <a:ext cx="342755" cy="684330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46"/>
          <p:cNvSpPr/>
          <p:nvPr/>
        </p:nvSpPr>
        <p:spPr>
          <a:xfrm>
            <a:off x="5955168" y="2343268"/>
            <a:ext cx="10685" cy="421029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3"/>
          <p:cNvSpPr/>
          <p:nvPr/>
        </p:nvSpPr>
        <p:spPr>
          <a:xfrm>
            <a:off x="148839" y="1340500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4"/>
          <p:cNvSpPr/>
          <p:nvPr/>
        </p:nvSpPr>
        <p:spPr>
          <a:xfrm>
            <a:off x="611199" y="5583240"/>
            <a:ext cx="8977320" cy="147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150000"/>
              </a:lnSpc>
            </a:pP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1: Todos los objetos heredan de W</a:t>
            </a:r>
            <a:r>
              <a:rPr lang="es-E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bject, se omite esa relación en el diagrama para hacerlo más legible.</a:t>
            </a:r>
          </a:p>
          <a:p>
            <a:pPr>
              <a:lnSpc>
                <a:spcPct val="150000"/>
              </a:lnSpc>
            </a:pP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2: WTableView </a:t>
            </a: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WItemView  </a:t>
            </a:r>
            <a:r>
              <a:rPr lang="es-C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implementan los patrones Composite, Iterator (polimórfico) y 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</a:t>
            </a:r>
          </a:p>
          <a:p>
            <a:pPr>
              <a:lnSpc>
                <a:spcPct val="150000"/>
              </a:lnSpc>
            </a:pP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 3: No hacen falta SubjectGoF ni ObserverGoF, porque la clase W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s-C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bject contiene la interfaz Wt::Core::Observable para implementar el patrón Observer.</a:t>
            </a:r>
          </a:p>
          <a:p>
            <a:pPr>
              <a:lnSpc>
                <a:spcPct val="150000"/>
              </a:lnSpc>
            </a:pPr>
            <a:endParaRPr lang="es-CU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s-C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912748" y="4800299"/>
            <a:ext cx="1179528" cy="412650"/>
            <a:chOff x="6872400" y="3925260"/>
            <a:chExt cx="1581120" cy="412650"/>
          </a:xfrm>
        </p:grpSpPr>
        <p:sp>
          <p:nvSpPr>
            <p:cNvPr id="99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WGoogleMap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7" name="CustomShape 55"/>
            <p:cNvSpPr/>
            <p:nvPr/>
          </p:nvSpPr>
          <p:spPr>
            <a:xfrm>
              <a:off x="6888225" y="4118602"/>
              <a:ext cx="1565295" cy="1997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11" name="Line 59"/>
          <p:cNvSpPr/>
          <p:nvPr/>
        </p:nvSpPr>
        <p:spPr>
          <a:xfrm flipH="1">
            <a:off x="4052116" y="1175231"/>
            <a:ext cx="437464" cy="480111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62"/>
          <p:cNvSpPr/>
          <p:nvPr/>
        </p:nvSpPr>
        <p:spPr>
          <a:xfrm>
            <a:off x="6793453" y="2343269"/>
            <a:ext cx="837683" cy="762349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rupo 7"/>
          <p:cNvGrpSpPr/>
          <p:nvPr/>
        </p:nvGrpSpPr>
        <p:grpSpPr>
          <a:xfrm>
            <a:off x="7682514" y="1926724"/>
            <a:ext cx="1663290" cy="508368"/>
            <a:chOff x="8512200" y="1542960"/>
            <a:chExt cx="1403280" cy="470160"/>
          </a:xfrm>
        </p:grpSpPr>
        <p:sp>
          <p:nvSpPr>
            <p:cNvPr id="115" name="CustomShape 63"/>
            <p:cNvSpPr/>
            <p:nvPr/>
          </p:nvSpPr>
          <p:spPr>
            <a:xfrm>
              <a:off x="8512200" y="1542960"/>
              <a:ext cx="1319040" cy="470160"/>
            </a:xfrm>
            <a:prstGeom prst="rect">
              <a:avLst/>
            </a:prstGeom>
            <a:noFill/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4"/>
            <p:cNvSpPr/>
            <p:nvPr/>
          </p:nvSpPr>
          <p:spPr>
            <a:xfrm>
              <a:off x="8512200" y="1542960"/>
              <a:ext cx="1403280" cy="23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WStandardItemModel</a:t>
              </a: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7631136" y="3121723"/>
            <a:ext cx="1149480" cy="371523"/>
            <a:chOff x="8547652" y="3155937"/>
            <a:chExt cx="1149480" cy="371523"/>
          </a:xfrm>
        </p:grpSpPr>
        <p:sp>
          <p:nvSpPr>
            <p:cNvPr id="123" name="CustomShape 71"/>
            <p:cNvSpPr/>
            <p:nvPr/>
          </p:nvSpPr>
          <p:spPr>
            <a:xfrm>
              <a:off x="8547652" y="3168900"/>
              <a:ext cx="1077840" cy="3585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cxnSp>
        <p:nvCxnSpPr>
          <p:cNvPr id="3" name="Conector recto de flecha 2"/>
          <p:cNvCxnSpPr>
            <a:stCxn id="59" idx="0"/>
          </p:cNvCxnSpPr>
          <p:nvPr/>
        </p:nvCxnSpPr>
        <p:spPr>
          <a:xfrm flipV="1">
            <a:off x="5112167" y="624496"/>
            <a:ext cx="0" cy="3013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Line 62"/>
          <p:cNvSpPr/>
          <p:nvPr/>
        </p:nvSpPr>
        <p:spPr>
          <a:xfrm>
            <a:off x="5684227" y="3235159"/>
            <a:ext cx="1" cy="447525"/>
          </a:xfrm>
          <a:prstGeom prst="line">
            <a:avLst/>
          </a:prstGeom>
          <a:ln w="93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" name="Grupo 128"/>
          <p:cNvGrpSpPr/>
          <p:nvPr/>
        </p:nvGrpSpPr>
        <p:grpSpPr>
          <a:xfrm>
            <a:off x="8102983" y="4786043"/>
            <a:ext cx="1125960" cy="502812"/>
            <a:chOff x="6872400" y="3925260"/>
            <a:chExt cx="1479600" cy="412651"/>
          </a:xfrm>
        </p:grpSpPr>
        <p:sp>
          <p:nvSpPr>
            <p:cNvPr id="130" name="CustomShape 47"/>
            <p:cNvSpPr/>
            <p:nvPr/>
          </p:nvSpPr>
          <p:spPr>
            <a:xfrm>
              <a:off x="6873838" y="3936960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8"/>
            <p:cNvSpPr/>
            <p:nvPr/>
          </p:nvSpPr>
          <p:spPr>
            <a:xfrm>
              <a:off x="6872400" y="3925260"/>
              <a:ext cx="1479600" cy="22642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WTableView</a:t>
              </a:r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7720652" y="3199616"/>
            <a:ext cx="1149480" cy="486971"/>
            <a:chOff x="8547652" y="3155937"/>
            <a:chExt cx="1149480" cy="486971"/>
          </a:xfrm>
        </p:grpSpPr>
        <p:sp>
          <p:nvSpPr>
            <p:cNvPr id="143" name="CustomShape 71"/>
            <p:cNvSpPr/>
            <p:nvPr/>
          </p:nvSpPr>
          <p:spPr>
            <a:xfrm>
              <a:off x="8547652" y="3168899"/>
              <a:ext cx="1077840" cy="47400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72"/>
            <p:cNvSpPr/>
            <p:nvPr/>
          </p:nvSpPr>
          <p:spPr>
            <a:xfrm>
              <a:off x="8547652" y="3155937"/>
              <a:ext cx="1149480" cy="234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ResultSet2Model</a:t>
              </a:r>
            </a:p>
          </p:txBody>
        </p:sp>
      </p:grpSp>
      <p:sp>
        <p:nvSpPr>
          <p:cNvPr id="145" name="Line 62"/>
          <p:cNvSpPr/>
          <p:nvPr/>
        </p:nvSpPr>
        <p:spPr>
          <a:xfrm flipH="1" flipV="1">
            <a:off x="8479551" y="2434721"/>
            <a:ext cx="1" cy="698539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6" name="Grupo 145"/>
          <p:cNvGrpSpPr/>
          <p:nvPr/>
        </p:nvGrpSpPr>
        <p:grpSpPr>
          <a:xfrm>
            <a:off x="4892722" y="3676717"/>
            <a:ext cx="1169295" cy="819471"/>
            <a:chOff x="6872400" y="3925260"/>
            <a:chExt cx="1479600" cy="412650"/>
          </a:xfrm>
        </p:grpSpPr>
        <p:sp>
          <p:nvSpPr>
            <p:cNvPr id="147" name="CustomShape 47"/>
            <p:cNvSpPr/>
            <p:nvPr/>
          </p:nvSpPr>
          <p:spPr>
            <a:xfrm>
              <a:off x="6873840" y="3936959"/>
              <a:ext cx="1389240" cy="400951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8"/>
            <p:cNvSpPr/>
            <p:nvPr/>
          </p:nvSpPr>
          <p:spPr>
            <a:xfrm>
              <a:off x="6872400" y="3925260"/>
              <a:ext cx="1479600" cy="126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58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WTabWidget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49" name="Line 65"/>
          <p:cNvSpPr/>
          <p:nvPr/>
        </p:nvSpPr>
        <p:spPr>
          <a:xfrm>
            <a:off x="5856810" y="3222369"/>
            <a:ext cx="1774325" cy="820072"/>
          </a:xfrm>
          <a:prstGeom prst="line">
            <a:avLst/>
          </a:prstGeom>
          <a:ln w="9360" cap="flat">
            <a:solidFill>
              <a:srgbClr val="000000"/>
            </a:solidFill>
            <a:round/>
            <a:headEnd type="none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rupo 150"/>
          <p:cNvGrpSpPr/>
          <p:nvPr/>
        </p:nvGrpSpPr>
        <p:grpSpPr>
          <a:xfrm>
            <a:off x="4356090" y="1944611"/>
            <a:ext cx="935415" cy="464235"/>
            <a:chOff x="8029440" y="672360"/>
            <a:chExt cx="1182960" cy="504297"/>
          </a:xfrm>
        </p:grpSpPr>
        <p:sp>
          <p:nvSpPr>
            <p:cNvPr id="152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WTreeView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54" name="Line 62"/>
          <p:cNvSpPr/>
          <p:nvPr/>
        </p:nvSpPr>
        <p:spPr>
          <a:xfrm flipV="1">
            <a:off x="4814182" y="2398018"/>
            <a:ext cx="2687" cy="36963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3"/>
          <p:cNvSpPr/>
          <p:nvPr/>
        </p:nvSpPr>
        <p:spPr>
          <a:xfrm>
            <a:off x="5978977" y="754911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mainView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3"/>
          <p:cNvSpPr/>
          <p:nvPr/>
        </p:nvSpPr>
        <p:spPr>
          <a:xfrm>
            <a:off x="1165040" y="2870599"/>
            <a:ext cx="796047" cy="1895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cqSession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57" name="Grupo 156"/>
          <p:cNvGrpSpPr/>
          <p:nvPr/>
        </p:nvGrpSpPr>
        <p:grpSpPr>
          <a:xfrm>
            <a:off x="1737053" y="497404"/>
            <a:ext cx="1478716" cy="435625"/>
            <a:chOff x="8963854" y="1563988"/>
            <a:chExt cx="1403280" cy="402885"/>
          </a:xfrm>
        </p:grpSpPr>
        <p:sp>
          <p:nvSpPr>
            <p:cNvPr id="158" name="CustomShape 63"/>
            <p:cNvSpPr/>
            <p:nvPr/>
          </p:nvSpPr>
          <p:spPr>
            <a:xfrm>
              <a:off x="8964297" y="1576361"/>
              <a:ext cx="1319040" cy="390512"/>
            </a:xfrm>
            <a:prstGeom prst="rect">
              <a:avLst/>
            </a:prstGeom>
            <a:noFill/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>
              <a:off x="8963854" y="1563988"/>
              <a:ext cx="1403280" cy="23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C93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WStandardItemModel</a:t>
              </a:r>
              <a:endParaRPr lang="es-CU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60" name="Line 62"/>
          <p:cNvSpPr/>
          <p:nvPr/>
        </p:nvSpPr>
        <p:spPr>
          <a:xfrm flipV="1">
            <a:off x="2383000" y="933029"/>
            <a:ext cx="2396" cy="236339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3"/>
          <p:cNvSpPr/>
          <p:nvPr/>
        </p:nvSpPr>
        <p:spPr>
          <a:xfrm>
            <a:off x="6011895" y="1407329"/>
            <a:ext cx="996271" cy="1722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rssCtrl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62"/>
          <p:cNvSpPr/>
          <p:nvPr/>
        </p:nvSpPr>
        <p:spPr>
          <a:xfrm flipV="1">
            <a:off x="8479552" y="4376950"/>
            <a:ext cx="0" cy="41671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5" name="Grupo 164"/>
          <p:cNvGrpSpPr/>
          <p:nvPr/>
        </p:nvGrpSpPr>
        <p:grpSpPr>
          <a:xfrm>
            <a:off x="7643844" y="3904140"/>
            <a:ext cx="1323319" cy="464235"/>
            <a:chOff x="8029440" y="672360"/>
            <a:chExt cx="1182960" cy="504297"/>
          </a:xfrm>
        </p:grpSpPr>
        <p:sp>
          <p:nvSpPr>
            <p:cNvPr id="166" name="CustomShape 11"/>
            <p:cNvSpPr/>
            <p:nvPr/>
          </p:nvSpPr>
          <p:spPr>
            <a:xfrm>
              <a:off x="8029440" y="676800"/>
              <a:ext cx="1182960" cy="27468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2"/>
            <p:cNvSpPr/>
            <p:nvPr/>
          </p:nvSpPr>
          <p:spPr>
            <a:xfrm>
              <a:off x="8029440" y="672360"/>
              <a:ext cx="1182960" cy="5042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ES" sz="1000" dirty="0" smtClean="0"/>
                <a:t>W</a:t>
              </a:r>
              <a:r>
                <a:rPr lang="es-CU" sz="1000" dirty="0" smtClean="0"/>
                <a:t>CompositeWidget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93000"/>
                </a:lnSpc>
              </a:pP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68" name="CustomShape 53"/>
          <p:cNvSpPr/>
          <p:nvPr/>
        </p:nvSpPr>
        <p:spPr>
          <a:xfrm>
            <a:off x="3458802" y="2281438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wsView_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3"/>
          <p:cNvSpPr/>
          <p:nvPr/>
        </p:nvSpPr>
        <p:spPr>
          <a:xfrm>
            <a:off x="5968044" y="2390758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rssView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3"/>
          <p:cNvSpPr/>
          <p:nvPr/>
        </p:nvSpPr>
        <p:spPr>
          <a:xfrm>
            <a:off x="3304762" y="1213163"/>
            <a:ext cx="996271" cy="1722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workspaceCtrl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3"/>
          <p:cNvSpPr/>
          <p:nvPr/>
        </p:nvSpPr>
        <p:spPr>
          <a:xfrm>
            <a:off x="5097930" y="3325315"/>
            <a:ext cx="75888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77" name="Grupo 176"/>
          <p:cNvGrpSpPr/>
          <p:nvPr/>
        </p:nvGrpSpPr>
        <p:grpSpPr>
          <a:xfrm>
            <a:off x="5305651" y="2765371"/>
            <a:ext cx="1141988" cy="466560"/>
            <a:chOff x="1554120" y="3292560"/>
            <a:chExt cx="1114560" cy="466560"/>
          </a:xfrm>
        </p:grpSpPr>
        <p:sp>
          <p:nvSpPr>
            <p:cNvPr id="178" name="CustomShape 30"/>
            <p:cNvSpPr/>
            <p:nvPr/>
          </p:nvSpPr>
          <p:spPr>
            <a:xfrm>
              <a:off x="1554120" y="3292560"/>
              <a:ext cx="1114560" cy="26496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31"/>
            <p:cNvSpPr/>
            <p:nvPr/>
          </p:nvSpPr>
          <p:spPr>
            <a:xfrm>
              <a:off x="1554120" y="3292560"/>
              <a:ext cx="1114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ResultSetsView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5582977" y="1876708"/>
            <a:ext cx="1425189" cy="466560"/>
            <a:chOff x="1554120" y="3292560"/>
            <a:chExt cx="1114560" cy="466560"/>
          </a:xfrm>
        </p:grpSpPr>
        <p:sp>
          <p:nvSpPr>
            <p:cNvPr id="181" name="CustomShape 30"/>
            <p:cNvSpPr/>
            <p:nvPr/>
          </p:nvSpPr>
          <p:spPr>
            <a:xfrm>
              <a:off x="1554120" y="3292560"/>
              <a:ext cx="1114560" cy="264960"/>
            </a:xfrm>
            <a:prstGeom prst="rect">
              <a:avLst/>
            </a:prstGeom>
            <a:solidFill>
              <a:srgbClr val="FFFC93"/>
            </a:solidFill>
            <a:ln w="93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31"/>
            <p:cNvSpPr/>
            <p:nvPr/>
          </p:nvSpPr>
          <p:spPr>
            <a:xfrm>
              <a:off x="1554120" y="3292560"/>
              <a:ext cx="1114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s-CU" sz="1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ResultSetsController</a:t>
              </a:r>
              <a:endParaRPr lang="es-CU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83" name="CustomShape 53"/>
          <p:cNvSpPr/>
          <p:nvPr/>
        </p:nvSpPr>
        <p:spPr>
          <a:xfrm>
            <a:off x="6536480" y="4008367"/>
            <a:ext cx="943372" cy="2222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E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</a:t>
            </a: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View[0..n]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3"/>
          <p:cNvSpPr/>
          <p:nvPr/>
        </p:nvSpPr>
        <p:spPr>
          <a:xfrm>
            <a:off x="2747452" y="2612677"/>
            <a:ext cx="848395" cy="2081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E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sModel_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3"/>
          <p:cNvSpPr/>
          <p:nvPr/>
        </p:nvSpPr>
        <p:spPr>
          <a:xfrm>
            <a:off x="7219702" y="2600584"/>
            <a:ext cx="1070600" cy="2086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E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</a:t>
            </a: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Model[0..n]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62"/>
          <p:cNvSpPr/>
          <p:nvPr/>
        </p:nvSpPr>
        <p:spPr>
          <a:xfrm flipV="1">
            <a:off x="7810499" y="4383589"/>
            <a:ext cx="347106" cy="41671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Forma libre 27"/>
          <p:cNvSpPr/>
          <p:nvPr/>
        </p:nvSpPr>
        <p:spPr>
          <a:xfrm>
            <a:off x="677426" y="2833352"/>
            <a:ext cx="5749132" cy="2113331"/>
          </a:xfrm>
          <a:custGeom>
            <a:avLst/>
            <a:gdLst>
              <a:gd name="connsiteX0" fmla="*/ 5749132 w 5749132"/>
              <a:gd name="connsiteY0" fmla="*/ 940158 h 2113331"/>
              <a:gd name="connsiteX1" fmla="*/ 5581707 w 5749132"/>
              <a:gd name="connsiteY1" fmla="*/ 1596980 h 2113331"/>
              <a:gd name="connsiteX2" fmla="*/ 5053673 w 5749132"/>
              <a:gd name="connsiteY2" fmla="*/ 2073499 h 2113331"/>
              <a:gd name="connsiteX3" fmla="*/ 2774112 w 5749132"/>
              <a:gd name="connsiteY3" fmla="*/ 2009104 h 2113331"/>
              <a:gd name="connsiteX4" fmla="*/ 172580 w 5749132"/>
              <a:gd name="connsiteY4" fmla="*/ 1390918 h 2113331"/>
              <a:gd name="connsiteX5" fmla="*/ 236974 w 5749132"/>
              <a:gd name="connsiteY5" fmla="*/ 0 h 2113331"/>
              <a:gd name="connsiteX6" fmla="*/ 236974 w 5749132"/>
              <a:gd name="connsiteY6" fmla="*/ 0 h 211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9132" h="2113331">
                <a:moveTo>
                  <a:pt x="5749132" y="940158"/>
                </a:moveTo>
                <a:cubicBezTo>
                  <a:pt x="5723374" y="1174124"/>
                  <a:pt x="5697617" y="1408090"/>
                  <a:pt x="5581707" y="1596980"/>
                </a:cubicBezTo>
                <a:cubicBezTo>
                  <a:pt x="5465797" y="1785870"/>
                  <a:pt x="5521605" y="2004812"/>
                  <a:pt x="5053673" y="2073499"/>
                </a:cubicBezTo>
                <a:cubicBezTo>
                  <a:pt x="4585741" y="2142186"/>
                  <a:pt x="3587627" y="2122868"/>
                  <a:pt x="2774112" y="2009104"/>
                </a:cubicBezTo>
                <a:cubicBezTo>
                  <a:pt x="1960596" y="1895341"/>
                  <a:pt x="595436" y="1725769"/>
                  <a:pt x="172580" y="1390918"/>
                </a:cubicBezTo>
                <a:cubicBezTo>
                  <a:pt x="-250276" y="1056067"/>
                  <a:pt x="236974" y="0"/>
                  <a:pt x="236974" y="0"/>
                </a:cubicBezTo>
                <a:lnTo>
                  <a:pt x="236974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rco 28"/>
          <p:cNvSpPr/>
          <p:nvPr/>
        </p:nvSpPr>
        <p:spPr>
          <a:xfrm rot="10488188" flipV="1">
            <a:off x="6436020" y="3272487"/>
            <a:ext cx="2747719" cy="844121"/>
          </a:xfrm>
          <a:prstGeom prst="arc">
            <a:avLst>
              <a:gd name="adj1" fmla="val 1718495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927279" y="1916754"/>
            <a:ext cx="430775" cy="9037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stomShape 53"/>
          <p:cNvSpPr/>
          <p:nvPr/>
        </p:nvSpPr>
        <p:spPr>
          <a:xfrm>
            <a:off x="6637177" y="3099551"/>
            <a:ext cx="796047" cy="1895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es-CU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cqSession</a:t>
            </a:r>
            <a:endParaRPr lang="es-CU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3000" cy="599841"/>
          </a:xfrm>
        </p:spPr>
        <p:txBody>
          <a:bodyPr/>
          <a:lstStyle/>
          <a:p>
            <a:r>
              <a:rPr lang="es-CU" dirty="0" smtClean="0"/>
              <a:t>Formularios como una pestaña???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726379" y="1297704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51810" y="1297704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66800" y="1297704"/>
            <a:ext cx="165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184223" y="13812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U" dirty="0" smtClean="0"/>
              <a:t>Formularios</a:t>
            </a:r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4872471" y="1272961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3197902" y="1272961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3212892" y="1272961"/>
            <a:ext cx="165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330315" y="135646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U" dirty="0" smtClean="0"/>
              <a:t>Tablas</a:t>
            </a:r>
            <a:endParaRPr lang="es-ES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7439261" y="1270852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764692" y="1270852"/>
            <a:ext cx="14990" cy="47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5779682" y="1270852"/>
            <a:ext cx="165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897105" y="135435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U" dirty="0" smtClean="0"/>
              <a:t>Graficos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668312" y="1777389"/>
            <a:ext cx="398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68312" y="1777389"/>
            <a:ext cx="0" cy="469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668312" y="6475751"/>
            <a:ext cx="819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8859187" y="1777389"/>
            <a:ext cx="0" cy="469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2741369" y="1750537"/>
            <a:ext cx="6117818" cy="2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132</Words>
  <Application>Microsoft Office PowerPoint</Application>
  <PresentationFormat>Personalizado</PresentationFormat>
  <Paragraphs>43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DejaVu Sans</vt:lpstr>
      <vt:lpstr>Segoe UI</vt:lpstr>
      <vt:lpstr>Times New Roman</vt:lpstr>
      <vt:lpstr>Office Theme</vt:lpstr>
      <vt:lpstr>Presentación de PowerPoint</vt:lpstr>
      <vt:lpstr>Presentación de PowerPoint</vt:lpstr>
      <vt:lpstr>Formularios como una pestaña???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Alegna</dc:creator>
  <dc:description/>
  <cp:lastModifiedBy>Alegna Muro Manguela</cp:lastModifiedBy>
  <cp:revision>87</cp:revision>
  <dcterms:created xsi:type="dcterms:W3CDTF">2018-03-15T13:07:50Z</dcterms:created>
  <dcterms:modified xsi:type="dcterms:W3CDTF">2018-03-22T14:58:43Z</dcterms:modified>
  <dc:language>es-CU</dc:language>
</cp:coreProperties>
</file>