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0" r:id="rId8"/>
    <p:sldId id="268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3B421-3944-4171-9FFB-A8A10F73F874}" v="1" dt="2025-10-16T21:26:5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ánchez" userId="41291a4e6da63335" providerId="LiveId" clId="{3ED0C291-7D32-44BD-821E-EEABF2784BA8}"/>
    <pc:docChg chg="undo custSel addSld modSld sldOrd">
      <pc:chgData name="Pedro Sánchez" userId="41291a4e6da63335" providerId="LiveId" clId="{3ED0C291-7D32-44BD-821E-EEABF2784BA8}" dt="2025-10-16T21:32:43.393" v="582" actId="11529"/>
      <pc:docMkLst>
        <pc:docMk/>
      </pc:docMkLst>
      <pc:sldChg chg="modSp mod">
        <pc:chgData name="Pedro Sánchez" userId="41291a4e6da63335" providerId="LiveId" clId="{3ED0C291-7D32-44BD-821E-EEABF2784BA8}" dt="2025-09-26T15:21:24.492" v="467" actId="20577"/>
        <pc:sldMkLst>
          <pc:docMk/>
          <pc:sldMk cId="2079003264" sldId="256"/>
        </pc:sldMkLst>
        <pc:spChg chg="mod">
          <ac:chgData name="Pedro Sánchez" userId="41291a4e6da63335" providerId="LiveId" clId="{3ED0C291-7D32-44BD-821E-EEABF2784BA8}" dt="2025-09-26T15:21:24.492" v="467" actId="20577"/>
          <ac:spMkLst>
            <pc:docMk/>
            <pc:sldMk cId="2079003264" sldId="256"/>
            <ac:spMk id="3" creationId="{30C10488-ABCD-709F-10D8-81AC907E5ED9}"/>
          </ac:spMkLst>
        </pc:spChg>
      </pc:sldChg>
      <pc:sldChg chg="addSp modSp mod">
        <pc:chgData name="Pedro Sánchez" userId="41291a4e6da63335" providerId="LiveId" clId="{3ED0C291-7D32-44BD-821E-EEABF2784BA8}" dt="2025-09-18T03:46:23.171" v="72" actId="14100"/>
        <pc:sldMkLst>
          <pc:docMk/>
          <pc:sldMk cId="3168108746" sldId="257"/>
        </pc:sldMkLst>
        <pc:spChg chg="mod">
          <ac:chgData name="Pedro Sánchez" userId="41291a4e6da63335" providerId="LiveId" clId="{3ED0C291-7D32-44BD-821E-EEABF2784BA8}" dt="2025-09-18T03:46:23.171" v="72" actId="14100"/>
          <ac:spMkLst>
            <pc:docMk/>
            <pc:sldMk cId="3168108746" sldId="257"/>
            <ac:spMk id="3" creationId="{38251BFC-9B91-8D60-19EB-029C5093B96D}"/>
          </ac:spMkLst>
        </pc:spChg>
      </pc:sldChg>
      <pc:sldChg chg="addSp modSp mod">
        <pc:chgData name="Pedro Sánchez" userId="41291a4e6da63335" providerId="LiveId" clId="{3ED0C291-7D32-44BD-821E-EEABF2784BA8}" dt="2025-09-18T04:08:24.857" v="367" actId="14100"/>
        <pc:sldMkLst>
          <pc:docMk/>
          <pc:sldMk cId="2424761874" sldId="258"/>
        </pc:sldMkLst>
        <pc:spChg chg="mod">
          <ac:chgData name="Pedro Sánchez" userId="41291a4e6da63335" providerId="LiveId" clId="{3ED0C291-7D32-44BD-821E-EEABF2784BA8}" dt="2025-09-18T03:48:48.973" v="132" actId="113"/>
          <ac:spMkLst>
            <pc:docMk/>
            <pc:sldMk cId="2424761874" sldId="258"/>
            <ac:spMk id="3" creationId="{713DC48A-224C-56BB-369B-818F222D6346}"/>
          </ac:spMkLst>
        </pc:spChg>
        <pc:picChg chg="mod">
          <ac:chgData name="Pedro Sánchez" userId="41291a4e6da63335" providerId="LiveId" clId="{3ED0C291-7D32-44BD-821E-EEABF2784BA8}" dt="2025-09-18T04:08:24.857" v="367" actId="14100"/>
          <ac:picMkLst>
            <pc:docMk/>
            <pc:sldMk cId="2424761874" sldId="258"/>
            <ac:picMk id="9" creationId="{04236AC5-857F-EE0C-2A7E-1CB662255589}"/>
          </ac:picMkLst>
        </pc:picChg>
      </pc:sldChg>
      <pc:sldChg chg="modSp mod">
        <pc:chgData name="Pedro Sánchez" userId="41291a4e6da63335" providerId="LiveId" clId="{3ED0C291-7D32-44BD-821E-EEABF2784BA8}" dt="2025-09-18T03:49:56.349" v="145" actId="14100"/>
        <pc:sldMkLst>
          <pc:docMk/>
          <pc:sldMk cId="152558511" sldId="259"/>
        </pc:sldMkLst>
        <pc:spChg chg="mod">
          <ac:chgData name="Pedro Sánchez" userId="41291a4e6da63335" providerId="LiveId" clId="{3ED0C291-7D32-44BD-821E-EEABF2784BA8}" dt="2025-09-18T03:49:56.349" v="145" actId="14100"/>
          <ac:spMkLst>
            <pc:docMk/>
            <pc:sldMk cId="152558511" sldId="259"/>
            <ac:spMk id="14" creationId="{6CEC363E-8ED6-4890-1AFD-B9CCDF29565D}"/>
          </ac:spMkLst>
        </pc:spChg>
      </pc:sldChg>
      <pc:sldChg chg="addSp modSp mod">
        <pc:chgData name="Pedro Sánchez" userId="41291a4e6da63335" providerId="LiveId" clId="{3ED0C291-7D32-44BD-821E-EEABF2784BA8}" dt="2025-10-16T21:24:53.728" v="512" actId="11529"/>
        <pc:sldMkLst>
          <pc:docMk/>
          <pc:sldMk cId="3125701131" sldId="260"/>
        </pc:sldMkLst>
        <pc:spChg chg="mod">
          <ac:chgData name="Pedro Sánchez" userId="41291a4e6da63335" providerId="LiveId" clId="{3ED0C291-7D32-44BD-821E-EEABF2784BA8}" dt="2025-10-16T21:24:46.273" v="511" actId="20577"/>
          <ac:spMkLst>
            <pc:docMk/>
            <pc:sldMk cId="3125701131" sldId="260"/>
            <ac:spMk id="2" creationId="{B6A5D0FF-1723-D124-523D-E88FA436823A}"/>
          </ac:spMkLst>
        </pc:spChg>
        <pc:spChg chg="mod">
          <ac:chgData name="Pedro Sánchez" userId="41291a4e6da63335" providerId="LiveId" clId="{3ED0C291-7D32-44BD-821E-EEABF2784BA8}" dt="2025-10-16T21:24:27.450" v="501" actId="1076"/>
          <ac:spMkLst>
            <pc:docMk/>
            <pc:sldMk cId="3125701131" sldId="260"/>
            <ac:spMk id="3" creationId="{6B3DF7AE-265B-2314-CABD-7E650040C2CE}"/>
          </ac:spMkLst>
        </pc:spChg>
        <pc:spChg chg="add">
          <ac:chgData name="Pedro Sánchez" userId="41291a4e6da63335" providerId="LiveId" clId="{3ED0C291-7D32-44BD-821E-EEABF2784BA8}" dt="2025-10-16T21:24:53.728" v="512" actId="11529"/>
          <ac:spMkLst>
            <pc:docMk/>
            <pc:sldMk cId="3125701131" sldId="260"/>
            <ac:spMk id="6" creationId="{F810DA46-AAEA-B176-3EDF-C1CC8E259C54}"/>
          </ac:spMkLst>
        </pc:spChg>
      </pc:sldChg>
      <pc:sldChg chg="addSp modSp mod">
        <pc:chgData name="Pedro Sánchez" userId="41291a4e6da63335" providerId="LiveId" clId="{3ED0C291-7D32-44BD-821E-EEABF2784BA8}" dt="2025-09-18T03:59:55.382" v="281" actId="14826"/>
        <pc:sldMkLst>
          <pc:docMk/>
          <pc:sldMk cId="1808529488" sldId="261"/>
        </pc:sldMkLst>
        <pc:spChg chg="mod">
          <ac:chgData name="Pedro Sánchez" userId="41291a4e6da63335" providerId="LiveId" clId="{3ED0C291-7D32-44BD-821E-EEABF2784BA8}" dt="2025-09-18T03:56:47.574" v="230" actId="14100"/>
          <ac:spMkLst>
            <pc:docMk/>
            <pc:sldMk cId="1808529488" sldId="261"/>
            <ac:spMk id="3" creationId="{E0612DCE-1DEF-6D31-048A-4DA1989D8825}"/>
          </ac:spMkLst>
        </pc:spChg>
        <pc:spChg chg="mod">
          <ac:chgData name="Pedro Sánchez" userId="41291a4e6da63335" providerId="LiveId" clId="{3ED0C291-7D32-44BD-821E-EEABF2784BA8}" dt="2025-09-18T03:59:34.217" v="280" actId="20577"/>
          <ac:spMkLst>
            <pc:docMk/>
            <pc:sldMk cId="1808529488" sldId="261"/>
            <ac:spMk id="8" creationId="{135E7A1F-3A09-77D9-B01C-DA13E43B2176}"/>
          </ac:spMkLst>
        </pc:spChg>
        <pc:picChg chg="mod">
          <ac:chgData name="Pedro Sánchez" userId="41291a4e6da63335" providerId="LiveId" clId="{3ED0C291-7D32-44BD-821E-EEABF2784BA8}" dt="2025-09-18T03:59:55.382" v="281" actId="14826"/>
          <ac:picMkLst>
            <pc:docMk/>
            <pc:sldMk cId="1808529488" sldId="261"/>
            <ac:picMk id="7" creationId="{92B8253B-EFEA-9B5F-727B-2B615C7C9478}"/>
          </ac:picMkLst>
        </pc:picChg>
      </pc:sldChg>
      <pc:sldChg chg="modSp mod">
        <pc:chgData name="Pedro Sánchez" userId="41291a4e6da63335" providerId="LiveId" clId="{3ED0C291-7D32-44BD-821E-EEABF2784BA8}" dt="2025-09-18T04:01:29.816" v="329" actId="20577"/>
        <pc:sldMkLst>
          <pc:docMk/>
          <pc:sldMk cId="2248330113" sldId="262"/>
        </pc:sldMkLst>
        <pc:spChg chg="mod">
          <ac:chgData name="Pedro Sánchez" userId="41291a4e6da63335" providerId="LiveId" clId="{3ED0C291-7D32-44BD-821E-EEABF2784BA8}" dt="2025-09-18T03:54:24.965" v="184" actId="948"/>
          <ac:spMkLst>
            <pc:docMk/>
            <pc:sldMk cId="2248330113" sldId="262"/>
            <ac:spMk id="3" creationId="{19EBB4F4-5822-F8CA-39F5-0439B9882C53}"/>
          </ac:spMkLst>
        </pc:spChg>
        <pc:spChg chg="mod">
          <ac:chgData name="Pedro Sánchez" userId="41291a4e6da63335" providerId="LiveId" clId="{3ED0C291-7D32-44BD-821E-EEABF2784BA8}" dt="2025-09-18T04:01:29.816" v="329" actId="20577"/>
          <ac:spMkLst>
            <pc:docMk/>
            <pc:sldMk cId="2248330113" sldId="262"/>
            <ac:spMk id="8" creationId="{FB1E0EED-EE72-350A-A469-4DEBB29853E7}"/>
          </ac:spMkLst>
        </pc:spChg>
        <pc:picChg chg="mod">
          <ac:chgData name="Pedro Sánchez" userId="41291a4e6da63335" providerId="LiveId" clId="{3ED0C291-7D32-44BD-821E-EEABF2784BA8}" dt="2025-09-18T04:00:14.240" v="282" actId="14826"/>
          <ac:picMkLst>
            <pc:docMk/>
            <pc:sldMk cId="2248330113" sldId="262"/>
            <ac:picMk id="7" creationId="{58A2FEFB-2262-1E84-25C1-E48B1423F11F}"/>
          </ac:picMkLst>
        </pc:picChg>
      </pc:sldChg>
      <pc:sldChg chg="addSp modSp mod">
        <pc:chgData name="Pedro Sánchez" userId="41291a4e6da63335" providerId="LiveId" clId="{3ED0C291-7D32-44BD-821E-EEABF2784BA8}" dt="2025-09-18T04:04:29.524" v="334" actId="14826"/>
        <pc:sldMkLst>
          <pc:docMk/>
          <pc:sldMk cId="856540980" sldId="263"/>
        </pc:sldMkLst>
        <pc:spChg chg="mod">
          <ac:chgData name="Pedro Sánchez" userId="41291a4e6da63335" providerId="LiveId" clId="{3ED0C291-7D32-44BD-821E-EEABF2784BA8}" dt="2025-09-18T03:56:54.860" v="231" actId="14100"/>
          <ac:spMkLst>
            <pc:docMk/>
            <pc:sldMk cId="856540980" sldId="263"/>
            <ac:spMk id="3" creationId="{324BC577-5816-B7D0-08A1-26DDDEEA840A}"/>
          </ac:spMkLst>
        </pc:spChg>
        <pc:picChg chg="add mod">
          <ac:chgData name="Pedro Sánchez" userId="41291a4e6da63335" providerId="LiveId" clId="{3ED0C291-7D32-44BD-821E-EEABF2784BA8}" dt="2025-09-18T04:04:29.524" v="334" actId="14826"/>
          <ac:picMkLst>
            <pc:docMk/>
            <pc:sldMk cId="856540980" sldId="263"/>
            <ac:picMk id="6" creationId="{435911E5-7130-3392-ED40-D74B22ADC32A}"/>
          </ac:picMkLst>
        </pc:picChg>
      </pc:sldChg>
      <pc:sldChg chg="addSp modSp add mod ord">
        <pc:chgData name="Pedro Sánchez" userId="41291a4e6da63335" providerId="LiveId" clId="{3ED0C291-7D32-44BD-821E-EEABF2784BA8}" dt="2025-10-16T21:32:43.393" v="582" actId="11529"/>
        <pc:sldMkLst>
          <pc:docMk/>
          <pc:sldMk cId="1825084229" sldId="264"/>
        </pc:sldMkLst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2" creationId="{06F8662D-E655-D0AB-C953-7E57D740C5D7}"/>
          </ac:spMkLst>
        </pc:spChg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3" creationId="{63654C2C-F047-C140-1CEA-4F3DF814A794}"/>
          </ac:spMkLst>
        </pc:spChg>
        <pc:spChg chg="add">
          <ac:chgData name="Pedro Sánchez" userId="41291a4e6da63335" providerId="LiveId" clId="{3ED0C291-7D32-44BD-821E-EEABF2784BA8}" dt="2025-10-16T21:32:43.393" v="582" actId="11529"/>
          <ac:spMkLst>
            <pc:docMk/>
            <pc:sldMk cId="1825084229" sldId="264"/>
            <ac:spMk id="6" creationId="{DB045DBC-CAB4-6CF2-774F-04394770B6D4}"/>
          </ac:spMkLst>
        </pc:spChg>
      </pc:sldChg>
      <pc:sldChg chg="addSp delSp modSp add mod">
        <pc:chgData name="Pedro Sánchez" userId="41291a4e6da63335" providerId="LiveId" clId="{3ED0C291-7D32-44BD-821E-EEABF2784BA8}" dt="2025-10-16T21:27:06.862" v="545" actId="20577"/>
        <pc:sldMkLst>
          <pc:docMk/>
          <pc:sldMk cId="2294619585" sldId="265"/>
        </pc:sldMkLst>
        <pc:spChg chg="add mod">
          <ac:chgData name="Pedro Sánchez" userId="41291a4e6da63335" providerId="LiveId" clId="{3ED0C291-7D32-44BD-821E-EEABF2784BA8}" dt="2025-10-16T21:27:06.862" v="545" actId="20577"/>
          <ac:spMkLst>
            <pc:docMk/>
            <pc:sldMk cId="2294619585" sldId="265"/>
            <ac:spMk id="2" creationId="{9267FDDA-4C2F-D653-585B-3BD40829D61E}"/>
          </ac:spMkLst>
        </pc:sp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6" creationId="{95C1263D-76F3-679D-9574-1945259AD3B0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8" creationId="{224333C7-9340-8C8C-AFBD-2DA95A325136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1" creationId="{63D2AFE4-C934-A4ED-F14F-DF565C95B087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3" creationId="{50050EAC-4239-3740-F684-7A3F1D30C0E8}"/>
          </ac:picMkLst>
        </pc:picChg>
      </pc:sldChg>
      <pc:sldChg chg="delSp modSp add mod">
        <pc:chgData name="Pedro Sánchez" userId="41291a4e6da63335" providerId="LiveId" clId="{3ED0C291-7D32-44BD-821E-EEABF2784BA8}" dt="2025-09-18T04:09:51.234" v="462" actId="1076"/>
        <pc:sldMkLst>
          <pc:docMk/>
          <pc:sldMk cId="3835149613" sldId="266"/>
        </pc:sldMkLst>
        <pc:spChg chg="mod">
          <ac:chgData name="Pedro Sánchez" userId="41291a4e6da63335" providerId="LiveId" clId="{3ED0C291-7D32-44BD-821E-EEABF2784BA8}" dt="2025-09-18T04:09:51.234" v="462" actId="1076"/>
          <ac:spMkLst>
            <pc:docMk/>
            <pc:sldMk cId="3835149613" sldId="266"/>
            <ac:spMk id="3" creationId="{358FFBA6-2721-3365-E68D-AC8AD2EF99B4}"/>
          </ac:spMkLst>
        </pc:spChg>
        <pc:spChg chg="mod">
          <ac:chgData name="Pedro Sánchez" userId="41291a4e6da63335" providerId="LiveId" clId="{3ED0C291-7D32-44BD-821E-EEABF2784BA8}" dt="2025-09-18T04:08:57.515" v="388" actId="20577"/>
          <ac:spMkLst>
            <pc:docMk/>
            <pc:sldMk cId="3835149613" sldId="266"/>
            <ac:spMk id="5" creationId="{3C3A45BC-25E4-F4F1-4F13-A0EFB41321DA}"/>
          </ac:spMkLst>
        </pc:spChg>
      </pc:sldChg>
      <pc:sldChg chg="modSp new mod">
        <pc:chgData name="Pedro Sánchez" userId="41291a4e6da63335" providerId="LiveId" clId="{3ED0C291-7D32-44BD-821E-EEABF2784BA8}" dt="2025-10-16T21:22:55.744" v="477" actId="20577"/>
        <pc:sldMkLst>
          <pc:docMk/>
          <pc:sldMk cId="495250123" sldId="267"/>
        </pc:sldMkLst>
        <pc:spChg chg="mod">
          <ac:chgData name="Pedro Sánchez" userId="41291a4e6da63335" providerId="LiveId" clId="{3ED0C291-7D32-44BD-821E-EEABF2784BA8}" dt="2025-10-16T21:22:55.744" v="477" actId="20577"/>
          <ac:spMkLst>
            <pc:docMk/>
            <pc:sldMk cId="495250123" sldId="267"/>
            <ac:spMk id="2" creationId="{0BF43F53-6045-B111-CC4C-5F6E622D4A03}"/>
          </ac:spMkLst>
        </pc:spChg>
      </pc:sldChg>
      <pc:sldChg chg="modSp new mod">
        <pc:chgData name="Pedro Sánchez" userId="41291a4e6da63335" providerId="LiveId" clId="{3ED0C291-7D32-44BD-821E-EEABF2784BA8}" dt="2025-10-16T21:31:52.318" v="581" actId="20577"/>
        <pc:sldMkLst>
          <pc:docMk/>
          <pc:sldMk cId="435417858" sldId="268"/>
        </pc:sldMkLst>
        <pc:spChg chg="mod">
          <ac:chgData name="Pedro Sánchez" userId="41291a4e6da63335" providerId="LiveId" clId="{3ED0C291-7D32-44BD-821E-EEABF2784BA8}" dt="2025-10-16T21:31:52.318" v="581" actId="20577"/>
          <ac:spMkLst>
            <pc:docMk/>
            <pc:sldMk cId="435417858" sldId="268"/>
            <ac:spMk id="2" creationId="{F66A06A1-429D-5897-8071-255E7A23A1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22BD-B0F4-7D5B-2B09-265090C3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CCE36-7881-326A-03FE-193B4E60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1DBF7-69D6-CAD0-260D-673BBB8E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2D40-40CE-788A-FFEC-CDFA2F55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3D88-390E-AC8A-B209-8379D2B3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DC44-2721-6D34-1E72-1D8B5F0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77167-5A0A-3DCA-9810-52498AE1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669C6-FE2D-61B4-954D-822A81A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B74CB-436D-8E7A-23DE-6DFC827B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DBB27-816E-0027-518C-44FDB21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3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D6545F-4067-1FBF-31D7-4296CF916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03F24-2FAC-872B-DF14-2E1E636F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E2069-657A-2AFB-D9B4-F627A47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0CBCA-7CC8-24C3-C492-15F3CBC9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0D573-3012-0201-50BF-4DE42DE9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AAC57-73A1-5BB7-5248-7CA78DB8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3766F-9F00-2AD7-988D-8C97EF99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DD1D8-4442-B731-7BCE-F065823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EC58-03D0-E0CC-3979-FE49D989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5F2E-5160-67DD-48B2-C583D755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7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B15E-8D7F-F1BC-1B65-8AA2B5EB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157B6-1CFA-55EE-5E4B-C2E03244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AD605-9BD0-1202-2976-D3B532C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88A91-FD82-0B55-E1D8-29D5E5E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9FB98-F08C-F07C-6DF4-5262A93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4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5CD97-192E-A57B-235D-97586A18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7EAEF-96CE-8025-E502-FE7A6D9D6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91B4C5-7914-2CDD-7CC8-569A976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A0A8F-18AE-4AE0-9836-2941AB6F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52AB4-B0DA-EE17-D0F3-8233E55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5DE74-3F12-68AF-ED4E-8FDAE42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51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7931-F035-5C49-5A63-01B135DA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54707-5FB5-324E-F433-95E8B8B6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86E6F-7CFD-B7E2-0A8D-21605C08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BC20C-F2C6-7D32-3138-5871E342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105C42-69B9-60AD-E6A8-4D7A77E2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85D289-8F14-AC52-1C3E-38A5B6D7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3A497D-9805-8CA6-F003-F49B74CC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B89B7-2829-53AB-693F-A33CEBE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4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9DFA-21BA-9890-5AE4-CA404ACC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733C-4ED4-8875-B5B4-6E045779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B80934-1F6A-AFE3-8DFF-8BFB1A2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D5B21-C547-D089-1BC1-AD49355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0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9B591-2919-C3C0-E75B-00C1B95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07B00-E37B-7FA4-805F-FB6D0AA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A8721-06A5-BE5F-FE47-BC919C4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9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902A-CE87-6497-2D1A-AAFCE510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0DDB4-CC57-A89F-E5D7-F1BC2E87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2666-C9BD-9A85-77B9-C83F87753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E8D18-CB58-EB19-3911-66B1CD4D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16B63-EB64-3DF9-34C4-AE46080D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5B13B-B9AF-5483-31DE-7A501777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0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2EAD-DE02-6D01-09A6-87E0061A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2F57A-79DC-6B4E-6C07-288E3542E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42E304-1105-E81F-5C59-F911FB98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A726F-228F-2E6B-00C5-A1CB12B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284A1-187D-735C-7B74-EED4FF22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45153-A032-4572-79BC-20FE277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DEFD18-0978-EFA5-195D-466A75A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DB5D1-8878-2AAD-4D2A-E509F5E3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6E9B4-B119-BEF6-6C81-4195749D6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05EA2-0A53-4C12-BE14-DA45449A4726}" type="datetimeFigureOut">
              <a:rPr lang="es-CO" smtClean="0"/>
              <a:t>16/10/2025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386EE-C462-92AA-7DD7-9206D798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FCBBF-26E4-F06D-6D93-0F71D498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5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F87A-94B4-7DDB-F6BB-D85261F90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Modelo de predicción del precio del cacao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10488-ABCD-709F-10D8-81AC907E5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Presentación de avances – Semana 8</a:t>
            </a:r>
          </a:p>
          <a:p>
            <a:endParaRPr lang="es-CO" dirty="0"/>
          </a:p>
          <a:p>
            <a:r>
              <a:rPr lang="es-CO" dirty="0"/>
              <a:t>Pedro Jose Sanchez Martinez </a:t>
            </a:r>
          </a:p>
          <a:p>
            <a:r>
              <a:rPr lang="es-CO" dirty="0"/>
              <a:t>Septiembre, 2025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01B164-158B-7686-97A8-36856C8A5808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1B82AB16-D503-FD44-F817-B6EBA01B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0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5BAB-B01E-1969-A6C1-A5D5842C1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EBB4F4-5822-F8CA-39F5-0439B988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1" y="1991137"/>
            <a:ext cx="4850295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SARIMAX 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 with </a:t>
            </a:r>
            <a:r>
              <a:rPr lang="en-US" sz="1000" dirty="0" err="1"/>
              <a:t>eXogenous</a:t>
            </a:r>
            <a:r>
              <a:rPr lang="en-US" sz="1000" dirty="0"/>
              <a:t> regressors)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estacionalidad y variables exógenas.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parámetros (p, d, q), parámetros estacionales (P, D, Q, m) y variables externas.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pronósticos considerando tendencia, estacionalidad y factores externos.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requiere conocer o predecir variables exógenas futuras; sensible a errores en parámetros y supuestos de estacionariedad.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107846-B800-3E06-0086-1877F6137CA3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A11B9A8-8A4F-D5B9-E681-FCFFC5D3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B48B27-906D-6CF1-082F-1C750E0D3D6C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A2FEFB-2262-1E84-25C1-E48B1423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6" y="1817503"/>
            <a:ext cx="5439187" cy="322299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FB1E0EED-EE72-350A-A469-4DEBB29853E7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(1, 1, 2)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(0, 1, 1, 4)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956.28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1268.97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1564.17</a:t>
            </a:r>
          </a:p>
        </p:txBody>
      </p:sp>
    </p:spTree>
    <p:extLst>
      <p:ext uri="{BB962C8B-B14F-4D97-AF65-F5344CB8AC3E}">
        <p14:creationId xmlns:p14="http://schemas.microsoft.com/office/powerpoint/2010/main" val="224833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A386-92BA-88B4-5721-A07FCA69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4BC577-5816-B7D0-08A1-26DDDEEA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1991137"/>
            <a:ext cx="4810538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es-MX" sz="1000" dirty="0"/>
              <a:t>(Vector </a:t>
            </a:r>
            <a:r>
              <a:rPr lang="es-MX" sz="1000" dirty="0" err="1"/>
              <a:t>AutoRegresivo</a:t>
            </a:r>
            <a:r>
              <a:rPr lang="es-MX" sz="1000" dirty="0"/>
              <a:t>)</a:t>
            </a:r>
          </a:p>
          <a:p>
            <a:pPr algn="just"/>
            <a:r>
              <a:rPr lang="es-MX" sz="1200" dirty="0"/>
              <a:t>Modelo multivariante que explica la dinámica conjunta de varias variables endógenas con sus rezagos.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valores pasados de todas las variables, y opcionalmente variables exógenas o deterministas.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predicciones de cada variable en función de sus propios rezagos y los de las demás.</a:t>
            </a:r>
          </a:p>
          <a:p>
            <a:pPr algn="just"/>
            <a:r>
              <a:rPr lang="es-MX" sz="1200" dirty="0"/>
              <a:t>Limitaciones: sensible a multicolinealidad, riesgo de sobreajuste, necesidad de estacionariedad y dificultad para interpretación causal estricta.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867BF5-B881-8867-3A01-F89DABF01B4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537D5F15-0D21-8A12-3403-2C1AA9C0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387E4-6C77-DFBC-C767-95828F218FEE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48CE84-D147-EE00-E3E9-691BDBDA7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994604"/>
            <a:ext cx="5439189" cy="286879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FF441EC-4775-2B8F-BF60-07F396D659DF}"/>
              </a:ext>
            </a:extLst>
          </p:cNvPr>
          <p:cNvSpPr txBox="1">
            <a:spLocks/>
          </p:cNvSpPr>
          <p:nvPr/>
        </p:nvSpPr>
        <p:spPr>
          <a:xfrm>
            <a:off x="7759148" y="4960449"/>
            <a:ext cx="3061252" cy="903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60,79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5628.66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6083.50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5911E5-7130-3392-ED40-D74B22AD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679" y="4657588"/>
            <a:ext cx="5009321" cy="12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0EE13-240E-308E-CF5B-8577EF46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654C2C-F047-C140-1CEA-4F3DF814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286" y="1991137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>
                <a:solidFill>
                  <a:schemeClr val="bg2">
                    <a:lumMod val="75000"/>
                  </a:schemeClr>
                </a:solidFill>
              </a:rPr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</a:t>
            </a:r>
            <a:r>
              <a:rPr lang="es-MX" sz="1400" dirty="0" err="1">
                <a:solidFill>
                  <a:schemeClr val="bg2">
                    <a:lumMod val="75000"/>
                  </a:schemeClr>
                </a:solidFill>
              </a:rPr>
              <a:t>univariados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C14BCC-8B44-03BC-2BE4-C144568F039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577E146-7C19-13DD-7D91-7FC5D2BC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7E73BC-9557-F4B7-3970-53075E6B4A2B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6F8662D-E655-D0AB-C953-7E57D740C5D7}"/>
              </a:ext>
            </a:extLst>
          </p:cNvPr>
          <p:cNvSpPr txBox="1">
            <a:spLocks/>
          </p:cNvSpPr>
          <p:nvPr/>
        </p:nvSpPr>
        <p:spPr>
          <a:xfrm>
            <a:off x="987286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/>
              <a:t>¿Qué queda por hacer?</a:t>
            </a:r>
          </a:p>
          <a:p>
            <a:pPr algn="just"/>
            <a:r>
              <a:rPr lang="es-MX" sz="1400" dirty="0"/>
              <a:t>5. Aplicar modelos de machine </a:t>
            </a:r>
            <a:r>
              <a:rPr lang="es-MX" sz="1400" dirty="0" err="1"/>
              <a:t>learning</a:t>
            </a:r>
            <a:r>
              <a:rPr lang="es-MX" sz="1400" dirty="0"/>
              <a:t>: </a:t>
            </a:r>
            <a:r>
              <a:rPr lang="es-MX" sz="1400" dirty="0" err="1"/>
              <a:t>XGBoost</a:t>
            </a:r>
            <a:r>
              <a:rPr lang="es-MX" sz="1400" dirty="0"/>
              <a:t>, redes neuronales (LSTM)</a:t>
            </a:r>
          </a:p>
          <a:p>
            <a:pPr algn="just"/>
            <a:r>
              <a:rPr lang="es-MX" sz="1400" dirty="0"/>
              <a:t>6. Comparar modelos y seleccionar mejor</a:t>
            </a:r>
          </a:p>
          <a:p>
            <a:pPr algn="just"/>
            <a:r>
              <a:rPr lang="es-MX" sz="1400" dirty="0"/>
              <a:t>7. Redacción del documento</a:t>
            </a:r>
          </a:p>
          <a:p>
            <a:pPr algn="just"/>
            <a:r>
              <a:rPr lang="es-MX" sz="1400" dirty="0"/>
              <a:t>8. Presentación y sustentación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DB045DBC-CAB4-6CF2-774F-04394770B6D4}"/>
              </a:ext>
            </a:extLst>
          </p:cNvPr>
          <p:cNvSpPr/>
          <p:nvPr/>
        </p:nvSpPr>
        <p:spPr>
          <a:xfrm>
            <a:off x="7354956" y="2218544"/>
            <a:ext cx="2133818" cy="1674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08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C248-460E-DD8E-9AF2-7FEC7BBB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8FFBA6-2721-3365-E68D-AC8AD2EF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165" y="3028121"/>
            <a:ext cx="6367670" cy="980662"/>
          </a:xfrm>
        </p:spPr>
        <p:txBody>
          <a:bodyPr>
            <a:noAutofit/>
          </a:bodyPr>
          <a:lstStyle/>
          <a:p>
            <a:r>
              <a:rPr lang="es-MX" b="1" dirty="0"/>
              <a:t>Gracias!</a:t>
            </a:r>
          </a:p>
          <a:p>
            <a:r>
              <a:rPr lang="es-MX" dirty="0"/>
              <a:t>Dudas, comentarios, sugerencias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7C6D38-9DD4-6BC4-5E2B-A7E475A2CA41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FACC16F-AD38-B167-2C71-5368849E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3A45BC-25E4-F4F1-4F13-A0EFB41321D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8351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43F53-6045-B111-CC4C-5F6E622D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Indice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98E60-D2E4-90AA-8D9B-AA96D207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25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45C26-3AC5-8702-5019-E2077CC1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251BFC-9B91-8D60-19EB-029C5093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19" y="1683024"/>
            <a:ext cx="5042452" cy="192156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Cacao colombiano </a:t>
            </a:r>
            <a:r>
              <a:rPr lang="es-MX" sz="1200" dirty="0"/>
              <a:t>reconocido mundialmente como “fino de aroma” (95% de la producción según ICCO).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Quinto exportador global </a:t>
            </a:r>
            <a:r>
              <a:rPr lang="es-MX" sz="1200" dirty="0"/>
              <a:t>en un segmento premium que representa solo el 5% de la oferta mundial.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Precios en alza </a:t>
            </a:r>
            <a:r>
              <a:rPr lang="es-MX" sz="1200" dirty="0"/>
              <a:t>impulsados por disrupciones climáticas y especulación en mercados de futuros.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dirty="0"/>
              <a:t>El precio refleja tanto la </a:t>
            </a:r>
            <a:r>
              <a:rPr lang="es-MX" sz="1200" b="1" dirty="0"/>
              <a:t>escasez física </a:t>
            </a:r>
            <a:r>
              <a:rPr lang="es-MX" sz="1200" dirty="0"/>
              <a:t>como las </a:t>
            </a:r>
            <a:r>
              <a:rPr lang="es-MX" sz="1200" b="1" dirty="0"/>
              <a:t>expectativas financieras</a:t>
            </a:r>
            <a:r>
              <a:rPr lang="es-MX" sz="1200" dirty="0"/>
              <a:t>.</a:t>
            </a:r>
            <a:endParaRPr lang="es-MX" sz="12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224227-CA34-CB91-14FC-1C28B843C5B0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4537049-F2B3-72E5-C926-95B20F3D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73BAF1-A099-3981-33AF-CDFF87554C8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C3ACE8-734B-43CB-0776-97196A01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70" y="3754722"/>
            <a:ext cx="4308820" cy="2308146"/>
          </a:xfrm>
          <a:prstGeom prst="rect">
            <a:avLst/>
          </a:prstGeom>
        </p:spPr>
      </p:pic>
      <p:pic>
        <p:nvPicPr>
          <p:cNvPr id="2052" name="Picture 4" descr="Gráfico: Los principales productores de cacao en América Latina | Statista">
            <a:extLst>
              <a:ext uri="{FF2B5EF4-FFF2-40B4-BE49-F238E27FC236}">
                <a16:creationId xmlns:a16="http://schemas.microsoft.com/office/drawing/2014/main" id="{76982082-849F-A97C-90CD-F606F5A4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52" y="1497494"/>
            <a:ext cx="4565374" cy="456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0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6614-A7B8-13E1-557F-01D3024DB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3DC48A-224C-56BB-369B-818F222D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3" y="1517371"/>
            <a:ext cx="4850296" cy="176302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Escalada de precios </a:t>
            </a:r>
            <a:r>
              <a:rPr lang="es-MX" sz="1200" dirty="0"/>
              <a:t>(+60%) por déficit global de oferta y especulación financiera.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u="sng" dirty="0"/>
              <a:t>Cambio climático: </a:t>
            </a:r>
            <a:r>
              <a:rPr lang="es-MX" sz="1200" dirty="0"/>
              <a:t>menor producción en Costa de Marfil y Ghana.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dirty="0"/>
              <a:t>Expansión en Colombia con </a:t>
            </a:r>
            <a:r>
              <a:rPr lang="es-MX" sz="1200" b="1" dirty="0"/>
              <a:t>nuevas áreas de cultivo </a:t>
            </a:r>
            <a:r>
              <a:rPr lang="es-MX" sz="1200" dirty="0"/>
              <a:t>en zonas antes cafeteras.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Competitividad futura </a:t>
            </a:r>
            <a:r>
              <a:rPr lang="es-MX" sz="1200" dirty="0"/>
              <a:t>debido a las condiciones que atraen </a:t>
            </a:r>
            <a:r>
              <a:rPr lang="es-MX" sz="1200" b="1" dirty="0"/>
              <a:t>inversión extranjera </a:t>
            </a:r>
            <a:r>
              <a:rPr lang="es-MX" sz="1200" dirty="0"/>
              <a:t>al sector.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AD544B-3517-FD6F-28F9-576B37CF4CA6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302D184A-AFD0-6EAD-CDAC-035EB9D2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A9FD78-40A2-7482-395C-86E42D4A414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2050" name="Picture 2" descr="Gráfico: África: principal productor mundial de cacao | Statista">
            <a:extLst>
              <a:ext uri="{FF2B5EF4-FFF2-40B4-BE49-F238E27FC236}">
                <a16:creationId xmlns:a16="http://schemas.microsoft.com/office/drawing/2014/main" id="{58AA5E06-D138-0942-7D25-DF87059E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55" y="1497494"/>
            <a:ext cx="4459357" cy="4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236AC5-857F-EE0C-2A7E-1CB66225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577" y="3480046"/>
            <a:ext cx="3929269" cy="26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82BC-81D2-BD83-B93E-A88A75EF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A0C517-95BE-D8EF-2F35-CAA7AC07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1991137"/>
            <a:ext cx="6367670" cy="143786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climáticas*: </a:t>
            </a:r>
            <a:r>
              <a:rPr lang="es-MX" sz="1200" dirty="0"/>
              <a:t>Precipitación, temperatura, radiación, fenómenos naturales (El Niño o La Niña).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de producción: </a:t>
            </a:r>
            <a:r>
              <a:rPr lang="es-MX" sz="1200" dirty="0"/>
              <a:t>Área cosechada, rendimiento (kg/ha), calidad, edad de las plantas, presencia de plagas.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macroeconómicas: </a:t>
            </a:r>
            <a:r>
              <a:rPr lang="es-MX" sz="1200" dirty="0"/>
              <a:t>Precio internacional, precio de futuros de cacao, oferta y demanda global, inflación nacional, TRM, políticas de apoyo gubernamental.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B17-163B-C15F-E983-6203A39EF47F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90B70B59-F712-6325-53EE-E7BF5F4D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4A4DE5-A496-6DF9-B054-C6758401D67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E52EF4-0E0C-627D-BA9C-BC13647E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1068452"/>
            <a:ext cx="3929270" cy="1310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CCB875-ECC4-A120-426F-E2B79654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56" y="2442628"/>
            <a:ext cx="3876261" cy="1312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575613-E7B4-CB8C-D12A-A1232D34B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86" y="3819844"/>
            <a:ext cx="3938032" cy="1318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6A3DC0-8236-A4F1-1C7E-AD652DD06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48" y="5195541"/>
            <a:ext cx="3929269" cy="1315368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CEC363E-8ED6-4890-1AFD-B9CCDF29565D}"/>
              </a:ext>
            </a:extLst>
          </p:cNvPr>
          <p:cNvSpPr txBox="1">
            <a:spLocks/>
          </p:cNvSpPr>
          <p:nvPr/>
        </p:nvSpPr>
        <p:spPr>
          <a:xfrm>
            <a:off x="854765" y="3877233"/>
            <a:ext cx="6069496" cy="176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200" dirty="0"/>
              <a:t>*Contrario a las expectativas, los modelos que incorporaron variables climáticas </a:t>
            </a:r>
            <a:r>
              <a:rPr lang="es-MX" sz="1200" b="1" dirty="0"/>
              <a:t>no mejoraron la precisión</a:t>
            </a:r>
            <a:r>
              <a:rPr lang="es-MX" sz="1200" dirty="0"/>
              <a:t> sobre un modelo de línea de base que se basaba únicamente en datos de precios históricos. Este resultado sugiere que el impacto de los factores climáticos podría ya estar </a:t>
            </a:r>
            <a:r>
              <a:rPr lang="es-MX" sz="1200" b="1" dirty="0"/>
              <a:t>internalizado en los precios de mercado </a:t>
            </a:r>
            <a:r>
              <a:rPr lang="es-MX" sz="1200" dirty="0"/>
              <a:t>debido a la eficiencia del mismo.</a:t>
            </a:r>
          </a:p>
          <a:p>
            <a:pPr algn="just"/>
            <a:r>
              <a:rPr lang="es-MX" sz="1200" b="1" dirty="0"/>
              <a:t>Fuente: </a:t>
            </a:r>
            <a:r>
              <a:rPr lang="en-US" sz="1200" dirty="0"/>
              <a:t>Bergander, W. (2025, July 6). Gothenburg University. Deep Learning Cocoa Price Prediction with Weather Data. https://gupea.ub.gu.se/handle/2077/88748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5255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7808-50EF-A483-5217-AEA4E395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D0FC0E-5581-C3E7-B2B6-E8454B29272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7CAE9CF-818E-046F-2C98-2BA3B535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982785-255A-29C8-E8F9-B54FCF6B06A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C1263D-76F3-679D-9574-1945259A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1" y="1640222"/>
            <a:ext cx="5636861" cy="18800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4333C7-9340-8C8C-AFBD-2DA95A32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2" y="3682926"/>
            <a:ext cx="5560817" cy="18822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AFE4-C934-A4ED-F14F-DF565C95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922" y="1696097"/>
            <a:ext cx="5463451" cy="18289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050EAC-4239-3740-F684-7A3F1D30C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82926"/>
            <a:ext cx="5451293" cy="182488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67FDDA-4C2F-D653-585B-3BD40829D61E}"/>
              </a:ext>
            </a:extLst>
          </p:cNvPr>
          <p:cNvSpPr txBox="1"/>
          <p:nvPr/>
        </p:nvSpPr>
        <p:spPr>
          <a:xfrm>
            <a:off x="3957403" y="1019331"/>
            <a:ext cx="346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Ajustar tamaño de letras</a:t>
            </a:r>
          </a:p>
        </p:txBody>
      </p:sp>
    </p:spTree>
    <p:extLst>
      <p:ext uri="{BB962C8B-B14F-4D97-AF65-F5344CB8AC3E}">
        <p14:creationId xmlns:p14="http://schemas.microsoft.com/office/powerpoint/2010/main" val="22946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23B7-202E-2FEC-9E85-7303AF3BC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3DF7AE-265B-2314-CABD-7E650040C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278" y="1631671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/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Revisión de literatura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</a:t>
            </a:r>
            <a:r>
              <a:rPr lang="es-MX" sz="1400" dirty="0" err="1"/>
              <a:t>univariados</a:t>
            </a:r>
            <a:r>
              <a:rPr lang="es-MX" sz="1400" dirty="0"/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F6C11A-F841-BC13-455B-29DB63B0C8C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E8BF2D9-B6E7-A219-DEED-E25DE97F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6906E4-603F-7D08-698E-FCC235F56BE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B6A5D0FF-1723-D124-523D-E88FA436823A}"/>
              </a:ext>
            </a:extLst>
          </p:cNvPr>
          <p:cNvSpPr txBox="1">
            <a:spLocks/>
          </p:cNvSpPr>
          <p:nvPr/>
        </p:nvSpPr>
        <p:spPr>
          <a:xfrm>
            <a:off x="934278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>
                <a:solidFill>
                  <a:schemeClr val="bg1">
                    <a:lumMod val="65000"/>
                  </a:schemeClr>
                </a:solidFill>
              </a:rPr>
              <a:t>¿Qué queda por hacer?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5. Aplicar modelos de machine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XGBoost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, redes neuronales (LSTM)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6. Comparar modelos y seleccionar mejor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7. Resultados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810DA46-AAEA-B176-3EDF-C1CC8E259C54}"/>
              </a:ext>
            </a:extLst>
          </p:cNvPr>
          <p:cNvSpPr/>
          <p:nvPr/>
        </p:nvSpPr>
        <p:spPr>
          <a:xfrm>
            <a:off x="6550702" y="2023672"/>
            <a:ext cx="3252865" cy="1573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7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A06A1-429D-5897-8071-255E7A2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Presentacion</a:t>
            </a:r>
            <a:r>
              <a:rPr lang="es-CO" dirty="0"/>
              <a:t> de los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D602E-B23F-BD8F-9456-36C9AACF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41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36BB-4FCF-D5C2-BE8F-AA37FCB8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612DCE-1DEF-6D31-048A-4DA1989D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297" y="1991137"/>
            <a:ext cx="4856920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términos estacionales para capturar patrones periódicos.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órdenes no estacionales (p, d, q) y órdenes estacionales (P, D, Q, s).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predicción de valores futuros considerando tendencia y estacionalidad.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selección compleja de parámetros, necesidad de estacionariedad y solo maneja una estacionalidad.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33945-BCD6-14E9-AEDE-0113D1BD5EF2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02A295A-9B10-00E4-055B-2B5D02D1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6BFD8D-AABD-D78B-50C4-D0437D323616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B8253B-EFEA-9B5F-727B-2B615C7C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712021"/>
            <a:ext cx="5439188" cy="3433958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35E7A1F-3A09-77D9-B01C-DA13E43B2176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(2, 1, 2)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(0, 0, 1, 52)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143.95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1784.54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2189.54</a:t>
            </a:r>
          </a:p>
        </p:txBody>
      </p:sp>
    </p:spTree>
    <p:extLst>
      <p:ext uri="{BB962C8B-B14F-4D97-AF65-F5344CB8AC3E}">
        <p14:creationId xmlns:p14="http://schemas.microsoft.com/office/powerpoint/2010/main" val="180852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752</Words>
  <Application>Microsoft Office PowerPoint</Application>
  <PresentationFormat>Panorámica</PresentationFormat>
  <Paragraphs>84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Modelo de predicción del precio del cacao en Colombia</vt:lpstr>
      <vt:lpstr>Indice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Presentacion de los modelos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Jose Sanchez Martinez</dc:creator>
  <cp:lastModifiedBy>Pedro Jose Sanchez Martinez</cp:lastModifiedBy>
  <cp:revision>1</cp:revision>
  <dcterms:created xsi:type="dcterms:W3CDTF">2025-09-13T18:46:12Z</dcterms:created>
  <dcterms:modified xsi:type="dcterms:W3CDTF">2025-10-16T21:32:52Z</dcterms:modified>
</cp:coreProperties>
</file>