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  <p:sldMasterId id="2147483673" r:id="rId2"/>
  </p:sldMasterIdLst>
  <p:sldIdLst>
    <p:sldId id="256" r:id="rId3"/>
    <p:sldId id="257" r:id="rId4"/>
    <p:sldId id="260" r:id="rId5"/>
    <p:sldId id="262" r:id="rId6"/>
    <p:sldId id="261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35" autoAdjust="0"/>
  </p:normalViewPr>
  <p:slideViewPr>
    <p:cSldViewPr snapToGrid="0">
      <p:cViewPr>
        <p:scale>
          <a:sx n="66" d="100"/>
          <a:sy n="66" d="100"/>
        </p:scale>
        <p:origin x="1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5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78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78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11/6/2016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930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11/6/2016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904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11/6/2016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052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11/6/2016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421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11/6/2016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767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11/6/2016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4919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11/6/2016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6790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11/6/2016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55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263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11/6/2016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8992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11/6/2016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25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11/6/2016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01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78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11/6/2016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221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11/6/2016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15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11/6/2016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6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11/6/2016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96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11/6/2016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11/6/2016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65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34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11/6/2016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89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71460" y="1280428"/>
            <a:ext cx="8299620" cy="1398572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tx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Museu e Tecnologia:</a:t>
            </a:r>
            <a:br>
              <a:rPr lang="pt-BR" sz="4400" b="1" dirty="0">
                <a:solidFill>
                  <a:schemeClr val="tx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pt-BR" sz="4400" i="1" dirty="0">
                <a:solidFill>
                  <a:schemeClr val="tx2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memória, ensino e meios digitais.</a:t>
            </a:r>
          </a:p>
        </p:txBody>
      </p:sp>
      <p:pic>
        <p:nvPicPr>
          <p:cNvPr id="1026" name="Picture 2" descr="https://lh3.googleusercontent.com/-2mdguXeYNkE/VaQIbGBO9lI/AAAAAAAANxo/bYJ9HO2YufQ/s230-Ic42/avatar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794" y="488250"/>
            <a:ext cx="21907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171460" y="4754881"/>
            <a:ext cx="5761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accent2">
                    <a:lumMod val="50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Gustavo Garcia de Andrade – 169311</a:t>
            </a:r>
          </a:p>
          <a:p>
            <a:r>
              <a:rPr lang="pt-BR" sz="2400" b="1" dirty="0">
                <a:solidFill>
                  <a:schemeClr val="accent2">
                    <a:lumMod val="50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Igor Manoel Costa – 136118</a:t>
            </a:r>
          </a:p>
        </p:txBody>
      </p:sp>
    </p:spTree>
    <p:extLst>
      <p:ext uri="{BB962C8B-B14F-4D97-AF65-F5344CB8AC3E}">
        <p14:creationId xmlns:p14="http://schemas.microsoft.com/office/powerpoint/2010/main" val="414120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lh3.googleusercontent.com/-2mdguXeYNkE/VaQIbGBO9lI/AAAAAAAANxo/bYJ9HO2YufQ/s230-Ic42/avatar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794" y="488250"/>
            <a:ext cx="21907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083213" y="489252"/>
            <a:ext cx="39661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chemeClr val="tx2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Introdução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83213" y="2560320"/>
            <a:ext cx="424507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Catavento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: museu interativo?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accent1">
                  <a:lumMod val="75000"/>
                </a:schemeClr>
              </a:solidFill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Tecnologia e Mediação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accent1">
                  <a:lumMod val="75000"/>
                </a:schemeClr>
              </a:solidFill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Como é percebido?</a:t>
            </a:r>
          </a:p>
        </p:txBody>
      </p:sp>
      <p:pic>
        <p:nvPicPr>
          <p:cNvPr id="4098" name="Picture 2" descr="http://www.cataventocultural.org.br/sites/default/files/IMG_556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511" y="2200699"/>
            <a:ext cx="3934265" cy="295069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998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lh3.googleusercontent.com/-2mdguXeYNkE/VaQIbGBO9lI/AAAAAAAANxo/bYJ9HO2YufQ/s230-Ic42/avatar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794" y="488250"/>
            <a:ext cx="21907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083213" y="489252"/>
            <a:ext cx="28328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chemeClr val="tx2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O Museu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914401" y="2856131"/>
            <a:ext cx="101287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Discussão-dirigida X visita-descoberta (MARTHA MARANDINO, 2008)</a:t>
            </a:r>
          </a:p>
        </p:txBody>
      </p:sp>
    </p:spTree>
    <p:extLst>
      <p:ext uri="{BB962C8B-B14F-4D97-AF65-F5344CB8AC3E}">
        <p14:creationId xmlns:p14="http://schemas.microsoft.com/office/powerpoint/2010/main" val="879811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viagememdetalhes.com.br/wp-content/uploads/2016/03/Catavento-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05" y="0"/>
            <a:ext cx="10297551" cy="686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11015" y="618077"/>
            <a:ext cx="58221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accent4">
                    <a:lumMod val="50000"/>
                  </a:schemeClr>
                </a:solidFill>
                <a:latin typeface="Berlin Sans FB" panose="020E0602020502020306" pitchFamily="34" charset="0"/>
              </a:rPr>
              <a:t>D</a:t>
            </a:r>
          </a:p>
          <a:p>
            <a:pPr algn="ctr"/>
            <a:r>
              <a:rPr lang="pt-BR" sz="4000" b="1" dirty="0">
                <a:solidFill>
                  <a:schemeClr val="accent4">
                    <a:lumMod val="50000"/>
                  </a:schemeClr>
                </a:solidFill>
                <a:latin typeface="Berlin Sans FB" panose="020E0602020502020306" pitchFamily="34" charset="0"/>
              </a:rPr>
              <a:t>I</a:t>
            </a:r>
          </a:p>
          <a:p>
            <a:pPr algn="ctr"/>
            <a:r>
              <a:rPr lang="pt-BR" sz="4000" b="1" dirty="0">
                <a:solidFill>
                  <a:schemeClr val="accent4">
                    <a:lumMod val="50000"/>
                  </a:schemeClr>
                </a:solidFill>
                <a:latin typeface="Berlin Sans FB" panose="020E0602020502020306" pitchFamily="34" charset="0"/>
              </a:rPr>
              <a:t>S</a:t>
            </a:r>
          </a:p>
          <a:p>
            <a:pPr algn="ctr"/>
            <a:r>
              <a:rPr lang="pt-BR" sz="4000" b="1" dirty="0">
                <a:solidFill>
                  <a:schemeClr val="accent4">
                    <a:lumMod val="50000"/>
                  </a:schemeClr>
                </a:solidFill>
                <a:latin typeface="Berlin Sans FB" panose="020E0602020502020306" pitchFamily="34" charset="0"/>
              </a:rPr>
              <a:t>C</a:t>
            </a:r>
          </a:p>
          <a:p>
            <a:pPr algn="ctr"/>
            <a:r>
              <a:rPr lang="pt-BR" sz="4000" b="1" dirty="0">
                <a:solidFill>
                  <a:schemeClr val="accent4">
                    <a:lumMod val="50000"/>
                  </a:schemeClr>
                </a:solidFill>
                <a:latin typeface="Berlin Sans FB" panose="020E0602020502020306" pitchFamily="34" charset="0"/>
              </a:rPr>
              <a:t>U</a:t>
            </a:r>
          </a:p>
          <a:p>
            <a:pPr algn="ctr"/>
            <a:r>
              <a:rPr lang="pt-BR" sz="4000" b="1" dirty="0">
                <a:solidFill>
                  <a:schemeClr val="accent4">
                    <a:lumMod val="50000"/>
                  </a:schemeClr>
                </a:solidFill>
                <a:latin typeface="Berlin Sans FB" panose="020E0602020502020306" pitchFamily="34" charset="0"/>
              </a:rPr>
              <a:t>S</a:t>
            </a:r>
          </a:p>
          <a:p>
            <a:pPr algn="ctr"/>
            <a:r>
              <a:rPr lang="pt-BR" sz="4000" b="1" dirty="0">
                <a:solidFill>
                  <a:schemeClr val="accent4">
                    <a:lumMod val="50000"/>
                  </a:schemeClr>
                </a:solidFill>
                <a:latin typeface="Berlin Sans FB" panose="020E0602020502020306" pitchFamily="34" charset="0"/>
              </a:rPr>
              <a:t>S</a:t>
            </a:r>
          </a:p>
          <a:p>
            <a:pPr algn="ctr"/>
            <a:r>
              <a:rPr lang="pt-BR" sz="4000" b="1" dirty="0">
                <a:solidFill>
                  <a:schemeClr val="accent4">
                    <a:lumMod val="50000"/>
                  </a:schemeClr>
                </a:solidFill>
                <a:latin typeface="Berlin Sans FB" panose="020E0602020502020306" pitchFamily="34" charset="0"/>
              </a:rPr>
              <a:t>Ã</a:t>
            </a:r>
          </a:p>
          <a:p>
            <a:pPr algn="ctr"/>
            <a:r>
              <a:rPr lang="pt-BR" sz="4000" b="1" dirty="0">
                <a:solidFill>
                  <a:schemeClr val="accent4">
                    <a:lumMod val="50000"/>
                  </a:schemeClr>
                </a:solidFill>
                <a:latin typeface="Berlin Sans FB" panose="020E0602020502020306" pitchFamily="34" charset="0"/>
              </a:rPr>
              <a:t>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1501935" y="925853"/>
            <a:ext cx="570989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accent4">
                    <a:lumMod val="50000"/>
                  </a:schemeClr>
                </a:solidFill>
                <a:latin typeface="Berlin Sans FB" panose="020E0602020502020306" pitchFamily="34" charset="0"/>
              </a:rPr>
              <a:t>D</a:t>
            </a:r>
          </a:p>
          <a:p>
            <a:pPr algn="ctr"/>
            <a:r>
              <a:rPr lang="pt-BR" sz="4000" b="1" dirty="0">
                <a:solidFill>
                  <a:schemeClr val="accent4">
                    <a:lumMod val="50000"/>
                  </a:schemeClr>
                </a:solidFill>
                <a:latin typeface="Berlin Sans FB" panose="020E0602020502020306" pitchFamily="34" charset="0"/>
              </a:rPr>
              <a:t>I</a:t>
            </a:r>
          </a:p>
          <a:p>
            <a:pPr algn="ctr"/>
            <a:r>
              <a:rPr lang="pt-BR" sz="4000" b="1" dirty="0">
                <a:solidFill>
                  <a:schemeClr val="accent4">
                    <a:lumMod val="50000"/>
                  </a:schemeClr>
                </a:solidFill>
                <a:latin typeface="Berlin Sans FB" panose="020E0602020502020306" pitchFamily="34" charset="0"/>
              </a:rPr>
              <a:t>R</a:t>
            </a:r>
          </a:p>
          <a:p>
            <a:pPr algn="ctr"/>
            <a:r>
              <a:rPr lang="pt-BR" sz="4000" b="1" dirty="0">
                <a:solidFill>
                  <a:schemeClr val="accent4">
                    <a:lumMod val="50000"/>
                  </a:schemeClr>
                </a:solidFill>
                <a:latin typeface="Berlin Sans FB" panose="020E0602020502020306" pitchFamily="34" charset="0"/>
              </a:rPr>
              <a:t>I</a:t>
            </a:r>
          </a:p>
          <a:p>
            <a:pPr algn="ctr"/>
            <a:r>
              <a:rPr lang="pt-BR" sz="4000" b="1" dirty="0">
                <a:solidFill>
                  <a:schemeClr val="accent4">
                    <a:lumMod val="50000"/>
                  </a:schemeClr>
                </a:solidFill>
                <a:latin typeface="Berlin Sans FB" panose="020E0602020502020306" pitchFamily="34" charset="0"/>
              </a:rPr>
              <a:t>G</a:t>
            </a:r>
          </a:p>
          <a:p>
            <a:pPr algn="ctr"/>
            <a:r>
              <a:rPr lang="pt-BR" sz="4000" b="1" dirty="0">
                <a:solidFill>
                  <a:schemeClr val="accent4">
                    <a:lumMod val="50000"/>
                  </a:schemeClr>
                </a:solidFill>
                <a:latin typeface="Berlin Sans FB" panose="020E0602020502020306" pitchFamily="34" charset="0"/>
              </a:rPr>
              <a:t>I</a:t>
            </a:r>
          </a:p>
          <a:p>
            <a:pPr algn="ctr"/>
            <a:r>
              <a:rPr lang="pt-BR" sz="4000" b="1" dirty="0">
                <a:solidFill>
                  <a:schemeClr val="accent4">
                    <a:lumMod val="50000"/>
                  </a:schemeClr>
                </a:solidFill>
                <a:latin typeface="Berlin Sans FB" panose="020E0602020502020306" pitchFamily="34" charset="0"/>
              </a:rPr>
              <a:t>D</a:t>
            </a:r>
          </a:p>
          <a:p>
            <a:pPr algn="ctr"/>
            <a:r>
              <a:rPr lang="pt-BR" sz="4000" b="1" dirty="0">
                <a:solidFill>
                  <a:schemeClr val="accent4">
                    <a:lumMod val="50000"/>
                  </a:schemeClr>
                </a:solidFill>
                <a:latin typeface="Berlin Sans FB" panose="020E0602020502020306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952462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msalx.vejasp.abril.com.br/2013/03/13/1628/jcclk/ciencia-e-voce-catavento-cultural-e-educacional.jpeg?13632031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19" y="0"/>
            <a:ext cx="1031748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82748" y="1536174"/>
            <a:ext cx="55816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V</a:t>
            </a:r>
          </a:p>
          <a:p>
            <a:pPr algn="ctr"/>
            <a:r>
              <a:rPr lang="pt-BR" sz="40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I</a:t>
            </a:r>
          </a:p>
          <a:p>
            <a:pPr algn="ctr"/>
            <a:r>
              <a:rPr lang="pt-BR" sz="40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S</a:t>
            </a:r>
          </a:p>
          <a:p>
            <a:pPr algn="ctr"/>
            <a:r>
              <a:rPr lang="pt-BR" sz="40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I</a:t>
            </a:r>
          </a:p>
          <a:p>
            <a:pPr algn="ctr"/>
            <a:r>
              <a:rPr lang="pt-BR" sz="40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T</a:t>
            </a:r>
          </a:p>
          <a:p>
            <a:pPr algn="ctr"/>
            <a:r>
              <a:rPr lang="pt-BR" sz="40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1449945" y="305068"/>
            <a:ext cx="582211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D</a:t>
            </a:r>
          </a:p>
          <a:p>
            <a:pPr algn="ctr"/>
            <a:r>
              <a:rPr lang="pt-BR" sz="40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</a:t>
            </a:r>
          </a:p>
          <a:p>
            <a:pPr algn="ctr"/>
            <a:r>
              <a:rPr lang="pt-BR" sz="40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S</a:t>
            </a:r>
          </a:p>
          <a:p>
            <a:pPr algn="ctr"/>
            <a:r>
              <a:rPr lang="pt-BR" sz="40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C</a:t>
            </a:r>
          </a:p>
          <a:p>
            <a:pPr algn="ctr"/>
            <a:r>
              <a:rPr lang="pt-BR" sz="40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O</a:t>
            </a:r>
          </a:p>
          <a:p>
            <a:pPr algn="ctr"/>
            <a:r>
              <a:rPr lang="pt-BR" sz="40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B</a:t>
            </a:r>
          </a:p>
          <a:p>
            <a:pPr algn="ctr"/>
            <a:r>
              <a:rPr lang="pt-BR" sz="40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</a:t>
            </a:r>
          </a:p>
          <a:p>
            <a:pPr algn="ctr"/>
            <a:r>
              <a:rPr lang="pt-BR" sz="40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R</a:t>
            </a:r>
          </a:p>
          <a:p>
            <a:pPr algn="ctr"/>
            <a:r>
              <a:rPr lang="pt-BR" sz="40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T</a:t>
            </a:r>
          </a:p>
          <a:p>
            <a:pPr algn="ctr"/>
            <a:r>
              <a:rPr lang="pt-BR" sz="40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023398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lh3.googleusercontent.com/-2mdguXeYNkE/VaQIbGBO9lI/AAAAAAAANxo/bYJ9HO2YufQ/s230-Ic42/avatar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794" y="488250"/>
            <a:ext cx="21907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083213" y="489252"/>
            <a:ext cx="6930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chemeClr val="tx2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Curadoria e Projeto</a:t>
            </a:r>
          </a:p>
        </p:txBody>
      </p:sp>
      <p:pic>
        <p:nvPicPr>
          <p:cNvPr id="8204" name="Picture 12" descr="https://logodownload.org/wp-content/uploads/2014/12/usp-logo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13" y="2245632"/>
            <a:ext cx="654367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829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lh3.googleusercontent.com/-2mdguXeYNkE/VaQIbGBO9lI/AAAAAAAANxo/bYJ9HO2YufQ/s230-Ic42/avatar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794" y="488250"/>
            <a:ext cx="21907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909042" y="535944"/>
            <a:ext cx="72763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chemeClr val="tx2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Principais respostas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051428" y="2133600"/>
            <a:ext cx="682270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Aprendo muito no museu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accent1">
                  <a:lumMod val="75000"/>
                </a:schemeClr>
              </a:solidFill>
              <a:latin typeface="Berlin Sans FB" panose="020E0602020502020306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Divertido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accent1">
                  <a:lumMod val="75000"/>
                </a:schemeClr>
              </a:solidFill>
              <a:latin typeface="Berlin Sans FB" panose="020E0602020502020306" pitchFamily="34" charset="0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Mais legal que a escola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accent1">
                  <a:lumMod val="75000"/>
                </a:schemeClr>
              </a:solidFill>
              <a:latin typeface="Berlin Sans FB" panose="020E0602020502020306" pitchFamily="34" charset="0"/>
            </a:endParaRP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Monitor/a  &gt;  Professor/a</a:t>
            </a:r>
          </a:p>
        </p:txBody>
      </p:sp>
    </p:spTree>
    <p:extLst>
      <p:ext uri="{BB962C8B-B14F-4D97-AF65-F5344CB8AC3E}">
        <p14:creationId xmlns:p14="http://schemas.microsoft.com/office/powerpoint/2010/main" val="323282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lh3.googleusercontent.com/-2mdguXeYNkE/VaQIbGBO9lI/AAAAAAAANxo/bYJ9HO2YufQ/s230-Ic42/avatar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794" y="488250"/>
            <a:ext cx="21907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894528" y="752628"/>
            <a:ext cx="74126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chemeClr val="tx2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Considerações Finais</a:t>
            </a:r>
          </a:p>
        </p:txBody>
      </p:sp>
      <p:pic>
        <p:nvPicPr>
          <p:cNvPr id="9220" name="Picture 4" descr="http://www.juraemprosaeverso.com.br/GrandeArquivoDeFotosDoJuraEmProsaEVerso/037-EspacoSideral/009-Astro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745" y="1915887"/>
            <a:ext cx="6270171" cy="39188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6368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</TotalTime>
  <Words>92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8" baseType="lpstr">
      <vt:lpstr>Adobe Fangsong Std R</vt:lpstr>
      <vt:lpstr>Gungsuh</vt:lpstr>
      <vt:lpstr>Adobe Hebrew</vt:lpstr>
      <vt:lpstr>Aharoni</vt:lpstr>
      <vt:lpstr>Arial</vt:lpstr>
      <vt:lpstr>Berlin Sans FB</vt:lpstr>
      <vt:lpstr>Calibri</vt:lpstr>
      <vt:lpstr>Calibri Light</vt:lpstr>
      <vt:lpstr>Retrospectiva</vt:lpstr>
      <vt:lpstr>Tema do Office</vt:lpstr>
      <vt:lpstr>Museu e Tecnologia: memória, ensino e meios digitais.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Museu e Tecnologia: memória, ensino e meios digitais.</dc:title>
  <dc:creator>Gustavo Garcia de Andrade</dc:creator>
  <cp:lastModifiedBy>Gustavo Garcia de Andrade</cp:lastModifiedBy>
  <cp:revision>7</cp:revision>
  <dcterms:modified xsi:type="dcterms:W3CDTF">2016-11-06T18:30:27Z</dcterms:modified>
</cp:coreProperties>
</file>