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8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BC98-1667-4E9F-8AB6-B733264655A9}" type="datetimeFigureOut">
              <a:rPr lang="pt-BR" smtClean="0"/>
              <a:t>23/06/2012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4A8D-E380-4EE3-AAF9-369D0CBB05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BC98-1667-4E9F-8AB6-B733264655A9}" type="datetimeFigureOut">
              <a:rPr lang="pt-BR" smtClean="0"/>
              <a:t>23/06/2012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4A8D-E380-4EE3-AAF9-369D0CBB05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BC98-1667-4E9F-8AB6-B733264655A9}" type="datetimeFigureOut">
              <a:rPr lang="pt-BR" smtClean="0"/>
              <a:t>23/06/2012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4A8D-E380-4EE3-AAF9-369D0CBB05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BC98-1667-4E9F-8AB6-B733264655A9}" type="datetimeFigureOut">
              <a:rPr lang="pt-BR" smtClean="0"/>
              <a:t>23/06/2012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4A8D-E380-4EE3-AAF9-369D0CBB05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BC98-1667-4E9F-8AB6-B733264655A9}" type="datetimeFigureOut">
              <a:rPr lang="pt-BR" smtClean="0"/>
              <a:t>23/06/2012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4A8D-E380-4EE3-AAF9-369D0CBB05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BC98-1667-4E9F-8AB6-B733264655A9}" type="datetimeFigureOut">
              <a:rPr lang="pt-BR" smtClean="0"/>
              <a:t>23/06/2012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4A8D-E380-4EE3-AAF9-369D0CBB05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BC98-1667-4E9F-8AB6-B733264655A9}" type="datetimeFigureOut">
              <a:rPr lang="pt-BR" smtClean="0"/>
              <a:t>23/06/2012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4A8D-E380-4EE3-AAF9-369D0CBB05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BC98-1667-4E9F-8AB6-B733264655A9}" type="datetimeFigureOut">
              <a:rPr lang="pt-BR" smtClean="0"/>
              <a:t>23/06/2012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4A8D-E380-4EE3-AAF9-369D0CBB05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BC98-1667-4E9F-8AB6-B733264655A9}" type="datetimeFigureOut">
              <a:rPr lang="pt-BR" smtClean="0"/>
              <a:t>23/06/2012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4A8D-E380-4EE3-AAF9-369D0CBB05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BC98-1667-4E9F-8AB6-B733264655A9}" type="datetimeFigureOut">
              <a:rPr lang="pt-BR" smtClean="0"/>
              <a:t>23/06/2012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4A8D-E380-4EE3-AAF9-369D0CBB05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BC98-1667-4E9F-8AB6-B733264655A9}" type="datetimeFigureOut">
              <a:rPr lang="pt-BR" smtClean="0"/>
              <a:t>23/06/2012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4A8D-E380-4EE3-AAF9-369D0CBB05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8BC98-1667-4E9F-8AB6-B733264655A9}" type="datetimeFigureOut">
              <a:rPr lang="pt-BR" smtClean="0"/>
              <a:t>23/06/2012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14A8D-E380-4EE3-AAF9-369D0CBB059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/>
          <p:cNvSpPr/>
          <p:nvPr/>
        </p:nvSpPr>
        <p:spPr>
          <a:xfrm>
            <a:off x="899592" y="2060848"/>
            <a:ext cx="1368152" cy="1152128"/>
          </a:xfrm>
          <a:prstGeom prst="flowChart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</a:t>
            </a:r>
          </a:p>
          <a:p>
            <a:pPr>
              <a:buFont typeface="Arial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Título</a:t>
            </a:r>
          </a:p>
          <a:p>
            <a:pPr>
              <a:buFont typeface="Arial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Autor</a:t>
            </a:r>
          </a:p>
          <a:p>
            <a:pPr>
              <a:buFont typeface="Arial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Seção</a:t>
            </a:r>
          </a:p>
        </p:txBody>
      </p:sp>
      <p:sp>
        <p:nvSpPr>
          <p:cNvPr id="5" name="Fluxograma: Processo 4"/>
          <p:cNvSpPr/>
          <p:nvPr/>
        </p:nvSpPr>
        <p:spPr>
          <a:xfrm>
            <a:off x="899592" y="2060848"/>
            <a:ext cx="1368152" cy="21602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Livro</a:t>
            </a:r>
            <a:endParaRPr lang="pt-B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luxograma: Processo 5"/>
          <p:cNvSpPr/>
          <p:nvPr/>
        </p:nvSpPr>
        <p:spPr>
          <a:xfrm>
            <a:off x="3563888" y="1484784"/>
            <a:ext cx="1872208" cy="2088232"/>
          </a:xfrm>
          <a:prstGeom prst="flowChart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</a:t>
            </a:r>
          </a:p>
          <a:p>
            <a:pPr>
              <a:buFont typeface="Arial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Nome</a:t>
            </a:r>
          </a:p>
          <a:p>
            <a:pPr>
              <a:buFont typeface="Arial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Endereço</a:t>
            </a:r>
          </a:p>
          <a:p>
            <a:pPr>
              <a:buFont typeface="Arial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Bairro</a:t>
            </a:r>
          </a:p>
          <a:p>
            <a:pPr>
              <a:buFont typeface="Arial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Cidade</a:t>
            </a:r>
          </a:p>
          <a:p>
            <a:pPr>
              <a:buFont typeface="Arial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RG</a:t>
            </a:r>
          </a:p>
          <a:p>
            <a:pPr>
              <a:buFont typeface="Arial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Sexo</a:t>
            </a:r>
          </a:p>
          <a:p>
            <a:pPr>
              <a:buFont typeface="Arial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ID_tipousuario</a:t>
            </a:r>
            <a:endParaRPr lang="pt-BR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ID_curso</a:t>
            </a:r>
            <a:endParaRPr lang="pt-BR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luxograma: Processo 6"/>
          <p:cNvSpPr/>
          <p:nvPr/>
        </p:nvSpPr>
        <p:spPr>
          <a:xfrm>
            <a:off x="3563888" y="1484784"/>
            <a:ext cx="1872208" cy="21602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Usuário</a:t>
            </a:r>
            <a:endParaRPr lang="pt-B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luxograma: Processo 7"/>
          <p:cNvSpPr/>
          <p:nvPr/>
        </p:nvSpPr>
        <p:spPr>
          <a:xfrm>
            <a:off x="2123728" y="4365104"/>
            <a:ext cx="1872208" cy="1368152"/>
          </a:xfrm>
          <a:prstGeom prst="flowChart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</a:t>
            </a:r>
          </a:p>
          <a:p>
            <a:pPr>
              <a:buFont typeface="Arial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ID_usuario</a:t>
            </a:r>
            <a:endParaRPr lang="pt-BR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ID_livro</a:t>
            </a:r>
            <a:endParaRPr lang="pt-BR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Retirada</a:t>
            </a:r>
          </a:p>
          <a:p>
            <a:pPr>
              <a:buFont typeface="Arial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Entrega</a:t>
            </a:r>
          </a:p>
        </p:txBody>
      </p:sp>
      <p:sp>
        <p:nvSpPr>
          <p:cNvPr id="9" name="Fluxograma: Processo 8"/>
          <p:cNvSpPr/>
          <p:nvPr/>
        </p:nvSpPr>
        <p:spPr>
          <a:xfrm>
            <a:off x="2123728" y="4365104"/>
            <a:ext cx="1872208" cy="21602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Empréstimo</a:t>
            </a:r>
            <a:endParaRPr lang="pt-B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luxograma: Processo 9"/>
          <p:cNvSpPr/>
          <p:nvPr/>
        </p:nvSpPr>
        <p:spPr>
          <a:xfrm>
            <a:off x="6588224" y="1484784"/>
            <a:ext cx="1368152" cy="1152128"/>
          </a:xfrm>
          <a:prstGeom prst="flowChart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</a:t>
            </a:r>
          </a:p>
          <a:p>
            <a:pPr>
              <a:buFont typeface="Arial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Descrição</a:t>
            </a:r>
          </a:p>
          <a:p>
            <a:pPr>
              <a:buFont typeface="Arial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Qtd_dias</a:t>
            </a:r>
            <a:endParaRPr lang="pt-BR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Multa_dia</a:t>
            </a:r>
            <a:endParaRPr lang="pt-BR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luxograma: Processo 10"/>
          <p:cNvSpPr/>
          <p:nvPr/>
        </p:nvSpPr>
        <p:spPr>
          <a:xfrm>
            <a:off x="6588224" y="1484784"/>
            <a:ext cx="1368152" cy="21602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Tipousuario</a:t>
            </a:r>
            <a:endParaRPr lang="pt-B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luxograma: Processo 11"/>
          <p:cNvSpPr/>
          <p:nvPr/>
        </p:nvSpPr>
        <p:spPr>
          <a:xfrm>
            <a:off x="6588224" y="2852936"/>
            <a:ext cx="1368152" cy="864096"/>
          </a:xfrm>
          <a:prstGeom prst="flowChart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</a:t>
            </a:r>
          </a:p>
          <a:p>
            <a:pPr>
              <a:buFont typeface="Arial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Descrição</a:t>
            </a:r>
          </a:p>
        </p:txBody>
      </p:sp>
      <p:sp>
        <p:nvSpPr>
          <p:cNvPr id="13" name="Fluxograma: Processo 12"/>
          <p:cNvSpPr/>
          <p:nvPr/>
        </p:nvSpPr>
        <p:spPr>
          <a:xfrm>
            <a:off x="6588224" y="2852936"/>
            <a:ext cx="1368152" cy="21602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Curso</a:t>
            </a:r>
            <a:endParaRPr lang="pt-B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Conector angulado 17"/>
          <p:cNvCxnSpPr>
            <a:stCxn id="8" idx="3"/>
            <a:endCxn id="6" idx="2"/>
          </p:cNvCxnSpPr>
          <p:nvPr/>
        </p:nvCxnSpPr>
        <p:spPr>
          <a:xfrm flipV="1">
            <a:off x="3995936" y="3573016"/>
            <a:ext cx="504056" cy="1476164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20"/>
          <p:cNvCxnSpPr>
            <a:stCxn id="8" idx="1"/>
            <a:endCxn id="4" idx="2"/>
          </p:cNvCxnSpPr>
          <p:nvPr/>
        </p:nvCxnSpPr>
        <p:spPr>
          <a:xfrm rot="10800000">
            <a:off x="1583668" y="3212976"/>
            <a:ext cx="540060" cy="1836204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do 23"/>
          <p:cNvCxnSpPr>
            <a:stCxn id="10" idx="1"/>
          </p:cNvCxnSpPr>
          <p:nvPr/>
        </p:nvCxnSpPr>
        <p:spPr>
          <a:xfrm rot="10800000">
            <a:off x="5436096" y="2060848"/>
            <a:ext cx="1152128" cy="158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do 27"/>
          <p:cNvCxnSpPr>
            <a:stCxn id="12" idx="1"/>
          </p:cNvCxnSpPr>
          <p:nvPr/>
        </p:nvCxnSpPr>
        <p:spPr>
          <a:xfrm rot="10800000">
            <a:off x="5436096" y="2996952"/>
            <a:ext cx="1152128" cy="28803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547664" y="3154616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1...N</a:t>
            </a:r>
            <a:endParaRPr lang="pt-BR" sz="11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995936" y="4823574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1...N</a:t>
            </a:r>
            <a:endParaRPr lang="pt-BR" sz="11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436096" y="2780928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1...N</a:t>
            </a:r>
            <a:endParaRPr lang="pt-BR" sz="11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414174" y="1844824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1...N</a:t>
            </a:r>
            <a:endParaRPr lang="pt-BR" sz="11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192614" y="3068960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0...N</a:t>
            </a:r>
            <a:endParaRPr lang="pt-BR" sz="11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211850" y="1844824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</a:t>
            </a:r>
            <a:r>
              <a:rPr lang="pt-BR" sz="1100" dirty="0" smtClean="0"/>
              <a:t>...1</a:t>
            </a:r>
            <a:endParaRPr lang="pt-BR" sz="11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4122700" y="3536056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</a:t>
            </a:r>
            <a:r>
              <a:rPr lang="pt-BR" sz="1100" dirty="0" smtClean="0"/>
              <a:t>...1</a:t>
            </a:r>
            <a:endParaRPr lang="pt-BR" sz="11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1735124" y="4831656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</a:t>
            </a:r>
            <a:r>
              <a:rPr lang="pt-BR" sz="1100" dirty="0" smtClean="0"/>
              <a:t>...1</a:t>
            </a:r>
            <a:endParaRPr lang="pt-BR" sz="1100" dirty="0"/>
          </a:p>
        </p:txBody>
      </p:sp>
      <p:sp>
        <p:nvSpPr>
          <p:cNvPr id="43" name="Retângulo 42"/>
          <p:cNvSpPr/>
          <p:nvPr/>
        </p:nvSpPr>
        <p:spPr>
          <a:xfrm>
            <a:off x="3536592" y="620688"/>
            <a:ext cx="20649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pt-BR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cs typeface="Arial" pitchFamily="34" charset="0"/>
              </a:rPr>
              <a:t>BIBLIOTECA</a:t>
            </a:r>
            <a:endParaRPr lang="pt-BR" sz="2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78</Words>
  <Application>Microsoft Office PowerPoint</Application>
  <PresentationFormat>Apresentação na tela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Felipe</dc:creator>
  <cp:lastModifiedBy>Felipe</cp:lastModifiedBy>
  <cp:revision>1</cp:revision>
  <dcterms:created xsi:type="dcterms:W3CDTF">2012-06-23T14:28:36Z</dcterms:created>
  <dcterms:modified xsi:type="dcterms:W3CDTF">2012-06-23T15:11:50Z</dcterms:modified>
</cp:coreProperties>
</file>