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1355-D5D5-415D-9DAE-C2DEFCC9DA3B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C0D3-85DE-41AF-97CE-6E4AB5690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해커스홀딩스 블록체인 프로젝트 '파이널체인', 메인넷 운영 개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4857784" cy="27325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19743" y="2143116"/>
            <a:ext cx="976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MAIN-NET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317" y="2571744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DGOS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재단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16200000" flipH="1">
            <a:off x="3732696" y="2495244"/>
            <a:ext cx="151629" cy="13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5446" y="3000372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Reward </a:t>
            </a:r>
            <a:r>
              <a:rPr lang="ko-KR" altLang="en-US" sz="1000" dirty="0" smtClean="0"/>
              <a:t>알림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68207" y="3626796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node_wallet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1611" y="5183043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user_wallet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8151" y="371475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Mining 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Manager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4" name="Shape 13"/>
          <p:cNvCxnSpPr>
            <a:stCxn id="6" idx="2"/>
            <a:endCxn id="9" idx="1"/>
          </p:cNvCxnSpPr>
          <p:nvPr/>
        </p:nvCxnSpPr>
        <p:spPr>
          <a:xfrm rot="16200000" flipH="1">
            <a:off x="4209950" y="2447987"/>
            <a:ext cx="274740" cy="10762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0248" y="3714752"/>
            <a:ext cx="47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TGC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20" name="꺾인 연결선 19"/>
          <p:cNvCxnSpPr>
            <a:stCxn id="12" idx="2"/>
            <a:endCxn id="10" idx="2"/>
          </p:cNvCxnSpPr>
          <p:nvPr/>
        </p:nvCxnSpPr>
        <p:spPr>
          <a:xfrm rot="5400000" flipH="1" flipV="1">
            <a:off x="6073057" y="3525853"/>
            <a:ext cx="303400" cy="997727"/>
          </a:xfrm>
          <a:prstGeom prst="bentConnector3">
            <a:avLst>
              <a:gd name="adj1" fmla="val -753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2"/>
            <a:endCxn id="11" idx="0"/>
          </p:cNvCxnSpPr>
          <p:nvPr/>
        </p:nvCxnSpPr>
        <p:spPr>
          <a:xfrm rot="16200000" flipH="1">
            <a:off x="5720322" y="4181988"/>
            <a:ext cx="1006626" cy="9954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6446" y="4143380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node </a:t>
            </a:r>
            <a:r>
              <a:rPr lang="ko-KR" altLang="en-US" sz="900" dirty="0" smtClean="0"/>
              <a:t>지갑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840485" y="4714884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user </a:t>
            </a:r>
            <a:r>
              <a:rPr lang="ko-KR" altLang="en-US" sz="900" dirty="0" smtClean="0"/>
              <a:t>지갑 등록</a:t>
            </a:r>
            <a:endParaRPr lang="ko-KR" altLang="en-US" sz="900" dirty="0"/>
          </a:p>
        </p:txBody>
      </p:sp>
      <p:cxnSp>
        <p:nvCxnSpPr>
          <p:cNvPr id="26" name="Shape 25"/>
          <p:cNvCxnSpPr>
            <a:stCxn id="9" idx="2"/>
            <a:endCxn id="12" idx="0"/>
          </p:cNvCxnSpPr>
          <p:nvPr/>
        </p:nvCxnSpPr>
        <p:spPr>
          <a:xfrm rot="16200000" flipH="1">
            <a:off x="5300901" y="3289758"/>
            <a:ext cx="468159" cy="381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11951" y="378619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지갑 생성 알림</a:t>
            </a:r>
            <a:endParaRPr lang="en-US" altLang="ko-KR" sz="1000" dirty="0" smtClean="0"/>
          </a:p>
        </p:txBody>
      </p:sp>
      <p:cxnSp>
        <p:nvCxnSpPr>
          <p:cNvPr id="32" name="Shape 31"/>
          <p:cNvCxnSpPr>
            <a:stCxn id="6" idx="2"/>
            <a:endCxn id="31" idx="1"/>
          </p:cNvCxnSpPr>
          <p:nvPr/>
        </p:nvCxnSpPr>
        <p:spPr>
          <a:xfrm rot="16200000" flipH="1">
            <a:off x="3380294" y="3277644"/>
            <a:ext cx="1060558" cy="2027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1" idx="2"/>
          </p:cNvCxnSpPr>
          <p:nvPr/>
        </p:nvCxnSpPr>
        <p:spPr>
          <a:xfrm rot="16200000" flipH="1">
            <a:off x="5033245" y="3533054"/>
            <a:ext cx="182407" cy="11811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hape 25"/>
          <p:cNvCxnSpPr>
            <a:stCxn id="12" idx="3"/>
            <a:endCxn id="10" idx="0"/>
          </p:cNvCxnSpPr>
          <p:nvPr/>
        </p:nvCxnSpPr>
        <p:spPr>
          <a:xfrm flipV="1">
            <a:off x="6143636" y="3626796"/>
            <a:ext cx="579985" cy="318789"/>
          </a:xfrm>
          <a:prstGeom prst="bentConnector4">
            <a:avLst>
              <a:gd name="adj1" fmla="val 10739"/>
              <a:gd name="adj2" fmla="val 1717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15074" y="3143248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node?</a:t>
            </a:r>
            <a:endParaRPr lang="ko-KR" altLang="en-US" sz="900" dirty="0"/>
          </a:p>
        </p:txBody>
      </p:sp>
      <p:pic>
        <p:nvPicPr>
          <p:cNvPr id="1028" name="Picture 4" descr="Api - 무료 컴퓨터개 아이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000372"/>
            <a:ext cx="500066" cy="500066"/>
          </a:xfrm>
          <a:prstGeom prst="rect">
            <a:avLst/>
          </a:prstGeom>
          <a:noFill/>
        </p:spPr>
      </p:pic>
      <p:pic>
        <p:nvPicPr>
          <p:cNvPr id="1030" name="Picture 6" descr="https://cdn-icons-png.flaticon.com/512/5065/5065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571612"/>
            <a:ext cx="947711" cy="947711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430713" y="12539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49" name="Shape 48"/>
          <p:cNvCxnSpPr>
            <a:stCxn id="1030" idx="3"/>
            <a:endCxn id="51" idx="1"/>
          </p:cNvCxnSpPr>
          <p:nvPr/>
        </p:nvCxnSpPr>
        <p:spPr>
          <a:xfrm>
            <a:off x="1233431" y="2045468"/>
            <a:ext cx="1552619" cy="2048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85852" y="178592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지갑 생성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643438" y="2143116"/>
            <a:ext cx="2869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DGOS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재단에서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지갑을 생성하여 관리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5" name="Shape 54"/>
          <p:cNvCxnSpPr>
            <a:stCxn id="53" idx="2"/>
            <a:endCxn id="6" idx="3"/>
          </p:cNvCxnSpPr>
          <p:nvPr/>
        </p:nvCxnSpPr>
        <p:spPr>
          <a:xfrm rot="5400000">
            <a:off x="5028226" y="1660183"/>
            <a:ext cx="320907" cy="17792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30" idx="2"/>
            <a:endCxn id="15" idx="0"/>
          </p:cNvCxnSpPr>
          <p:nvPr/>
        </p:nvCxnSpPr>
        <p:spPr>
          <a:xfrm rot="16200000" flipH="1">
            <a:off x="276397" y="3002501"/>
            <a:ext cx="1195429" cy="2290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2857496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node </a:t>
            </a:r>
            <a:r>
              <a:rPr lang="ko-KR" altLang="en-US" sz="900" dirty="0" smtClean="0"/>
              <a:t>구매 등록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개인 지갑 등록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60" name="꺾인 연결선 59"/>
          <p:cNvCxnSpPr>
            <a:stCxn id="15" idx="3"/>
            <a:endCxn id="1028" idx="1"/>
          </p:cNvCxnSpPr>
          <p:nvPr/>
        </p:nvCxnSpPr>
        <p:spPr>
          <a:xfrm flipV="1">
            <a:off x="1227045" y="3250405"/>
            <a:ext cx="2416261" cy="60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4414" y="3912548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사용자 구매 사항 및 지갑 등록</a:t>
            </a:r>
            <a:endParaRPr lang="ko-KR" altLang="en-US" sz="900" dirty="0"/>
          </a:p>
        </p:txBody>
      </p:sp>
      <p:cxnSp>
        <p:nvCxnSpPr>
          <p:cNvPr id="63" name="꺾인 연결선 62"/>
          <p:cNvCxnSpPr>
            <a:stCxn id="11" idx="1"/>
            <a:endCxn id="51" idx="2"/>
          </p:cNvCxnSpPr>
          <p:nvPr/>
        </p:nvCxnSpPr>
        <p:spPr>
          <a:xfrm rot="10800000">
            <a:off x="3036083" y="2500306"/>
            <a:ext cx="3255528" cy="2805848"/>
          </a:xfrm>
          <a:prstGeom prst="bentConnector2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96173" y="5000636"/>
            <a:ext cx="23246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Main-net api</a:t>
            </a:r>
            <a:r>
              <a:rPr lang="ko-KR" altLang="en-US" sz="900" b="1" dirty="0" smtClean="0"/>
              <a:t>를</a:t>
            </a:r>
            <a:r>
              <a:rPr lang="ko-KR" altLang="en-US" sz="900" b="1" dirty="0" smtClean="0"/>
              <a:t> 통하여 지갑 유효성 검사</a:t>
            </a:r>
            <a:endParaRPr lang="ko-KR" altLang="en-US" sz="9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3" y="4929198"/>
            <a:ext cx="1119600" cy="17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4929197"/>
            <a:ext cx="1118495" cy="170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꺾인 연결선 68"/>
          <p:cNvCxnSpPr>
            <a:stCxn id="11" idx="3"/>
            <a:endCxn id="1031" idx="3"/>
          </p:cNvCxnSpPr>
          <p:nvPr/>
        </p:nvCxnSpPr>
        <p:spPr>
          <a:xfrm flipH="1">
            <a:off x="2691203" y="5306154"/>
            <a:ext cx="4459939" cy="474381"/>
          </a:xfrm>
          <a:prstGeom prst="bentConnector3">
            <a:avLst>
              <a:gd name="adj1" fmla="val -512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10" idx="3"/>
            <a:endCxn id="1032" idx="2"/>
          </p:cNvCxnSpPr>
          <p:nvPr/>
        </p:nvCxnSpPr>
        <p:spPr>
          <a:xfrm flipH="1">
            <a:off x="844968" y="3749907"/>
            <a:ext cx="6334066" cy="2887761"/>
          </a:xfrm>
          <a:prstGeom prst="bentConnector4">
            <a:avLst>
              <a:gd name="adj1" fmla="val -27674"/>
              <a:gd name="adj2" fmla="val 10548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8926" y="5786454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사용자 별 보상 화면 표시</a:t>
            </a:r>
            <a:endParaRPr lang="ko-KR" altLang="en-US" sz="9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928926" y="6555754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노드 별 보상 화면 표시</a:t>
            </a:r>
            <a:endParaRPr lang="ko-KR" altLang="en-US" sz="900" b="1" dirty="0"/>
          </a:p>
        </p:txBody>
      </p:sp>
      <p:pic>
        <p:nvPicPr>
          <p:cNvPr id="1034" name="Picture 10" descr="타이머 아이콘 - ico,png,icns,무료 아이콘 다운로드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4214818"/>
            <a:ext cx="642942" cy="642942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7266548" y="3968597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매일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Scheduler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가동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왼쪽으로 구부러진 화살표 80"/>
          <p:cNvSpPr/>
          <p:nvPr/>
        </p:nvSpPr>
        <p:spPr>
          <a:xfrm>
            <a:off x="6929454" y="3857628"/>
            <a:ext cx="357190" cy="1357322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6578" y="439788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분배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4" name="Shape 83"/>
          <p:cNvCxnSpPr>
            <a:stCxn id="1030" idx="1"/>
            <a:endCxn id="1032" idx="0"/>
          </p:cNvCxnSpPr>
          <p:nvPr/>
        </p:nvCxnSpPr>
        <p:spPr>
          <a:xfrm rot="10800000" flipH="1" flipV="1">
            <a:off x="285720" y="2045467"/>
            <a:ext cx="559248" cy="2883729"/>
          </a:xfrm>
          <a:prstGeom prst="bentConnector4">
            <a:avLst>
              <a:gd name="adj1" fmla="val -40876"/>
              <a:gd name="adj2" fmla="val 8583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030" idx="1"/>
            <a:endCxn id="1031" idx="0"/>
          </p:cNvCxnSpPr>
          <p:nvPr/>
        </p:nvCxnSpPr>
        <p:spPr>
          <a:xfrm rot="10800000" flipH="1" flipV="1">
            <a:off x="285719" y="2045468"/>
            <a:ext cx="1845683" cy="2883730"/>
          </a:xfrm>
          <a:prstGeom prst="bentConnector4">
            <a:avLst>
              <a:gd name="adj1" fmla="val -12386"/>
              <a:gd name="adj2" fmla="val 8617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양쪽 모서리가 잘린 사각형 91"/>
          <p:cNvSpPr/>
          <p:nvPr/>
        </p:nvSpPr>
        <p:spPr>
          <a:xfrm rot="10800000">
            <a:off x="3286116" y="2928934"/>
            <a:ext cx="5715040" cy="2571768"/>
          </a:xfrm>
          <a:prstGeom prst="snip2SameRect">
            <a:avLst>
              <a:gd name="adj1" fmla="val 9634"/>
              <a:gd name="adj2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85935" y="4286256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node ? user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51" name="Picture 4" descr="Api - 무료 컴퓨터개 아이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000240"/>
            <a:ext cx="500066" cy="500066"/>
          </a:xfrm>
          <a:prstGeom prst="rect">
            <a:avLst/>
          </a:prstGeom>
          <a:noFill/>
        </p:spPr>
      </p:pic>
      <p:sp>
        <p:nvSpPr>
          <p:cNvPr id="67" name="타원 66"/>
          <p:cNvSpPr/>
          <p:nvPr/>
        </p:nvSpPr>
        <p:spPr>
          <a:xfrm>
            <a:off x="3286116" y="4929198"/>
            <a:ext cx="2357454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newgjk</dc:creator>
  <cp:lastModifiedBy>newgjk</cp:lastModifiedBy>
  <cp:revision>9</cp:revision>
  <dcterms:created xsi:type="dcterms:W3CDTF">2022-07-11T08:06:03Z</dcterms:created>
  <dcterms:modified xsi:type="dcterms:W3CDTF">2022-07-11T09:28:10Z</dcterms:modified>
</cp:coreProperties>
</file>