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6" autoAdjust="0"/>
    <p:restoredTop sz="94645" autoAdjust="0"/>
  </p:normalViewPr>
  <p:slideViewPr>
    <p:cSldViewPr snapToGrid="0">
      <p:cViewPr>
        <p:scale>
          <a:sx n="125" d="100"/>
          <a:sy n="125" d="100"/>
        </p:scale>
        <p:origin x="254" y="-922"/>
      </p:cViewPr>
      <p:guideLst/>
    </p:cSldViewPr>
  </p:slideViewPr>
  <p:outlineViewPr>
    <p:cViewPr>
      <p:scale>
        <a:sx n="33" d="100"/>
        <a:sy n="33" d="100"/>
      </p:scale>
      <p:origin x="0" y="-160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44FCA-68B9-419E-9EB1-8A55A09E30F8}" type="datetimeFigureOut">
              <a:rPr lang="pt-PT" smtClean="0"/>
              <a:t>05/06/2018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ECD04-E96C-40DA-93CC-437795F92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591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2580AB29-F50E-4CEA-9BEE-987B07BDCBBF}" type="datetime1">
              <a:rPr lang="en-US" smtClean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4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6731-5682-4513-8859-0F5ED48D276B}" type="datetime1">
              <a:rPr lang="en-US" smtClean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689C-34D4-4371-9CDD-927FFE5E4CA7}" type="datetime1">
              <a:rPr lang="en-US" smtClean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52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15BA-F0D0-4EDA-94F6-5E43A950D5E1}" type="datetime1">
              <a:rPr lang="en-US" smtClean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4141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DE30-21F0-4508-99ED-DCC54892A6CF}" type="datetime1">
              <a:rPr lang="en-US" smtClean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77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464B-FD45-4AE4-A970-26BAC592949E}" type="datetime1">
              <a:rPr lang="en-US" smtClean="0"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39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77F8-CA62-4A51-B65F-B883AEA5EFA5}" type="datetime1">
              <a:rPr lang="en-US" smtClean="0"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30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43B8-E79E-472D-B532-F8ECEDFBDD23}" type="datetime1">
              <a:rPr lang="en-US" smtClean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94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5098-2B35-4F32-A703-AF22EBA9A9EE}" type="datetime1">
              <a:rPr lang="en-US" smtClean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6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312786DD-2C87-4855-AC01-CF5436876997}" type="datetime1">
              <a:rPr lang="en-US" smtClean="0"/>
              <a:t>6/5/2018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8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634F-6AD3-4515-BD90-96CA6A79BCCA}" type="datetime1">
              <a:rPr lang="en-US" smtClean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4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7F86-14C5-4D8A-9975-C72BD014C4FA}" type="datetime1">
              <a:rPr lang="en-US" smtClean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2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C5A1-0AFD-4FC9-A6B3-5D7BEA8BD03B}" type="datetime1">
              <a:rPr lang="en-US" smtClean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4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8600-FF5C-44FA-8878-43E612E61D3B}" type="datetime1">
              <a:rPr lang="en-US" smtClean="0"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3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1F67-4E66-4C7B-BCBB-ACE81EA878FD}" type="datetime1">
              <a:rPr lang="en-US" smtClean="0"/>
              <a:t>6/5/2018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0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7888-6A66-475B-A047-7E7FB99EE888}" type="datetime1">
              <a:rPr lang="en-US" smtClean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5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7BA8-BC2B-477A-B277-450324BE3015}" type="datetime1">
              <a:rPr lang="en-US" smtClean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9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49B9-B54E-4D0E-B58A-12073C339962}" type="datetime1">
              <a:rPr lang="en-US" smtClean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9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6076-577B-4FEE-8BF5-4A4E138F2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578" y="825622"/>
            <a:ext cx="6593681" cy="1672285"/>
          </a:xfrm>
        </p:spPr>
        <p:txBody>
          <a:bodyPr/>
          <a:lstStyle/>
          <a:p>
            <a:r>
              <a:rPr lang="en-US" dirty="0"/>
              <a:t>Sistema de </a:t>
            </a:r>
            <a:r>
              <a:rPr lang="en-US" dirty="0" err="1"/>
              <a:t>controlo</a:t>
            </a:r>
            <a:r>
              <a:rPr lang="en-US" dirty="0"/>
              <a:t> de </a:t>
            </a:r>
            <a:r>
              <a:rPr lang="en-US" dirty="0" err="1"/>
              <a:t>alarme</a:t>
            </a:r>
            <a:r>
              <a:rPr lang="en-US" dirty="0"/>
              <a:t> </a:t>
            </a:r>
            <a:r>
              <a:rPr lang="en-US" dirty="0" err="1"/>
              <a:t>doméstico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36A9C-BD8E-4ED3-9130-BDD91508A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7578" y="2497907"/>
            <a:ext cx="7457913" cy="3414310"/>
          </a:xfrm>
        </p:spPr>
        <p:txBody>
          <a:bodyPr>
            <a:normAutofit/>
          </a:bodyPr>
          <a:lstStyle/>
          <a:p>
            <a:r>
              <a:rPr lang="en-US" dirty="0" err="1"/>
              <a:t>Projeto</a:t>
            </a:r>
            <a:r>
              <a:rPr lang="en-US" dirty="0"/>
              <a:t> final de </a:t>
            </a:r>
            <a:r>
              <a:rPr lang="en-US" dirty="0" err="1"/>
              <a:t>lsd</a:t>
            </a:r>
            <a:endParaRPr lang="en-US" dirty="0"/>
          </a:p>
          <a:p>
            <a:r>
              <a:rPr lang="en-US" dirty="0" err="1"/>
              <a:t>Deti</a:t>
            </a:r>
            <a:r>
              <a:rPr lang="en-US" dirty="0"/>
              <a:t> - </a:t>
            </a:r>
            <a:r>
              <a:rPr lang="en-US" dirty="0" err="1"/>
              <a:t>Universidade</a:t>
            </a:r>
            <a:r>
              <a:rPr lang="en-US" dirty="0"/>
              <a:t> de Aveiro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</a:t>
            </a:r>
            <a:r>
              <a:rPr lang="en-US" dirty="0" err="1"/>
              <a:t>daniel</a:t>
            </a:r>
            <a:r>
              <a:rPr lang="en-US" dirty="0"/>
              <a:t> </a:t>
            </a:r>
            <a:r>
              <a:rPr lang="en-US" dirty="0" err="1"/>
              <a:t>correia</a:t>
            </a:r>
            <a:r>
              <a:rPr lang="en-US" dirty="0"/>
              <a:t> Nº: 88753</a:t>
            </a:r>
          </a:p>
          <a:p>
            <a:r>
              <a:rPr lang="en-US" dirty="0"/>
              <a:t>				Pedro Almeida nº: 89205</a:t>
            </a:r>
          </a:p>
        </p:txBody>
      </p:sp>
    </p:spTree>
    <p:extLst>
      <p:ext uri="{BB962C8B-B14F-4D97-AF65-F5344CB8AC3E}">
        <p14:creationId xmlns:p14="http://schemas.microsoft.com/office/powerpoint/2010/main" val="93026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5A4E-AC46-486A-82D6-8769A6C0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1" y="618518"/>
            <a:ext cx="6396996" cy="1236915"/>
          </a:xfrm>
        </p:spPr>
        <p:txBody>
          <a:bodyPr/>
          <a:lstStyle/>
          <a:p>
            <a:r>
              <a:rPr lang="pt-PT" dirty="0"/>
              <a:t>funcionalidades do alarme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4926-D08F-4F5F-A393-3B6261D45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>
            <a:normAutofit fontScale="77500" lnSpcReduction="20000"/>
          </a:bodyPr>
          <a:lstStyle/>
          <a:p>
            <a:r>
              <a:rPr lang="pt-PT" dirty="0"/>
              <a:t>Capacidade para 8 sensores (4 de presença e 4 de janelas)</a:t>
            </a:r>
          </a:p>
          <a:p>
            <a:r>
              <a:rPr lang="pt-PT" dirty="0"/>
              <a:t>Botão de pânico</a:t>
            </a:r>
          </a:p>
          <a:p>
            <a:r>
              <a:rPr lang="pt-PT" dirty="0"/>
              <a:t>Dois modos de operação (externo e interno)</a:t>
            </a:r>
          </a:p>
          <a:p>
            <a:r>
              <a:rPr lang="pt-PT" dirty="0"/>
              <a:t>Desativação através de 2 códigos diferentes (1 deles reprogramável)</a:t>
            </a:r>
          </a:p>
          <a:p>
            <a:r>
              <a:rPr lang="pt-PT" dirty="0"/>
              <a:t>Código alfanumérico de 8 dígitos</a:t>
            </a:r>
          </a:p>
          <a:p>
            <a:r>
              <a:rPr lang="pt-PT" dirty="0"/>
              <a:t>Display LCD com informações e instruções de utilização</a:t>
            </a:r>
          </a:p>
          <a:p>
            <a:r>
              <a:rPr lang="pt-PT" dirty="0"/>
              <a:t>Display de temporizações para ativação e desativação do alarme</a:t>
            </a:r>
          </a:p>
          <a:p>
            <a:r>
              <a:rPr lang="pt-PT" dirty="0"/>
              <a:t>Registo de ocorrências de disparo do alarme</a:t>
            </a:r>
          </a:p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9C70CB5-0416-48C7-B0E6-9CAF92E8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7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8FF3-91CB-4A0F-988A-ADBB2B42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Abordagem do problema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A0A10-D2BC-4101-AEFF-B95BA5F29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59" y="2169588"/>
            <a:ext cx="7429499" cy="354171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PT" dirty="0"/>
              <a:t>Abordagem faseada:	</a:t>
            </a:r>
          </a:p>
          <a:p>
            <a:r>
              <a:rPr lang="pt-PT" dirty="0"/>
              <a:t>Implementação da unidade de controlo principal, baseada em FSM</a:t>
            </a:r>
          </a:p>
          <a:p>
            <a:r>
              <a:rPr lang="pt-PT" dirty="0"/>
              <a:t>Introdução de um temporizador com valor inicial variável</a:t>
            </a:r>
          </a:p>
          <a:p>
            <a:r>
              <a:rPr lang="pt-PT" dirty="0"/>
              <a:t>Sistema de deteção e comparação do código introduzido através de FSM</a:t>
            </a:r>
          </a:p>
          <a:p>
            <a:r>
              <a:rPr lang="pt-PT" dirty="0"/>
              <a:t>Registo de ocorrências de disparo do alarme</a:t>
            </a:r>
          </a:p>
          <a:p>
            <a:r>
              <a:rPr lang="pt-PT" dirty="0"/>
              <a:t>Implementação dos periféricos (teclado e LCD) e necessárias adaptações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2C9488D-20D9-4DDA-99D6-11859B1F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6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927EE-53F5-4685-B3B3-9CF2D9BA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51" y="298922"/>
            <a:ext cx="5376064" cy="819665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Arquitetura do sistema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83F6F43-F43B-435A-BC26-3D675495E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74" y="970921"/>
            <a:ext cx="8249056" cy="5566299"/>
          </a:xfr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705DB6C-F5BD-4FA4-AA98-6D71E411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5879" y="6172095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84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53F10EAF-2702-4072-BE95-114FE375DC0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78246" y="0"/>
            <a:ext cx="7707312" cy="6858000"/>
          </a:xfrm>
        </p:spPr>
      </p:pic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F64DB2C8-F42A-4CE6-B7D8-E715FBE9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0558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3D24-CC11-4CA1-AF84-CB7F488B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poderia</a:t>
            </a:r>
            <a:r>
              <a:rPr lang="en-US" dirty="0"/>
              <a:t> </a:t>
            </a:r>
            <a:r>
              <a:rPr lang="en-US" dirty="0" err="1"/>
              <a:t>melhorar</a:t>
            </a:r>
            <a:r>
              <a:rPr lang="en-US" dirty="0"/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761B7A-0DA8-4002-92C1-31C879FC1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68" y="1992035"/>
            <a:ext cx="8771986" cy="4213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Para aprofundar o projeto, poderiam ter sido implementadas as seguintes funcionalidades:</a:t>
            </a:r>
          </a:p>
          <a:p>
            <a:r>
              <a:rPr lang="pt-PT" dirty="0"/>
              <a:t>Registo de data e hora das ocorrências;</a:t>
            </a:r>
          </a:p>
          <a:p>
            <a:r>
              <a:rPr lang="pt-PT" dirty="0"/>
              <a:t>Código de tamanho variável;</a:t>
            </a:r>
          </a:p>
          <a:p>
            <a:r>
              <a:rPr lang="pt-PT" dirty="0"/>
              <a:t>Comando para ativação de botão de pânico à distância;</a:t>
            </a:r>
          </a:p>
          <a:p>
            <a:r>
              <a:rPr lang="pt-PT" dirty="0"/>
              <a:t>Temporizações programáveis;</a:t>
            </a:r>
          </a:p>
          <a:p>
            <a:r>
              <a:rPr lang="pt-PT" dirty="0"/>
              <a:t>Saída de áudio para sirene;</a:t>
            </a:r>
          </a:p>
          <a:p>
            <a:endParaRPr lang="pt-PT" dirty="0"/>
          </a:p>
          <a:p>
            <a:endParaRPr lang="en-US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1454976C-B163-42C8-8D3B-C97C2D81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40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93F8-BE8C-4890-B529-04D73026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 e agradecimentos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361CA-2C2B-45F6-890E-2A2B5E2A1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PT" dirty="0"/>
              <a:t>Fazemos um balanço positivo do desenvolvimento deste projeto, aprendemos bastante e orgulhamo-nos do resultado final. Tivemos alguns problemas com a planificação da arquitetura ao inicio, mas acreditamos que este projeto nos preparou para o fazermos mais facilmente no futuro.</a:t>
            </a:r>
          </a:p>
          <a:p>
            <a:pPr marL="0" indent="0">
              <a:buNone/>
            </a:pPr>
            <a:r>
              <a:rPr lang="pt-PT" dirty="0"/>
              <a:t>Por ultimo, agradecemos aos professores Arnaldo Oliveira e Tomás Oliveira e Silva pelo apoio e disponibilidade no desenvolvimento do projeto.</a:t>
            </a:r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AF44390-3082-48EA-806F-E2371769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00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575</TotalTime>
  <Words>216</Words>
  <Application>Microsoft Office PowerPoint</Application>
  <PresentationFormat>Apresentação no Ecrã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Circuito</vt:lpstr>
      <vt:lpstr>Sistema de controlo de alarme doméstico</vt:lpstr>
      <vt:lpstr>funcionalidades do alarme</vt:lpstr>
      <vt:lpstr>Abordagem do problema</vt:lpstr>
      <vt:lpstr>Arquitetura do sistema</vt:lpstr>
      <vt:lpstr>Apresentação do PowerPoint</vt:lpstr>
      <vt:lpstr>O que poderia melhorar?</vt:lpstr>
      <vt:lpstr>Conclusão e 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Correia</dc:creator>
  <cp:lastModifiedBy>pedralmeida.22.99@gmail.com</cp:lastModifiedBy>
  <cp:revision>20</cp:revision>
  <dcterms:created xsi:type="dcterms:W3CDTF">2018-06-04T07:42:15Z</dcterms:created>
  <dcterms:modified xsi:type="dcterms:W3CDTF">2018-06-05T10:09:55Z</dcterms:modified>
</cp:coreProperties>
</file>