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0504b7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0504b7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http://www.estgv.ipv.pt/PaginasPessoais/vasconcelos/Documentos/ManualdeAcessibilidades/ManuaisCCDRNmiolo_AF/09Estacionamento_AF.pdf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0504b7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0504b7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0504b7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0504b7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60504b7e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60504b7e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04c54b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04c54b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604c54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604c54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604c54b7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604c54b7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0843f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0843f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wODREKB8ikygb5sEQ2TtWn3pC_Y4eep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X89g6M59O9yMS9fe2yuC9gEvmV7IxNMD/view" TargetMode="External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Parking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Less Searching More Business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75" y="624836"/>
            <a:ext cx="3283650" cy="38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&lt; 70%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Esta é a percentagem de tempo que um </a:t>
            </a:r>
            <a:r>
              <a:rPr lang="pt-PT"/>
              <a:t>automóvel</a:t>
            </a:r>
            <a:r>
              <a:rPr lang="pt-PT"/>
              <a:t> se encontra estacionado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10min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O tempo médio de procura por um estacionamento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60 horas anuais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DESPERDIÇADAS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Parking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Less Searching More Business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275" y="624836"/>
            <a:ext cx="3283650" cy="38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Uma solução:</a:t>
            </a:r>
            <a:endParaRPr sz="3000"/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pt-PT" sz="3000"/>
              <a:t>Simples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PT" sz="3000"/>
              <a:t>Ergonómica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PT" sz="3000"/>
              <a:t>Abrangente</a:t>
            </a:r>
            <a:endParaRPr sz="30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268650" y="315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City Parking</a:t>
            </a:r>
            <a:endParaRPr sz="4800"/>
          </a:p>
        </p:txBody>
      </p:sp>
      <p:pic>
        <p:nvPicPr>
          <p:cNvPr id="91" name="Google Shape;91;p18" title="video_ap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276" y="177550"/>
            <a:ext cx="2508199" cy="4788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Parking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54" y="977225"/>
            <a:ext cx="43374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1429" l="0" r="0" t="-1430"/>
          <a:stretch/>
        </p:blipFill>
        <p:spPr>
          <a:xfrm>
            <a:off x="733450" y="1145500"/>
            <a:ext cx="3004438" cy="37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Parking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854" y="977225"/>
            <a:ext cx="43374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logo_Anim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" y="2012100"/>
            <a:ext cx="40957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City Parking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Lições Aprendidas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