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Pedro Almeid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Slab-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RobotoSlab-bold.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6-02T19:06:52.857">
    <p:pos x="6000" y="0"/>
    <p:text>neste slide dá para "perder" bue tempo na apresentação, dizer os resultados das tarefas e explicar o que se pode mudar para melhorar esses resultados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39a6be90d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39a6be90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39a6be90d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39a6be90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43d9849c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43d984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43d9849cf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43d9849cf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39a6be90d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39a6be90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45d9bb5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45d9bb5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7fb522b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7fb522b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7fb522b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7fb522b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7fb522b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7fb522b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7fb522bfc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7fb522bfc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0a5ceb6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0a5ceb6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7fb522bf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7fb522bf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0a5ceb62e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0a5ceb62e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7fb522b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7fb522b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7fb522b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7fb522b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0a5ceb62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0a5ceb62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5d9bb559_3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5d9bb55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45d9bb559_3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45d9bb55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39a6be90d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39a6be90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39a6be90d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39a6be90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45d9bb559_3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45d9bb55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45d9bb559_3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45d9bb559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3"/>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62" name="Google Shape;62;p13"/>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64" name="Google Shape;64;p13"/>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5" name="Google Shape;6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66" name="Shape 66"/>
        <p:cNvGrpSpPr/>
        <p:nvPr/>
      </p:nvGrpSpPr>
      <p:grpSpPr>
        <a:xfrm>
          <a:off x="0" y="0"/>
          <a:ext cx="0" cy="0"/>
          <a:chOff x="0" y="0"/>
          <a:chExt cx="0" cy="0"/>
        </a:xfrm>
      </p:grpSpPr>
      <p:sp>
        <p:nvSpPr>
          <p:cNvPr id="67" name="Google Shape;67;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4"/>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69" name="Google Shape;69;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71" name="Google Shape;71;p14"/>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2" name="Google Shape;7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73" name="Shape 73"/>
        <p:cNvGrpSpPr/>
        <p:nvPr/>
      </p:nvGrpSpPr>
      <p:grpSpPr>
        <a:xfrm>
          <a:off x="0" y="0"/>
          <a:ext cx="0" cy="0"/>
          <a:chOff x="0" y="0"/>
          <a:chExt cx="0" cy="0"/>
        </a:xfrm>
      </p:grpSpPr>
      <p:sp>
        <p:nvSpPr>
          <p:cNvPr id="74" name="Google Shape;74;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15"/>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76" name="Google Shape;76;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78" name="Google Shape;78;p15"/>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9" name="Google Shape;7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4">
    <p:bg>
      <p:bgPr>
        <a:solidFill>
          <a:srgbClr val="FFFFFF"/>
        </a:solidFill>
      </p:bgPr>
    </p:bg>
    <p:spTree>
      <p:nvGrpSpPr>
        <p:cNvPr id="80" name="Shape 80"/>
        <p:cNvGrpSpPr/>
        <p:nvPr/>
      </p:nvGrpSpPr>
      <p:grpSpPr>
        <a:xfrm>
          <a:off x="0" y="0"/>
          <a:ext cx="0" cy="0"/>
          <a:chOff x="0" y="0"/>
          <a:chExt cx="0" cy="0"/>
        </a:xfrm>
      </p:grpSpPr>
      <p:sp>
        <p:nvSpPr>
          <p:cNvPr id="81" name="Google Shape;81;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29" y="0"/>
            <a:ext cx="9144000" cy="174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rot="10800000">
            <a:off x="7697100" y="-25"/>
            <a:ext cx="9624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rot="10800000">
            <a:off x="5750475" y="-25"/>
            <a:ext cx="1946700" cy="1741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flipH="1" rot="10800000">
            <a:off x="8659500" y="-25"/>
            <a:ext cx="484500" cy="17415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324475" y="148225"/>
            <a:ext cx="5244900" cy="1373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87" name="Google Shape;87;p16"/>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88" name="Google Shape;88;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5">
    <p:bg>
      <p:bgPr>
        <a:solidFill>
          <a:srgbClr val="FFFFFF"/>
        </a:solidFill>
      </p:bgPr>
    </p:bg>
    <p:spTree>
      <p:nvGrpSpPr>
        <p:cNvPr id="89" name="Shape 89"/>
        <p:cNvGrpSpPr/>
        <p:nvPr/>
      </p:nvGrpSpPr>
      <p:grpSpPr>
        <a:xfrm>
          <a:off x="0" y="0"/>
          <a:ext cx="0" cy="0"/>
          <a:chOff x="0" y="0"/>
          <a:chExt cx="0" cy="0"/>
        </a:xfrm>
      </p:grpSpPr>
      <p:sp>
        <p:nvSpPr>
          <p:cNvPr id="90" name="Google Shape;90;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317700" y="369325"/>
            <a:ext cx="6934800" cy="15792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93" name="Google Shape;93;p17"/>
          <p:cNvSpPr txBox="1"/>
          <p:nvPr>
            <p:ph idx="1" type="body"/>
          </p:nvPr>
        </p:nvSpPr>
        <p:spPr>
          <a:xfrm>
            <a:off x="317700" y="2432075"/>
            <a:ext cx="6397800" cy="23298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4" name="Google Shape;94;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6">
    <p:bg>
      <p:bgPr>
        <a:solidFill>
          <a:srgbClr val="FFFFFF"/>
        </a:solidFill>
      </p:bgPr>
    </p:bg>
    <p:spTree>
      <p:nvGrpSpPr>
        <p:cNvPr id="95" name="Shape 95"/>
        <p:cNvGrpSpPr/>
        <p:nvPr/>
      </p:nvGrpSpPr>
      <p:grpSpPr>
        <a:xfrm>
          <a:off x="0" y="0"/>
          <a:ext cx="0" cy="0"/>
          <a:chOff x="0" y="0"/>
          <a:chExt cx="0" cy="0"/>
        </a:xfrm>
      </p:grpSpPr>
      <p:sp>
        <p:nvSpPr>
          <p:cNvPr id="96" name="Google Shape;96;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317700" y="369325"/>
            <a:ext cx="6934800" cy="15792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99" name="Google Shape;99;p18"/>
          <p:cNvSpPr txBox="1"/>
          <p:nvPr>
            <p:ph idx="1" type="body"/>
          </p:nvPr>
        </p:nvSpPr>
        <p:spPr>
          <a:xfrm>
            <a:off x="317700" y="2432075"/>
            <a:ext cx="6397800" cy="23298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00" name="Google Shape;100;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8">
    <p:bg>
      <p:bgPr>
        <a:solidFill>
          <a:srgbClr val="FFFFFF"/>
        </a:solidFill>
      </p:bgPr>
    </p:bg>
    <p:spTree>
      <p:nvGrpSpPr>
        <p:cNvPr id="101" name="Shape 101"/>
        <p:cNvGrpSpPr/>
        <p:nvPr/>
      </p:nvGrpSpPr>
      <p:grpSpPr>
        <a:xfrm>
          <a:off x="0" y="0"/>
          <a:ext cx="0" cy="0"/>
          <a:chOff x="0" y="0"/>
          <a:chExt cx="0" cy="0"/>
        </a:xfrm>
      </p:grpSpPr>
      <p:sp>
        <p:nvSpPr>
          <p:cNvPr id="102" name="Google Shape;102;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1860600" y="0"/>
            <a:ext cx="7283400" cy="51435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9"/>
          <p:cNvCxnSpPr/>
          <p:nvPr/>
        </p:nvCxnSpPr>
        <p:spPr>
          <a:xfrm>
            <a:off x="2586875" y="1615600"/>
            <a:ext cx="305700" cy="0"/>
          </a:xfrm>
          <a:prstGeom prst="straightConnector1">
            <a:avLst/>
          </a:prstGeom>
          <a:noFill/>
          <a:ln cap="flat" cmpd="sng" w="38100">
            <a:solidFill>
              <a:schemeClr val="lt1"/>
            </a:solidFill>
            <a:prstDash val="solid"/>
            <a:round/>
            <a:headEnd len="sm" w="sm" type="none"/>
            <a:tailEnd len="sm" w="sm" type="none"/>
          </a:ln>
        </p:spPr>
      </p:cxnSp>
      <p:sp>
        <p:nvSpPr>
          <p:cNvPr id="105" name="Google Shape;105;p19"/>
          <p:cNvSpPr txBox="1"/>
          <p:nvPr>
            <p:ph type="title"/>
          </p:nvPr>
        </p:nvSpPr>
        <p:spPr>
          <a:xfrm>
            <a:off x="2469775" y="426200"/>
            <a:ext cx="5867400" cy="995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200"/>
              <a:buNone/>
              <a:defRPr b="1" sz="3200">
                <a:solidFill>
                  <a:schemeClr val="lt1"/>
                </a:solidFill>
              </a:defRPr>
            </a:lvl1pPr>
            <a:lvl2pPr lvl="1" algn="l">
              <a:lnSpc>
                <a:spcPct val="100000"/>
              </a:lnSpc>
              <a:spcBef>
                <a:spcPts val="0"/>
              </a:spcBef>
              <a:spcAft>
                <a:spcPts val="0"/>
              </a:spcAft>
              <a:buClr>
                <a:schemeClr val="lt1"/>
              </a:buClr>
              <a:buSzPts val="3200"/>
              <a:buNone/>
              <a:defRPr b="1" sz="3200">
                <a:solidFill>
                  <a:schemeClr val="lt1"/>
                </a:solidFill>
              </a:defRPr>
            </a:lvl2pPr>
            <a:lvl3pPr lvl="2" algn="l">
              <a:lnSpc>
                <a:spcPct val="100000"/>
              </a:lnSpc>
              <a:spcBef>
                <a:spcPts val="0"/>
              </a:spcBef>
              <a:spcAft>
                <a:spcPts val="0"/>
              </a:spcAft>
              <a:buClr>
                <a:schemeClr val="lt1"/>
              </a:buClr>
              <a:buSzPts val="3200"/>
              <a:buNone/>
              <a:defRPr b="1" sz="3200">
                <a:solidFill>
                  <a:schemeClr val="lt1"/>
                </a:solidFill>
              </a:defRPr>
            </a:lvl3pPr>
            <a:lvl4pPr lvl="3" algn="l">
              <a:lnSpc>
                <a:spcPct val="100000"/>
              </a:lnSpc>
              <a:spcBef>
                <a:spcPts val="0"/>
              </a:spcBef>
              <a:spcAft>
                <a:spcPts val="0"/>
              </a:spcAft>
              <a:buClr>
                <a:schemeClr val="lt1"/>
              </a:buClr>
              <a:buSzPts val="3200"/>
              <a:buNone/>
              <a:defRPr b="1" sz="3200">
                <a:solidFill>
                  <a:schemeClr val="lt1"/>
                </a:solidFill>
              </a:defRPr>
            </a:lvl4pPr>
            <a:lvl5pPr lvl="4" algn="l">
              <a:lnSpc>
                <a:spcPct val="100000"/>
              </a:lnSpc>
              <a:spcBef>
                <a:spcPts val="0"/>
              </a:spcBef>
              <a:spcAft>
                <a:spcPts val="0"/>
              </a:spcAft>
              <a:buClr>
                <a:schemeClr val="lt1"/>
              </a:buClr>
              <a:buSzPts val="3200"/>
              <a:buNone/>
              <a:defRPr b="1" sz="3200">
                <a:solidFill>
                  <a:schemeClr val="lt1"/>
                </a:solidFill>
              </a:defRPr>
            </a:lvl5pPr>
            <a:lvl6pPr lvl="5" algn="l">
              <a:lnSpc>
                <a:spcPct val="100000"/>
              </a:lnSpc>
              <a:spcBef>
                <a:spcPts val="0"/>
              </a:spcBef>
              <a:spcAft>
                <a:spcPts val="0"/>
              </a:spcAft>
              <a:buClr>
                <a:schemeClr val="lt1"/>
              </a:buClr>
              <a:buSzPts val="3200"/>
              <a:buNone/>
              <a:defRPr b="1" sz="3200">
                <a:solidFill>
                  <a:schemeClr val="lt1"/>
                </a:solidFill>
              </a:defRPr>
            </a:lvl6pPr>
            <a:lvl7pPr lvl="6" algn="l">
              <a:lnSpc>
                <a:spcPct val="100000"/>
              </a:lnSpc>
              <a:spcBef>
                <a:spcPts val="0"/>
              </a:spcBef>
              <a:spcAft>
                <a:spcPts val="0"/>
              </a:spcAft>
              <a:buClr>
                <a:schemeClr val="lt1"/>
              </a:buClr>
              <a:buSzPts val="3200"/>
              <a:buNone/>
              <a:defRPr b="1" sz="3200">
                <a:solidFill>
                  <a:schemeClr val="lt1"/>
                </a:solidFill>
              </a:defRPr>
            </a:lvl7pPr>
            <a:lvl8pPr lvl="7" algn="l">
              <a:lnSpc>
                <a:spcPct val="100000"/>
              </a:lnSpc>
              <a:spcBef>
                <a:spcPts val="0"/>
              </a:spcBef>
              <a:spcAft>
                <a:spcPts val="0"/>
              </a:spcAft>
              <a:buClr>
                <a:schemeClr val="lt1"/>
              </a:buClr>
              <a:buSzPts val="3200"/>
              <a:buNone/>
              <a:defRPr b="1" sz="3200">
                <a:solidFill>
                  <a:schemeClr val="lt1"/>
                </a:solidFill>
              </a:defRPr>
            </a:lvl8pPr>
            <a:lvl9pPr lvl="8" algn="l">
              <a:lnSpc>
                <a:spcPct val="100000"/>
              </a:lnSpc>
              <a:spcBef>
                <a:spcPts val="0"/>
              </a:spcBef>
              <a:spcAft>
                <a:spcPts val="0"/>
              </a:spcAft>
              <a:buClr>
                <a:schemeClr val="lt1"/>
              </a:buClr>
              <a:buSzPts val="3200"/>
              <a:buNone/>
              <a:defRPr b="1" sz="3200">
                <a:solidFill>
                  <a:schemeClr val="lt1"/>
                </a:solidFill>
              </a:defRPr>
            </a:lvl9pPr>
          </a:lstStyle>
          <a:p/>
        </p:txBody>
      </p:sp>
      <p:sp>
        <p:nvSpPr>
          <p:cNvPr id="106" name="Google Shape;106;p19"/>
          <p:cNvSpPr txBox="1"/>
          <p:nvPr>
            <p:ph idx="1" type="body"/>
          </p:nvPr>
        </p:nvSpPr>
        <p:spPr>
          <a:xfrm>
            <a:off x="2469775" y="1874225"/>
            <a:ext cx="5867400" cy="25506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sz="1800">
                <a:solidFill>
                  <a:schemeClr val="lt1"/>
                </a:solidFill>
              </a:defRPr>
            </a:lvl1pPr>
            <a:lvl2pPr indent="-317500" lvl="1" marL="914400" algn="l">
              <a:lnSpc>
                <a:spcPct val="115000"/>
              </a:lnSpc>
              <a:spcBef>
                <a:spcPts val="1600"/>
              </a:spcBef>
              <a:spcAft>
                <a:spcPts val="0"/>
              </a:spcAft>
              <a:buClr>
                <a:schemeClr val="lt1"/>
              </a:buClr>
              <a:buSzPts val="1400"/>
              <a:buChar char="○"/>
              <a:defRPr sz="1400">
                <a:solidFill>
                  <a:schemeClr val="lt1"/>
                </a:solidFill>
              </a:defRPr>
            </a:lvl2pPr>
            <a:lvl3pPr indent="-317500" lvl="2" marL="1371600" algn="l">
              <a:lnSpc>
                <a:spcPct val="115000"/>
              </a:lnSpc>
              <a:spcBef>
                <a:spcPts val="1600"/>
              </a:spcBef>
              <a:spcAft>
                <a:spcPts val="0"/>
              </a:spcAft>
              <a:buClr>
                <a:schemeClr val="lt1"/>
              </a:buClr>
              <a:buSzPts val="1400"/>
              <a:buChar char="■"/>
              <a:defRPr sz="1400">
                <a:solidFill>
                  <a:schemeClr val="lt1"/>
                </a:solidFill>
              </a:defRPr>
            </a:lvl3pPr>
            <a:lvl4pPr indent="-317500" lvl="3" marL="1828800" algn="l">
              <a:lnSpc>
                <a:spcPct val="115000"/>
              </a:lnSpc>
              <a:spcBef>
                <a:spcPts val="1600"/>
              </a:spcBef>
              <a:spcAft>
                <a:spcPts val="0"/>
              </a:spcAft>
              <a:buClr>
                <a:schemeClr val="lt1"/>
              </a:buClr>
              <a:buSzPts val="1400"/>
              <a:buChar char="●"/>
              <a:defRPr sz="1400">
                <a:solidFill>
                  <a:schemeClr val="lt1"/>
                </a:solidFill>
              </a:defRPr>
            </a:lvl4pPr>
            <a:lvl5pPr indent="-317500" lvl="4" marL="2286000" algn="l">
              <a:lnSpc>
                <a:spcPct val="115000"/>
              </a:lnSpc>
              <a:spcBef>
                <a:spcPts val="1600"/>
              </a:spcBef>
              <a:spcAft>
                <a:spcPts val="0"/>
              </a:spcAft>
              <a:buClr>
                <a:schemeClr val="lt1"/>
              </a:buClr>
              <a:buSzPts val="1400"/>
              <a:buChar char="○"/>
              <a:defRPr sz="1400">
                <a:solidFill>
                  <a:schemeClr val="lt1"/>
                </a:solidFill>
              </a:defRPr>
            </a:lvl5pPr>
            <a:lvl6pPr indent="-317500" lvl="5" marL="2743200" algn="l">
              <a:lnSpc>
                <a:spcPct val="115000"/>
              </a:lnSpc>
              <a:spcBef>
                <a:spcPts val="1600"/>
              </a:spcBef>
              <a:spcAft>
                <a:spcPts val="0"/>
              </a:spcAft>
              <a:buClr>
                <a:schemeClr val="lt1"/>
              </a:buClr>
              <a:buSzPts val="1400"/>
              <a:buChar char="■"/>
              <a:defRPr sz="1400">
                <a:solidFill>
                  <a:schemeClr val="lt1"/>
                </a:solidFill>
              </a:defRPr>
            </a:lvl6pPr>
            <a:lvl7pPr indent="-317500" lvl="6" marL="3200400" algn="l">
              <a:lnSpc>
                <a:spcPct val="115000"/>
              </a:lnSpc>
              <a:spcBef>
                <a:spcPts val="1600"/>
              </a:spcBef>
              <a:spcAft>
                <a:spcPts val="0"/>
              </a:spcAft>
              <a:buClr>
                <a:schemeClr val="lt1"/>
              </a:buClr>
              <a:buSzPts val="1400"/>
              <a:buChar char="●"/>
              <a:defRPr sz="1400">
                <a:solidFill>
                  <a:schemeClr val="lt1"/>
                </a:solidFill>
              </a:defRPr>
            </a:lvl7pPr>
            <a:lvl8pPr indent="-317500" lvl="7" marL="3657600" algn="l">
              <a:lnSpc>
                <a:spcPct val="115000"/>
              </a:lnSpc>
              <a:spcBef>
                <a:spcPts val="1600"/>
              </a:spcBef>
              <a:spcAft>
                <a:spcPts val="0"/>
              </a:spcAft>
              <a:buClr>
                <a:schemeClr val="lt1"/>
              </a:buClr>
              <a:buSzPts val="1400"/>
              <a:buChar char="○"/>
              <a:defRPr sz="1400">
                <a:solidFill>
                  <a:schemeClr val="lt1"/>
                </a:solidFill>
              </a:defRPr>
            </a:lvl8pPr>
            <a:lvl9pPr indent="-317500" lvl="8" marL="4114800" algn="l">
              <a:lnSpc>
                <a:spcPct val="115000"/>
              </a:lnSpc>
              <a:spcBef>
                <a:spcPts val="1600"/>
              </a:spcBef>
              <a:spcAft>
                <a:spcPts val="1600"/>
              </a:spcAft>
              <a:buClr>
                <a:schemeClr val="lt1"/>
              </a:buClr>
              <a:buSzPts val="1400"/>
              <a:buChar char="■"/>
              <a:defRPr sz="1400">
                <a:solidFill>
                  <a:schemeClr val="lt1"/>
                </a:solidFill>
              </a:defRPr>
            </a:lvl9pPr>
          </a:lstStyle>
          <a:p/>
        </p:txBody>
      </p:sp>
      <p:sp>
        <p:nvSpPr>
          <p:cNvPr id="107" name="Google Shape;107;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9">
  <p:cSld name="AUTOLAYOUT_10">
    <p:bg>
      <p:bgPr>
        <a:solidFill>
          <a:srgbClr val="FFFFFF"/>
        </a:solidFill>
      </p:bgPr>
    </p:bg>
    <p:spTree>
      <p:nvGrpSpPr>
        <p:cNvPr id="108" name="Shape 108"/>
        <p:cNvGrpSpPr/>
        <p:nvPr/>
      </p:nvGrpSpPr>
      <p:grpSpPr>
        <a:xfrm>
          <a:off x="0" y="0"/>
          <a:ext cx="0" cy="0"/>
          <a:chOff x="0" y="0"/>
          <a:chExt cx="0" cy="0"/>
        </a:xfrm>
      </p:grpSpPr>
      <p:sp>
        <p:nvSpPr>
          <p:cNvPr id="109" name="Google Shape;109;p2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ph type="title"/>
          </p:nvPr>
        </p:nvSpPr>
        <p:spPr>
          <a:xfrm>
            <a:off x="461350" y="533400"/>
            <a:ext cx="2769600" cy="25716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3000">
                <a:solidFill>
                  <a:srgbClr val="212121"/>
                </a:solidFill>
              </a:defRPr>
            </a:lvl1pPr>
            <a:lvl2pPr lvl="1" algn="l">
              <a:lnSpc>
                <a:spcPct val="100000"/>
              </a:lnSpc>
              <a:spcBef>
                <a:spcPts val="0"/>
              </a:spcBef>
              <a:spcAft>
                <a:spcPts val="0"/>
              </a:spcAft>
              <a:buNone/>
              <a:defRPr b="1" sz="3000">
                <a:solidFill>
                  <a:srgbClr val="212121"/>
                </a:solidFill>
              </a:defRPr>
            </a:lvl2pPr>
            <a:lvl3pPr lvl="2" algn="l">
              <a:lnSpc>
                <a:spcPct val="100000"/>
              </a:lnSpc>
              <a:spcBef>
                <a:spcPts val="0"/>
              </a:spcBef>
              <a:spcAft>
                <a:spcPts val="0"/>
              </a:spcAft>
              <a:buNone/>
              <a:defRPr b="1" sz="3000">
                <a:solidFill>
                  <a:srgbClr val="212121"/>
                </a:solidFill>
              </a:defRPr>
            </a:lvl3pPr>
            <a:lvl4pPr lvl="3" algn="l">
              <a:lnSpc>
                <a:spcPct val="100000"/>
              </a:lnSpc>
              <a:spcBef>
                <a:spcPts val="0"/>
              </a:spcBef>
              <a:spcAft>
                <a:spcPts val="0"/>
              </a:spcAft>
              <a:buNone/>
              <a:defRPr b="1" sz="3000">
                <a:solidFill>
                  <a:srgbClr val="212121"/>
                </a:solidFill>
              </a:defRPr>
            </a:lvl4pPr>
            <a:lvl5pPr lvl="4" algn="l">
              <a:lnSpc>
                <a:spcPct val="100000"/>
              </a:lnSpc>
              <a:spcBef>
                <a:spcPts val="0"/>
              </a:spcBef>
              <a:spcAft>
                <a:spcPts val="0"/>
              </a:spcAft>
              <a:buNone/>
              <a:defRPr b="1" sz="3000">
                <a:solidFill>
                  <a:srgbClr val="212121"/>
                </a:solidFill>
              </a:defRPr>
            </a:lvl5pPr>
            <a:lvl6pPr lvl="5" algn="l">
              <a:lnSpc>
                <a:spcPct val="100000"/>
              </a:lnSpc>
              <a:spcBef>
                <a:spcPts val="0"/>
              </a:spcBef>
              <a:spcAft>
                <a:spcPts val="0"/>
              </a:spcAft>
              <a:buNone/>
              <a:defRPr b="1" sz="3000">
                <a:solidFill>
                  <a:srgbClr val="212121"/>
                </a:solidFill>
              </a:defRPr>
            </a:lvl6pPr>
            <a:lvl7pPr lvl="6" algn="l">
              <a:lnSpc>
                <a:spcPct val="100000"/>
              </a:lnSpc>
              <a:spcBef>
                <a:spcPts val="0"/>
              </a:spcBef>
              <a:spcAft>
                <a:spcPts val="0"/>
              </a:spcAft>
              <a:buNone/>
              <a:defRPr b="1" sz="3000">
                <a:solidFill>
                  <a:srgbClr val="212121"/>
                </a:solidFill>
              </a:defRPr>
            </a:lvl7pPr>
            <a:lvl8pPr lvl="7" algn="l">
              <a:lnSpc>
                <a:spcPct val="100000"/>
              </a:lnSpc>
              <a:spcBef>
                <a:spcPts val="0"/>
              </a:spcBef>
              <a:spcAft>
                <a:spcPts val="0"/>
              </a:spcAft>
              <a:buNone/>
              <a:defRPr b="1" sz="3000">
                <a:solidFill>
                  <a:srgbClr val="212121"/>
                </a:solidFill>
              </a:defRPr>
            </a:lvl8pPr>
            <a:lvl9pPr lvl="8" algn="l">
              <a:lnSpc>
                <a:spcPct val="100000"/>
              </a:lnSpc>
              <a:spcBef>
                <a:spcPts val="0"/>
              </a:spcBef>
              <a:spcAft>
                <a:spcPts val="0"/>
              </a:spcAft>
              <a:buNone/>
              <a:defRPr b="1" sz="3000">
                <a:solidFill>
                  <a:srgbClr val="212121"/>
                </a:solidFill>
              </a:defRPr>
            </a:lvl9pPr>
          </a:lstStyle>
          <a:p/>
        </p:txBody>
      </p:sp>
      <p:sp>
        <p:nvSpPr>
          <p:cNvPr id="111" name="Google Shape;111;p20"/>
          <p:cNvSpPr txBox="1"/>
          <p:nvPr>
            <p:ph idx="1" type="body"/>
          </p:nvPr>
        </p:nvSpPr>
        <p:spPr>
          <a:xfrm>
            <a:off x="461200" y="3182226"/>
            <a:ext cx="2769600" cy="125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16161"/>
              </a:buClr>
              <a:buSzPts val="1400"/>
              <a:buChar char="●"/>
              <a:defRPr sz="1400">
                <a:solidFill>
                  <a:srgbClr val="616161"/>
                </a:solidFill>
              </a:defRPr>
            </a:lvl1pPr>
            <a:lvl2pPr indent="-304800" lvl="1" marL="914400" algn="l">
              <a:lnSpc>
                <a:spcPct val="115000"/>
              </a:lnSpc>
              <a:spcBef>
                <a:spcPts val="1600"/>
              </a:spcBef>
              <a:spcAft>
                <a:spcPts val="0"/>
              </a:spcAft>
              <a:buClr>
                <a:srgbClr val="616161"/>
              </a:buClr>
              <a:buSzPts val="1200"/>
              <a:buChar char="○"/>
              <a:defRPr sz="1200">
                <a:solidFill>
                  <a:srgbClr val="616161"/>
                </a:solidFill>
              </a:defRPr>
            </a:lvl2pPr>
            <a:lvl3pPr indent="-304800" lvl="2" marL="1371600" algn="l">
              <a:lnSpc>
                <a:spcPct val="115000"/>
              </a:lnSpc>
              <a:spcBef>
                <a:spcPts val="1600"/>
              </a:spcBef>
              <a:spcAft>
                <a:spcPts val="0"/>
              </a:spcAft>
              <a:buClr>
                <a:srgbClr val="616161"/>
              </a:buClr>
              <a:buSzPts val="1200"/>
              <a:buChar char="■"/>
              <a:defRPr sz="1200">
                <a:solidFill>
                  <a:srgbClr val="616161"/>
                </a:solidFill>
              </a:defRPr>
            </a:lvl3pPr>
            <a:lvl4pPr indent="-304800" lvl="3" marL="1828800" algn="l">
              <a:lnSpc>
                <a:spcPct val="115000"/>
              </a:lnSpc>
              <a:spcBef>
                <a:spcPts val="1600"/>
              </a:spcBef>
              <a:spcAft>
                <a:spcPts val="0"/>
              </a:spcAft>
              <a:buClr>
                <a:srgbClr val="616161"/>
              </a:buClr>
              <a:buSzPts val="1200"/>
              <a:buChar char="●"/>
              <a:defRPr sz="1200">
                <a:solidFill>
                  <a:srgbClr val="616161"/>
                </a:solidFill>
              </a:defRPr>
            </a:lvl4pPr>
            <a:lvl5pPr indent="-304800" lvl="4" marL="2286000" algn="l">
              <a:lnSpc>
                <a:spcPct val="115000"/>
              </a:lnSpc>
              <a:spcBef>
                <a:spcPts val="1600"/>
              </a:spcBef>
              <a:spcAft>
                <a:spcPts val="0"/>
              </a:spcAft>
              <a:buClr>
                <a:srgbClr val="616161"/>
              </a:buClr>
              <a:buSzPts val="1200"/>
              <a:buChar char="○"/>
              <a:defRPr sz="1200">
                <a:solidFill>
                  <a:srgbClr val="616161"/>
                </a:solidFill>
              </a:defRPr>
            </a:lvl5pPr>
            <a:lvl6pPr indent="-304800" lvl="5" marL="2743200" algn="l">
              <a:lnSpc>
                <a:spcPct val="115000"/>
              </a:lnSpc>
              <a:spcBef>
                <a:spcPts val="1600"/>
              </a:spcBef>
              <a:spcAft>
                <a:spcPts val="0"/>
              </a:spcAft>
              <a:buClr>
                <a:srgbClr val="616161"/>
              </a:buClr>
              <a:buSzPts val="1200"/>
              <a:buChar char="■"/>
              <a:defRPr sz="1200">
                <a:solidFill>
                  <a:srgbClr val="616161"/>
                </a:solidFill>
              </a:defRPr>
            </a:lvl6pPr>
            <a:lvl7pPr indent="-304800" lvl="6" marL="3200400" algn="l">
              <a:lnSpc>
                <a:spcPct val="115000"/>
              </a:lnSpc>
              <a:spcBef>
                <a:spcPts val="1600"/>
              </a:spcBef>
              <a:spcAft>
                <a:spcPts val="0"/>
              </a:spcAft>
              <a:buClr>
                <a:srgbClr val="616161"/>
              </a:buClr>
              <a:buSzPts val="1200"/>
              <a:buChar char="●"/>
              <a:defRPr sz="1200">
                <a:solidFill>
                  <a:srgbClr val="616161"/>
                </a:solidFill>
              </a:defRPr>
            </a:lvl7pPr>
            <a:lvl8pPr indent="-304800" lvl="7" marL="3657600" algn="l">
              <a:lnSpc>
                <a:spcPct val="115000"/>
              </a:lnSpc>
              <a:spcBef>
                <a:spcPts val="1600"/>
              </a:spcBef>
              <a:spcAft>
                <a:spcPts val="0"/>
              </a:spcAft>
              <a:buClr>
                <a:srgbClr val="616161"/>
              </a:buClr>
              <a:buSzPts val="1200"/>
              <a:buChar char="○"/>
              <a:defRPr sz="1200">
                <a:solidFill>
                  <a:srgbClr val="616161"/>
                </a:solidFill>
              </a:defRPr>
            </a:lvl8pPr>
            <a:lvl9pPr indent="-304800" lvl="8" marL="4114800" algn="l">
              <a:lnSpc>
                <a:spcPct val="115000"/>
              </a:lnSpc>
              <a:spcBef>
                <a:spcPts val="1600"/>
              </a:spcBef>
              <a:spcAft>
                <a:spcPts val="1600"/>
              </a:spcAft>
              <a:buClr>
                <a:srgbClr val="616161"/>
              </a:buClr>
              <a:buSzPts val="1200"/>
              <a:buChar char="■"/>
              <a:defRPr sz="1200">
                <a:solidFill>
                  <a:srgbClr val="616161"/>
                </a:solidFill>
              </a:defRPr>
            </a:lvl9pPr>
          </a:lstStyle>
          <a:p/>
        </p:txBody>
      </p:sp>
      <p:sp>
        <p:nvSpPr>
          <p:cNvPr id="112" name="Google Shape;112;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0">
  <p:cSld name="AUTOLAYOUT_12">
    <p:bg>
      <p:bgPr>
        <a:solidFill>
          <a:srgbClr val="FFFFFF"/>
        </a:solidFill>
      </p:bgPr>
    </p:bg>
    <p:spTree>
      <p:nvGrpSpPr>
        <p:cNvPr id="113" name="Shape 113"/>
        <p:cNvGrpSpPr/>
        <p:nvPr/>
      </p:nvGrpSpPr>
      <p:grpSpPr>
        <a:xfrm>
          <a:off x="0" y="0"/>
          <a:ext cx="0" cy="0"/>
          <a:chOff x="0" y="0"/>
          <a:chExt cx="0" cy="0"/>
        </a:xfrm>
      </p:grpSpPr>
      <p:sp>
        <p:nvSpPr>
          <p:cNvPr id="114" name="Google Shape;114;p21"/>
          <p:cNvSpPr/>
          <p:nvPr/>
        </p:nvSpPr>
        <p:spPr>
          <a:xfrm>
            <a:off x="0" y="0"/>
            <a:ext cx="9144000" cy="5143500"/>
          </a:xfrm>
          <a:prstGeom prst="rect">
            <a:avLst/>
          </a:prstGeom>
          <a:solidFill>
            <a:srgbClr val="0D4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0" y="3692275"/>
            <a:ext cx="9144087" cy="1364606"/>
          </a:xfrm>
          <a:custGeom>
            <a:rect b="b" l="l" r="r" t="t"/>
            <a:pathLst>
              <a:path extrusionOk="0" h="72779" w="472807">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cap="flat" cmpd="sng" w="9525">
            <a:solidFill>
              <a:srgbClr val="BCBCBC"/>
            </a:solidFill>
            <a:prstDash val="solid"/>
            <a:round/>
            <a:headEnd len="sm" w="sm" type="none"/>
            <a:tailEnd len="sm" w="sm" type="none"/>
          </a:ln>
        </p:spPr>
      </p:sp>
      <p:sp>
        <p:nvSpPr>
          <p:cNvPr id="116" name="Google Shape;116;p21"/>
          <p:cNvSpPr txBox="1"/>
          <p:nvPr>
            <p:ph type="ctrTitle"/>
          </p:nvPr>
        </p:nvSpPr>
        <p:spPr>
          <a:xfrm>
            <a:off x="589350" y="843375"/>
            <a:ext cx="6883800" cy="165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p:txBody>
      </p:sp>
      <p:sp>
        <p:nvSpPr>
          <p:cNvPr id="117" name="Google Shape;117;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personalizado">
  <p:cSld name="AUTOLAYOUT_13">
    <p:spTree>
      <p:nvGrpSpPr>
        <p:cNvPr id="118" name="Shape 118"/>
        <p:cNvGrpSpPr/>
        <p:nvPr/>
      </p:nvGrpSpPr>
      <p:grpSpPr>
        <a:xfrm>
          <a:off x="0" y="0"/>
          <a:ext cx="0" cy="0"/>
          <a:chOff x="0" y="0"/>
          <a:chExt cx="0" cy="0"/>
        </a:xfrm>
      </p:grpSpPr>
      <p:sp>
        <p:nvSpPr>
          <p:cNvPr id="119" name="Google Shape;119;p22"/>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txBox="1"/>
          <p:nvPr>
            <p:ph type="ctrTitle"/>
          </p:nvPr>
        </p:nvSpPr>
        <p:spPr>
          <a:xfrm>
            <a:off x="1884750" y="1532100"/>
            <a:ext cx="6947700" cy="7113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212121"/>
              </a:buClr>
              <a:buSzPts val="2400"/>
              <a:buNone/>
              <a:defRPr b="1" sz="2400">
                <a:solidFill>
                  <a:srgbClr val="212121"/>
                </a:solidFill>
              </a:defRPr>
            </a:lvl1pPr>
            <a:lvl2pPr lvl="1" algn="l">
              <a:lnSpc>
                <a:spcPct val="100000"/>
              </a:lnSpc>
              <a:spcBef>
                <a:spcPts val="0"/>
              </a:spcBef>
              <a:spcAft>
                <a:spcPts val="0"/>
              </a:spcAft>
              <a:buClr>
                <a:srgbClr val="212121"/>
              </a:buClr>
              <a:buSzPts val="2400"/>
              <a:buNone/>
              <a:defRPr b="1" sz="2400">
                <a:solidFill>
                  <a:srgbClr val="212121"/>
                </a:solidFill>
              </a:defRPr>
            </a:lvl2pPr>
            <a:lvl3pPr lvl="2" algn="l">
              <a:lnSpc>
                <a:spcPct val="100000"/>
              </a:lnSpc>
              <a:spcBef>
                <a:spcPts val="0"/>
              </a:spcBef>
              <a:spcAft>
                <a:spcPts val="0"/>
              </a:spcAft>
              <a:buClr>
                <a:srgbClr val="212121"/>
              </a:buClr>
              <a:buSzPts val="2400"/>
              <a:buNone/>
              <a:defRPr b="1" sz="2400">
                <a:solidFill>
                  <a:srgbClr val="212121"/>
                </a:solidFill>
              </a:defRPr>
            </a:lvl3pPr>
            <a:lvl4pPr lvl="3" algn="l">
              <a:lnSpc>
                <a:spcPct val="100000"/>
              </a:lnSpc>
              <a:spcBef>
                <a:spcPts val="0"/>
              </a:spcBef>
              <a:spcAft>
                <a:spcPts val="0"/>
              </a:spcAft>
              <a:buClr>
                <a:srgbClr val="212121"/>
              </a:buClr>
              <a:buSzPts val="2400"/>
              <a:buNone/>
              <a:defRPr b="1" sz="2400">
                <a:solidFill>
                  <a:srgbClr val="212121"/>
                </a:solidFill>
              </a:defRPr>
            </a:lvl4pPr>
            <a:lvl5pPr lvl="4" algn="l">
              <a:lnSpc>
                <a:spcPct val="100000"/>
              </a:lnSpc>
              <a:spcBef>
                <a:spcPts val="0"/>
              </a:spcBef>
              <a:spcAft>
                <a:spcPts val="0"/>
              </a:spcAft>
              <a:buClr>
                <a:srgbClr val="212121"/>
              </a:buClr>
              <a:buSzPts val="2400"/>
              <a:buNone/>
              <a:defRPr b="1" sz="2400">
                <a:solidFill>
                  <a:srgbClr val="212121"/>
                </a:solidFill>
              </a:defRPr>
            </a:lvl5pPr>
            <a:lvl6pPr lvl="5" algn="l">
              <a:lnSpc>
                <a:spcPct val="100000"/>
              </a:lnSpc>
              <a:spcBef>
                <a:spcPts val="0"/>
              </a:spcBef>
              <a:spcAft>
                <a:spcPts val="0"/>
              </a:spcAft>
              <a:buClr>
                <a:srgbClr val="212121"/>
              </a:buClr>
              <a:buSzPts val="2400"/>
              <a:buNone/>
              <a:defRPr b="1" sz="2400">
                <a:solidFill>
                  <a:srgbClr val="212121"/>
                </a:solidFill>
              </a:defRPr>
            </a:lvl6pPr>
            <a:lvl7pPr lvl="6" algn="l">
              <a:lnSpc>
                <a:spcPct val="100000"/>
              </a:lnSpc>
              <a:spcBef>
                <a:spcPts val="0"/>
              </a:spcBef>
              <a:spcAft>
                <a:spcPts val="0"/>
              </a:spcAft>
              <a:buClr>
                <a:srgbClr val="212121"/>
              </a:buClr>
              <a:buSzPts val="2400"/>
              <a:buNone/>
              <a:defRPr b="1" sz="2400">
                <a:solidFill>
                  <a:srgbClr val="212121"/>
                </a:solidFill>
              </a:defRPr>
            </a:lvl7pPr>
            <a:lvl8pPr lvl="7" algn="l">
              <a:lnSpc>
                <a:spcPct val="100000"/>
              </a:lnSpc>
              <a:spcBef>
                <a:spcPts val="0"/>
              </a:spcBef>
              <a:spcAft>
                <a:spcPts val="0"/>
              </a:spcAft>
              <a:buClr>
                <a:srgbClr val="212121"/>
              </a:buClr>
              <a:buSzPts val="2400"/>
              <a:buNone/>
              <a:defRPr b="1" sz="2400">
                <a:solidFill>
                  <a:srgbClr val="212121"/>
                </a:solidFill>
              </a:defRPr>
            </a:lvl8pPr>
            <a:lvl9pPr lvl="8" algn="l">
              <a:lnSpc>
                <a:spcPct val="100000"/>
              </a:lnSpc>
              <a:spcBef>
                <a:spcPts val="0"/>
              </a:spcBef>
              <a:spcAft>
                <a:spcPts val="0"/>
              </a:spcAft>
              <a:buClr>
                <a:srgbClr val="212121"/>
              </a:buClr>
              <a:buSzPts val="2400"/>
              <a:buNone/>
              <a:defRPr b="1" sz="2400">
                <a:solidFill>
                  <a:srgbClr val="212121"/>
                </a:solidFill>
              </a:defRPr>
            </a:lvl9pPr>
          </a:lstStyle>
          <a:p/>
        </p:txBody>
      </p:sp>
      <p:sp>
        <p:nvSpPr>
          <p:cNvPr id="122" name="Google Shape;122;p22"/>
          <p:cNvSpPr txBox="1"/>
          <p:nvPr>
            <p:ph idx="1" type="body"/>
          </p:nvPr>
        </p:nvSpPr>
        <p:spPr>
          <a:xfrm>
            <a:off x="1884750" y="2462325"/>
            <a:ext cx="6947700" cy="21063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212121"/>
              </a:buClr>
              <a:buSzPts val="1600"/>
              <a:buChar char="●"/>
              <a:defRPr sz="1600">
                <a:solidFill>
                  <a:srgbClr val="212121"/>
                </a:solidFill>
              </a:defRPr>
            </a:lvl1pPr>
            <a:lvl2pPr indent="-317500" lvl="1" marL="914400" algn="l">
              <a:lnSpc>
                <a:spcPct val="115000"/>
              </a:lnSpc>
              <a:spcBef>
                <a:spcPts val="1600"/>
              </a:spcBef>
              <a:spcAft>
                <a:spcPts val="0"/>
              </a:spcAft>
              <a:buClr>
                <a:srgbClr val="212121"/>
              </a:buClr>
              <a:buSzPts val="1400"/>
              <a:buChar char="○"/>
              <a:defRPr sz="1400">
                <a:solidFill>
                  <a:srgbClr val="212121"/>
                </a:solidFill>
              </a:defRPr>
            </a:lvl2pPr>
            <a:lvl3pPr indent="-317500" lvl="2" marL="1371600" algn="l">
              <a:lnSpc>
                <a:spcPct val="115000"/>
              </a:lnSpc>
              <a:spcBef>
                <a:spcPts val="1600"/>
              </a:spcBef>
              <a:spcAft>
                <a:spcPts val="0"/>
              </a:spcAft>
              <a:buClr>
                <a:srgbClr val="212121"/>
              </a:buClr>
              <a:buSzPts val="1400"/>
              <a:buChar char="■"/>
              <a:defRPr sz="1400">
                <a:solidFill>
                  <a:srgbClr val="212121"/>
                </a:solidFill>
              </a:defRPr>
            </a:lvl3pPr>
            <a:lvl4pPr indent="-317500" lvl="3" marL="1828800" algn="l">
              <a:lnSpc>
                <a:spcPct val="115000"/>
              </a:lnSpc>
              <a:spcBef>
                <a:spcPts val="1600"/>
              </a:spcBef>
              <a:spcAft>
                <a:spcPts val="0"/>
              </a:spcAft>
              <a:buClr>
                <a:srgbClr val="212121"/>
              </a:buClr>
              <a:buSzPts val="1400"/>
              <a:buChar char="●"/>
              <a:defRPr sz="1400">
                <a:solidFill>
                  <a:srgbClr val="212121"/>
                </a:solidFill>
              </a:defRPr>
            </a:lvl4pPr>
            <a:lvl5pPr indent="-317500" lvl="4" marL="2286000" algn="l">
              <a:lnSpc>
                <a:spcPct val="115000"/>
              </a:lnSpc>
              <a:spcBef>
                <a:spcPts val="1600"/>
              </a:spcBef>
              <a:spcAft>
                <a:spcPts val="0"/>
              </a:spcAft>
              <a:buClr>
                <a:srgbClr val="212121"/>
              </a:buClr>
              <a:buSzPts val="1400"/>
              <a:buChar char="○"/>
              <a:defRPr sz="1400">
                <a:solidFill>
                  <a:srgbClr val="212121"/>
                </a:solidFill>
              </a:defRPr>
            </a:lvl5pPr>
            <a:lvl6pPr indent="-317500" lvl="5" marL="2743200" algn="l">
              <a:lnSpc>
                <a:spcPct val="115000"/>
              </a:lnSpc>
              <a:spcBef>
                <a:spcPts val="1600"/>
              </a:spcBef>
              <a:spcAft>
                <a:spcPts val="0"/>
              </a:spcAft>
              <a:buClr>
                <a:srgbClr val="212121"/>
              </a:buClr>
              <a:buSzPts val="1400"/>
              <a:buChar char="■"/>
              <a:defRPr sz="1400">
                <a:solidFill>
                  <a:srgbClr val="212121"/>
                </a:solidFill>
              </a:defRPr>
            </a:lvl6pPr>
            <a:lvl7pPr indent="-317500" lvl="6" marL="3200400" algn="l">
              <a:lnSpc>
                <a:spcPct val="115000"/>
              </a:lnSpc>
              <a:spcBef>
                <a:spcPts val="1600"/>
              </a:spcBef>
              <a:spcAft>
                <a:spcPts val="0"/>
              </a:spcAft>
              <a:buClr>
                <a:srgbClr val="212121"/>
              </a:buClr>
              <a:buSzPts val="1400"/>
              <a:buChar char="●"/>
              <a:defRPr sz="1400">
                <a:solidFill>
                  <a:srgbClr val="212121"/>
                </a:solidFill>
              </a:defRPr>
            </a:lvl7pPr>
            <a:lvl8pPr indent="-317500" lvl="7" marL="3657600" algn="l">
              <a:lnSpc>
                <a:spcPct val="115000"/>
              </a:lnSpc>
              <a:spcBef>
                <a:spcPts val="1600"/>
              </a:spcBef>
              <a:spcAft>
                <a:spcPts val="0"/>
              </a:spcAft>
              <a:buClr>
                <a:srgbClr val="212121"/>
              </a:buClr>
              <a:buSzPts val="1400"/>
              <a:buChar char="○"/>
              <a:defRPr sz="1400">
                <a:solidFill>
                  <a:srgbClr val="212121"/>
                </a:solidFill>
              </a:defRPr>
            </a:lvl8pPr>
            <a:lvl9pPr indent="-317500" lvl="8" marL="4114800" algn="l">
              <a:lnSpc>
                <a:spcPct val="115000"/>
              </a:lnSpc>
              <a:spcBef>
                <a:spcPts val="1600"/>
              </a:spcBef>
              <a:spcAft>
                <a:spcPts val="1600"/>
              </a:spcAft>
              <a:buClr>
                <a:srgbClr val="212121"/>
              </a:buClr>
              <a:buSzPts val="1400"/>
              <a:buChar char="■"/>
              <a:defRPr sz="1400">
                <a:solidFill>
                  <a:srgbClr val="21212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14">
    <p:bg>
      <p:bgPr>
        <a:solidFill>
          <a:srgbClr val="37474F"/>
        </a:solidFill>
      </p:bgPr>
    </p:bg>
    <p:spTree>
      <p:nvGrpSpPr>
        <p:cNvPr id="123" name="Shape 123"/>
        <p:cNvGrpSpPr/>
        <p:nvPr/>
      </p:nvGrpSpPr>
      <p:grpSpPr>
        <a:xfrm>
          <a:off x="0" y="0"/>
          <a:ext cx="0" cy="0"/>
          <a:chOff x="0" y="0"/>
          <a:chExt cx="0" cy="0"/>
        </a:xfrm>
      </p:grpSpPr>
      <p:sp>
        <p:nvSpPr>
          <p:cNvPr id="124" name="Google Shape;124;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a:off x="0" y="0"/>
            <a:ext cx="4568400" cy="5143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6795047" y="584570"/>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p:nvPr/>
        </p:nvSpPr>
        <p:spPr>
          <a:xfrm>
            <a:off x="6795047" y="4415195"/>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3"/>
          <p:cNvCxnSpPr/>
          <p:nvPr/>
        </p:nvCxnSpPr>
        <p:spPr>
          <a:xfrm>
            <a:off x="4895600" y="656926"/>
            <a:ext cx="3942600" cy="0"/>
          </a:xfrm>
          <a:prstGeom prst="straightConnector1">
            <a:avLst/>
          </a:prstGeom>
          <a:noFill/>
          <a:ln cap="flat" cmpd="sng" w="9525">
            <a:solidFill>
              <a:srgbClr val="FFFFFF"/>
            </a:solidFill>
            <a:prstDash val="solid"/>
            <a:round/>
            <a:headEnd len="sm" w="sm" type="none"/>
            <a:tailEnd len="sm" w="sm" type="none"/>
          </a:ln>
        </p:spPr>
      </p:cxnSp>
      <p:cxnSp>
        <p:nvCxnSpPr>
          <p:cNvPr id="129" name="Google Shape;129;p23"/>
          <p:cNvCxnSpPr/>
          <p:nvPr/>
        </p:nvCxnSpPr>
        <p:spPr>
          <a:xfrm>
            <a:off x="4895600" y="4487700"/>
            <a:ext cx="3942600" cy="0"/>
          </a:xfrm>
          <a:prstGeom prst="straightConnector1">
            <a:avLst/>
          </a:prstGeom>
          <a:noFill/>
          <a:ln cap="flat" cmpd="sng" w="9525">
            <a:solidFill>
              <a:srgbClr val="FFFFFF"/>
            </a:solidFill>
            <a:prstDash val="solid"/>
            <a:round/>
            <a:headEnd len="sm" w="sm" type="none"/>
            <a:tailEnd len="sm" w="sm" type="none"/>
          </a:ln>
        </p:spPr>
      </p:cxnSp>
      <p:sp>
        <p:nvSpPr>
          <p:cNvPr id="130" name="Google Shape;130;p23"/>
          <p:cNvSpPr txBox="1"/>
          <p:nvPr>
            <p:ph type="title"/>
          </p:nvPr>
        </p:nvSpPr>
        <p:spPr>
          <a:xfrm>
            <a:off x="312850" y="1069200"/>
            <a:ext cx="3942600" cy="30051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000"/>
              <a:buNone/>
              <a:defRPr b="1" sz="3000">
                <a:solidFill>
                  <a:srgbClr val="FFFFFF"/>
                </a:solidFill>
              </a:defRPr>
            </a:lvl1pPr>
            <a:lvl2pPr lvl="1" algn="ctr">
              <a:lnSpc>
                <a:spcPct val="100000"/>
              </a:lnSpc>
              <a:spcBef>
                <a:spcPts val="0"/>
              </a:spcBef>
              <a:spcAft>
                <a:spcPts val="0"/>
              </a:spcAft>
              <a:buClr>
                <a:srgbClr val="FFFFFF"/>
              </a:buClr>
              <a:buSzPts val="3000"/>
              <a:buNone/>
              <a:defRPr b="1" sz="3000">
                <a:solidFill>
                  <a:srgbClr val="FFFFFF"/>
                </a:solidFill>
              </a:defRPr>
            </a:lvl2pPr>
            <a:lvl3pPr lvl="2" algn="ctr">
              <a:lnSpc>
                <a:spcPct val="100000"/>
              </a:lnSpc>
              <a:spcBef>
                <a:spcPts val="0"/>
              </a:spcBef>
              <a:spcAft>
                <a:spcPts val="0"/>
              </a:spcAft>
              <a:buClr>
                <a:srgbClr val="FFFFFF"/>
              </a:buClr>
              <a:buSzPts val="3000"/>
              <a:buNone/>
              <a:defRPr b="1" sz="3000">
                <a:solidFill>
                  <a:srgbClr val="FFFFFF"/>
                </a:solidFill>
              </a:defRPr>
            </a:lvl3pPr>
            <a:lvl4pPr lvl="3" algn="ctr">
              <a:lnSpc>
                <a:spcPct val="100000"/>
              </a:lnSpc>
              <a:spcBef>
                <a:spcPts val="0"/>
              </a:spcBef>
              <a:spcAft>
                <a:spcPts val="0"/>
              </a:spcAft>
              <a:buClr>
                <a:srgbClr val="FFFFFF"/>
              </a:buClr>
              <a:buSzPts val="3000"/>
              <a:buNone/>
              <a:defRPr b="1" sz="3000">
                <a:solidFill>
                  <a:srgbClr val="FFFFFF"/>
                </a:solidFill>
              </a:defRPr>
            </a:lvl4pPr>
            <a:lvl5pPr lvl="4" algn="ctr">
              <a:lnSpc>
                <a:spcPct val="100000"/>
              </a:lnSpc>
              <a:spcBef>
                <a:spcPts val="0"/>
              </a:spcBef>
              <a:spcAft>
                <a:spcPts val="0"/>
              </a:spcAft>
              <a:buClr>
                <a:srgbClr val="FFFFFF"/>
              </a:buClr>
              <a:buSzPts val="3000"/>
              <a:buNone/>
              <a:defRPr b="1" sz="3000">
                <a:solidFill>
                  <a:srgbClr val="FFFFFF"/>
                </a:solidFill>
              </a:defRPr>
            </a:lvl5pPr>
            <a:lvl6pPr lvl="5" algn="ctr">
              <a:lnSpc>
                <a:spcPct val="100000"/>
              </a:lnSpc>
              <a:spcBef>
                <a:spcPts val="0"/>
              </a:spcBef>
              <a:spcAft>
                <a:spcPts val="0"/>
              </a:spcAft>
              <a:buClr>
                <a:srgbClr val="FFFFFF"/>
              </a:buClr>
              <a:buSzPts val="3000"/>
              <a:buNone/>
              <a:defRPr b="1" sz="3000">
                <a:solidFill>
                  <a:srgbClr val="FFFFFF"/>
                </a:solidFill>
              </a:defRPr>
            </a:lvl6pPr>
            <a:lvl7pPr lvl="6" algn="ctr">
              <a:lnSpc>
                <a:spcPct val="100000"/>
              </a:lnSpc>
              <a:spcBef>
                <a:spcPts val="0"/>
              </a:spcBef>
              <a:spcAft>
                <a:spcPts val="0"/>
              </a:spcAft>
              <a:buClr>
                <a:srgbClr val="FFFFFF"/>
              </a:buClr>
              <a:buSzPts val="3000"/>
              <a:buNone/>
              <a:defRPr b="1" sz="3000">
                <a:solidFill>
                  <a:srgbClr val="FFFFFF"/>
                </a:solidFill>
              </a:defRPr>
            </a:lvl7pPr>
            <a:lvl8pPr lvl="7" algn="ctr">
              <a:lnSpc>
                <a:spcPct val="100000"/>
              </a:lnSpc>
              <a:spcBef>
                <a:spcPts val="0"/>
              </a:spcBef>
              <a:spcAft>
                <a:spcPts val="0"/>
              </a:spcAft>
              <a:buClr>
                <a:srgbClr val="FFFFFF"/>
              </a:buClr>
              <a:buSzPts val="3000"/>
              <a:buNone/>
              <a:defRPr b="1" sz="3000">
                <a:solidFill>
                  <a:srgbClr val="FFFFFF"/>
                </a:solidFill>
              </a:defRPr>
            </a:lvl8pPr>
            <a:lvl9pPr lvl="8" algn="ctr">
              <a:lnSpc>
                <a:spcPct val="100000"/>
              </a:lnSpc>
              <a:spcBef>
                <a:spcPts val="0"/>
              </a:spcBef>
              <a:spcAft>
                <a:spcPts val="0"/>
              </a:spcAft>
              <a:buClr>
                <a:srgbClr val="FFFFFF"/>
              </a:buClr>
              <a:buSzPts val="3000"/>
              <a:buNone/>
              <a:defRPr b="1" sz="3000">
                <a:solidFill>
                  <a:srgbClr val="FFFFFF"/>
                </a:solidFill>
              </a:defRPr>
            </a:lvl9pPr>
          </a:lstStyle>
          <a:p/>
        </p:txBody>
      </p:sp>
      <p:sp>
        <p:nvSpPr>
          <p:cNvPr id="131" name="Google Shape;131;p23"/>
          <p:cNvSpPr txBox="1"/>
          <p:nvPr>
            <p:ph idx="1" type="body"/>
          </p:nvPr>
        </p:nvSpPr>
        <p:spPr>
          <a:xfrm>
            <a:off x="4891175" y="1069200"/>
            <a:ext cx="3942600" cy="3005100"/>
          </a:xfrm>
          <a:prstGeom prst="rect">
            <a:avLst/>
          </a:prstGeom>
          <a:noFill/>
        </p:spPr>
        <p:txBody>
          <a:bodyPr anchorCtr="0" anchor="ctr" bIns="91425" lIns="91425" spcFirstLastPara="1" rIns="91425" wrap="square" tIns="91425">
            <a:no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32" name="Google Shape;132;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personalizado 2">
  <p:cSld name="AUTOLAYOUT_16">
    <p:bg>
      <p:bgPr>
        <a:solidFill>
          <a:srgbClr val="FFFFFF"/>
        </a:solidFill>
      </p:bgPr>
    </p:bg>
    <p:spTree>
      <p:nvGrpSpPr>
        <p:cNvPr id="133" name="Shape 133"/>
        <p:cNvGrpSpPr/>
        <p:nvPr/>
      </p:nvGrpSpPr>
      <p:grpSpPr>
        <a:xfrm>
          <a:off x="0" y="0"/>
          <a:ext cx="0" cy="0"/>
          <a:chOff x="0" y="0"/>
          <a:chExt cx="0" cy="0"/>
        </a:xfrm>
      </p:grpSpPr>
      <p:sp>
        <p:nvSpPr>
          <p:cNvPr id="134" name="Google Shape;134;p24"/>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ph type="title"/>
          </p:nvPr>
        </p:nvSpPr>
        <p:spPr>
          <a:xfrm>
            <a:off x="461350" y="533400"/>
            <a:ext cx="2769600" cy="25716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3000">
                <a:solidFill>
                  <a:srgbClr val="FFFFFF"/>
                </a:solidFill>
              </a:defRPr>
            </a:lvl1pPr>
            <a:lvl2pPr lvl="1" algn="l">
              <a:lnSpc>
                <a:spcPct val="100000"/>
              </a:lnSpc>
              <a:spcBef>
                <a:spcPts val="0"/>
              </a:spcBef>
              <a:spcAft>
                <a:spcPts val="0"/>
              </a:spcAft>
              <a:buNone/>
              <a:defRPr b="1" sz="3000">
                <a:solidFill>
                  <a:srgbClr val="FFFFFF"/>
                </a:solidFill>
              </a:defRPr>
            </a:lvl2pPr>
            <a:lvl3pPr lvl="2" algn="l">
              <a:lnSpc>
                <a:spcPct val="100000"/>
              </a:lnSpc>
              <a:spcBef>
                <a:spcPts val="0"/>
              </a:spcBef>
              <a:spcAft>
                <a:spcPts val="0"/>
              </a:spcAft>
              <a:buNone/>
              <a:defRPr b="1" sz="3000">
                <a:solidFill>
                  <a:srgbClr val="FFFFFF"/>
                </a:solidFill>
              </a:defRPr>
            </a:lvl3pPr>
            <a:lvl4pPr lvl="3" algn="l">
              <a:lnSpc>
                <a:spcPct val="100000"/>
              </a:lnSpc>
              <a:spcBef>
                <a:spcPts val="0"/>
              </a:spcBef>
              <a:spcAft>
                <a:spcPts val="0"/>
              </a:spcAft>
              <a:buNone/>
              <a:defRPr b="1" sz="3000">
                <a:solidFill>
                  <a:srgbClr val="FFFFFF"/>
                </a:solidFill>
              </a:defRPr>
            </a:lvl4pPr>
            <a:lvl5pPr lvl="4" algn="l">
              <a:lnSpc>
                <a:spcPct val="100000"/>
              </a:lnSpc>
              <a:spcBef>
                <a:spcPts val="0"/>
              </a:spcBef>
              <a:spcAft>
                <a:spcPts val="0"/>
              </a:spcAft>
              <a:buNone/>
              <a:defRPr b="1" sz="3000">
                <a:solidFill>
                  <a:srgbClr val="FFFFFF"/>
                </a:solidFill>
              </a:defRPr>
            </a:lvl5pPr>
            <a:lvl6pPr lvl="5" algn="l">
              <a:lnSpc>
                <a:spcPct val="100000"/>
              </a:lnSpc>
              <a:spcBef>
                <a:spcPts val="0"/>
              </a:spcBef>
              <a:spcAft>
                <a:spcPts val="0"/>
              </a:spcAft>
              <a:buNone/>
              <a:defRPr b="1" sz="3000">
                <a:solidFill>
                  <a:srgbClr val="FFFFFF"/>
                </a:solidFill>
              </a:defRPr>
            </a:lvl6pPr>
            <a:lvl7pPr lvl="6" algn="l">
              <a:lnSpc>
                <a:spcPct val="100000"/>
              </a:lnSpc>
              <a:spcBef>
                <a:spcPts val="0"/>
              </a:spcBef>
              <a:spcAft>
                <a:spcPts val="0"/>
              </a:spcAft>
              <a:buNone/>
              <a:defRPr b="1" sz="3000">
                <a:solidFill>
                  <a:srgbClr val="FFFFFF"/>
                </a:solidFill>
              </a:defRPr>
            </a:lvl7pPr>
            <a:lvl8pPr lvl="7" algn="l">
              <a:lnSpc>
                <a:spcPct val="100000"/>
              </a:lnSpc>
              <a:spcBef>
                <a:spcPts val="0"/>
              </a:spcBef>
              <a:spcAft>
                <a:spcPts val="0"/>
              </a:spcAft>
              <a:buNone/>
              <a:defRPr b="1" sz="3000">
                <a:solidFill>
                  <a:srgbClr val="FFFFFF"/>
                </a:solidFill>
              </a:defRPr>
            </a:lvl8pPr>
            <a:lvl9pPr lvl="8" algn="l">
              <a:lnSpc>
                <a:spcPct val="100000"/>
              </a:lnSpc>
              <a:spcBef>
                <a:spcPts val="0"/>
              </a:spcBef>
              <a:spcAft>
                <a:spcPts val="0"/>
              </a:spcAft>
              <a:buNone/>
              <a:defRPr b="1" sz="3000">
                <a:solidFill>
                  <a:srgbClr val="FFFFFF"/>
                </a:solidFill>
              </a:defRPr>
            </a:lvl9pPr>
          </a:lstStyle>
          <a:p/>
        </p:txBody>
      </p:sp>
      <p:sp>
        <p:nvSpPr>
          <p:cNvPr id="136" name="Google Shape;136;p24"/>
          <p:cNvSpPr txBox="1"/>
          <p:nvPr>
            <p:ph idx="1" type="body"/>
          </p:nvPr>
        </p:nvSpPr>
        <p:spPr>
          <a:xfrm>
            <a:off x="461200" y="3182226"/>
            <a:ext cx="2769600" cy="125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37" name="Google Shape;137;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personalizado 3">
  <p:cSld name="AUTOLAYOUT_18">
    <p:spTree>
      <p:nvGrpSpPr>
        <p:cNvPr id="138" name="Shape 138"/>
        <p:cNvGrpSpPr/>
        <p:nvPr/>
      </p:nvGrpSpPr>
      <p:grpSpPr>
        <a:xfrm>
          <a:off x="0" y="0"/>
          <a:ext cx="0" cy="0"/>
          <a:chOff x="0" y="0"/>
          <a:chExt cx="0" cy="0"/>
        </a:xfrm>
      </p:grpSpPr>
      <p:sp>
        <p:nvSpPr>
          <p:cNvPr id="139" name="Google Shape;139;p25"/>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5"/>
          <p:cNvGrpSpPr/>
          <p:nvPr/>
        </p:nvGrpSpPr>
        <p:grpSpPr>
          <a:xfrm>
            <a:off x="421564" y="4512638"/>
            <a:ext cx="4305910" cy="150575"/>
            <a:chOff x="0" y="3797750"/>
            <a:chExt cx="9144000" cy="150575"/>
          </a:xfrm>
        </p:grpSpPr>
        <p:cxnSp>
          <p:nvCxnSpPr>
            <p:cNvPr id="141" name="Google Shape;141;p25"/>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142" name="Google Shape;142;p25"/>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143" name="Google Shape;143;p25"/>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144" name="Google Shape;144;p25"/>
          <p:cNvSpPr txBox="1"/>
          <p:nvPr>
            <p:ph type="title"/>
          </p:nvPr>
        </p:nvSpPr>
        <p:spPr>
          <a:xfrm>
            <a:off x="311700" y="445025"/>
            <a:ext cx="4535400" cy="17631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45" name="Google Shape;145;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hyperlink" Target="http://drive.google.com/file/d/1t5GT0taegi7g4PIMy9bs5DjrgJLb7VfB/view"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hyperlink" Target="http://drive.google.com/file/d/1Ti71FKb7NHqeqdhkAsi0-Im5YD9oa0iX/view" TargetMode="Externa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9" name="Shape 149"/>
        <p:cNvGrpSpPr/>
        <p:nvPr/>
      </p:nvGrpSpPr>
      <p:grpSpPr>
        <a:xfrm>
          <a:off x="0" y="0"/>
          <a:ext cx="0" cy="0"/>
          <a:chOff x="0" y="0"/>
          <a:chExt cx="0" cy="0"/>
        </a:xfrm>
      </p:grpSpPr>
      <p:sp>
        <p:nvSpPr>
          <p:cNvPr id="150" name="Google Shape;150;p26"/>
          <p:cNvSpPr txBox="1"/>
          <p:nvPr>
            <p:ph type="ctrTitle"/>
          </p:nvPr>
        </p:nvSpPr>
        <p:spPr>
          <a:xfrm>
            <a:off x="671258" y="7622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FarmaSee</a:t>
            </a:r>
            <a:endParaRPr/>
          </a:p>
          <a:p>
            <a:pPr indent="0" lvl="0" marL="0" rtl="0" algn="ctr">
              <a:spcBef>
                <a:spcPts val="0"/>
              </a:spcBef>
              <a:spcAft>
                <a:spcPts val="0"/>
              </a:spcAft>
              <a:buNone/>
            </a:pPr>
            <a:r>
              <a:rPr lang="en" sz="1200"/>
              <a:t>Interação Humano-Computador</a:t>
            </a:r>
            <a:endParaRPr sz="1200"/>
          </a:p>
        </p:txBody>
      </p:sp>
      <p:sp>
        <p:nvSpPr>
          <p:cNvPr id="151" name="Google Shape;151;p26"/>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Dário Matos (89288)</a:t>
            </a:r>
            <a:endParaRPr sz="1800"/>
          </a:p>
          <a:p>
            <a:pPr indent="0" lvl="0" marL="0" rtl="0" algn="ctr">
              <a:spcBef>
                <a:spcPts val="0"/>
              </a:spcBef>
              <a:spcAft>
                <a:spcPts val="0"/>
              </a:spcAft>
              <a:buNone/>
            </a:pPr>
            <a:r>
              <a:rPr lang="en" sz="1800"/>
              <a:t>Pedro Almeida (89205)</a:t>
            </a:r>
            <a:endParaRPr sz="1800"/>
          </a:p>
          <a:p>
            <a:pPr indent="0" lvl="0" marL="0" rtl="0" algn="ctr">
              <a:spcBef>
                <a:spcPts val="0"/>
              </a:spcBef>
              <a:spcAft>
                <a:spcPts val="0"/>
              </a:spcAft>
              <a:buNone/>
            </a:pPr>
            <a:r>
              <a:rPr lang="en" sz="1800"/>
              <a:t>Samuel Duarte (89222)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 </a:t>
            </a:r>
            <a:endParaRPr/>
          </a:p>
          <a:p>
            <a:pPr indent="0" lvl="0" marL="0" rtl="0" algn="l">
              <a:spcBef>
                <a:spcPts val="0"/>
              </a:spcBef>
              <a:spcAft>
                <a:spcPts val="0"/>
              </a:spcAft>
              <a:buNone/>
            </a:pPr>
            <a:r>
              <a:rPr b="0" lang="en" sz="1400">
                <a:solidFill>
                  <a:schemeClr val="accent5"/>
                </a:solidFill>
              </a:rPr>
              <a:t>FarmaSee</a:t>
            </a:r>
            <a:endParaRPr/>
          </a:p>
        </p:txBody>
      </p:sp>
      <p:sp>
        <p:nvSpPr>
          <p:cNvPr id="220" name="Google Shape;220;p35"/>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Scenario 1</a:t>
            </a:r>
            <a:endParaRPr b="1">
              <a:solidFill>
                <a:schemeClr val="dk1"/>
              </a:solidFill>
            </a:endParaRPr>
          </a:p>
          <a:p>
            <a:pPr indent="0" lvl="0" marL="0" rtl="0" algn="l">
              <a:spcBef>
                <a:spcPts val="1600"/>
              </a:spcBef>
              <a:spcAft>
                <a:spcPts val="0"/>
              </a:spcAft>
              <a:buNone/>
            </a:pPr>
            <a:r>
              <a:rPr b="1" lang="en">
                <a:solidFill>
                  <a:schemeClr val="dk1"/>
                </a:solidFill>
              </a:rPr>
              <a:t>Goal</a:t>
            </a:r>
            <a:r>
              <a:rPr lang="en">
                <a:solidFill>
                  <a:schemeClr val="dk1"/>
                </a:solidFill>
              </a:rPr>
              <a:t>: Buy medicine</a:t>
            </a:r>
            <a:endParaRPr>
              <a:solidFill>
                <a:schemeClr val="dk1"/>
              </a:solidFill>
            </a:endParaRPr>
          </a:p>
          <a:p>
            <a:pPr indent="0" lvl="0" marL="0" rtl="0" algn="l">
              <a:spcBef>
                <a:spcPts val="1600"/>
              </a:spcBef>
              <a:spcAft>
                <a:spcPts val="0"/>
              </a:spcAft>
              <a:buNone/>
            </a:pPr>
            <a:r>
              <a:rPr b="1" lang="en">
                <a:solidFill>
                  <a:schemeClr val="dk1"/>
                </a:solidFill>
              </a:rPr>
              <a:t>Interaction:</a:t>
            </a:r>
            <a:endParaRPr b="1">
              <a:solidFill>
                <a:schemeClr val="dk1"/>
              </a:solidFill>
            </a:endParaRPr>
          </a:p>
          <a:p>
            <a:pPr indent="0" lvl="0" marL="0" rtl="0" algn="l">
              <a:spcBef>
                <a:spcPts val="1600"/>
              </a:spcBef>
              <a:spcAft>
                <a:spcPts val="1600"/>
              </a:spcAft>
              <a:buNone/>
            </a:pPr>
            <a:r>
              <a:rPr lang="en">
                <a:solidFill>
                  <a:schemeClr val="dk1"/>
                </a:solidFill>
              </a:rPr>
              <a:t>As a disabled person, José Dias wants to be able to buy medicine from home, so that he doesn't have to leave his home due to his physical condition.</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 </a:t>
            </a:r>
            <a:endParaRPr/>
          </a:p>
          <a:p>
            <a:pPr indent="0" lvl="0" marL="0" rtl="0" algn="l">
              <a:spcBef>
                <a:spcPts val="0"/>
              </a:spcBef>
              <a:spcAft>
                <a:spcPts val="0"/>
              </a:spcAft>
              <a:buNone/>
            </a:pPr>
            <a:r>
              <a:rPr b="0" lang="en" sz="1400">
                <a:solidFill>
                  <a:schemeClr val="accent5"/>
                </a:solidFill>
              </a:rPr>
              <a:t>FarmaSee</a:t>
            </a:r>
            <a:endParaRPr/>
          </a:p>
        </p:txBody>
      </p:sp>
      <p:sp>
        <p:nvSpPr>
          <p:cNvPr id="226" name="Google Shape;226;p36"/>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Scenario 2</a:t>
            </a:r>
            <a:endParaRPr b="1">
              <a:solidFill>
                <a:schemeClr val="dk1"/>
              </a:solidFill>
            </a:endParaRPr>
          </a:p>
          <a:p>
            <a:pPr indent="0" lvl="0" marL="0" rtl="0" algn="l">
              <a:spcBef>
                <a:spcPts val="1600"/>
              </a:spcBef>
              <a:spcAft>
                <a:spcPts val="0"/>
              </a:spcAft>
              <a:buNone/>
            </a:pPr>
            <a:r>
              <a:rPr b="1" lang="en">
                <a:solidFill>
                  <a:schemeClr val="dk1"/>
                </a:solidFill>
              </a:rPr>
              <a:t>Goal</a:t>
            </a:r>
            <a:r>
              <a:rPr lang="en">
                <a:solidFill>
                  <a:schemeClr val="dk1"/>
                </a:solidFill>
              </a:rPr>
              <a:t>: Check purchase history</a:t>
            </a:r>
            <a:endParaRPr>
              <a:solidFill>
                <a:schemeClr val="dk1"/>
              </a:solidFill>
            </a:endParaRPr>
          </a:p>
          <a:p>
            <a:pPr indent="0" lvl="0" marL="0" rtl="0" algn="l">
              <a:spcBef>
                <a:spcPts val="1600"/>
              </a:spcBef>
              <a:spcAft>
                <a:spcPts val="0"/>
              </a:spcAft>
              <a:buNone/>
            </a:pPr>
            <a:r>
              <a:rPr b="1" lang="en">
                <a:solidFill>
                  <a:schemeClr val="dk1"/>
                </a:solidFill>
              </a:rPr>
              <a:t>Interação</a:t>
            </a:r>
            <a:r>
              <a:rPr b="1" lang="en">
                <a:solidFill>
                  <a:schemeClr val="dk1"/>
                </a:solidFill>
              </a:rPr>
              <a:t>:</a:t>
            </a:r>
            <a:endParaRPr b="1">
              <a:solidFill>
                <a:schemeClr val="dk1"/>
              </a:solidFill>
            </a:endParaRPr>
          </a:p>
          <a:p>
            <a:pPr indent="0" lvl="0" marL="0" rtl="0" algn="l">
              <a:spcBef>
                <a:spcPts val="1600"/>
              </a:spcBef>
              <a:spcAft>
                <a:spcPts val="1600"/>
              </a:spcAft>
              <a:buNone/>
            </a:pPr>
            <a:r>
              <a:rPr lang="en">
                <a:solidFill>
                  <a:schemeClr val="dk1"/>
                </a:solidFill>
              </a:rPr>
              <a:t>As the owner of a pharmacy, Madalena wants to check the purchase history of a </a:t>
            </a:r>
            <a:r>
              <a:rPr lang="en">
                <a:solidFill>
                  <a:schemeClr val="dk1"/>
                </a:solidFill>
              </a:rPr>
              <a:t>client </a:t>
            </a:r>
            <a:r>
              <a:rPr lang="en">
                <a:solidFill>
                  <a:schemeClr val="dk1"/>
                </a:solidFill>
              </a:rPr>
              <a:t>to verify if it’s usual for the customer to buy certain medicine.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 </a:t>
            </a:r>
            <a:endParaRPr/>
          </a:p>
          <a:p>
            <a:pPr indent="0" lvl="0" marL="0" rtl="0" algn="l">
              <a:spcBef>
                <a:spcPts val="0"/>
              </a:spcBef>
              <a:spcAft>
                <a:spcPts val="0"/>
              </a:spcAft>
              <a:buNone/>
            </a:pPr>
            <a:r>
              <a:rPr b="0" lang="en" sz="1400">
                <a:solidFill>
                  <a:schemeClr val="accent5"/>
                </a:solidFill>
              </a:rPr>
              <a:t>FarmaSee</a:t>
            </a:r>
            <a:endParaRPr/>
          </a:p>
        </p:txBody>
      </p:sp>
      <p:sp>
        <p:nvSpPr>
          <p:cNvPr id="232" name="Google Shape;232;p37"/>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Scenario 3</a:t>
            </a:r>
            <a:endParaRPr b="1">
              <a:solidFill>
                <a:schemeClr val="dk1"/>
              </a:solidFill>
            </a:endParaRPr>
          </a:p>
          <a:p>
            <a:pPr indent="0" lvl="0" marL="0" rtl="0" algn="l">
              <a:spcBef>
                <a:spcPts val="1600"/>
              </a:spcBef>
              <a:spcAft>
                <a:spcPts val="0"/>
              </a:spcAft>
              <a:buNone/>
            </a:pPr>
            <a:r>
              <a:rPr b="1" lang="en">
                <a:solidFill>
                  <a:schemeClr val="dk1"/>
                </a:solidFill>
              </a:rPr>
              <a:t>Goal</a:t>
            </a:r>
            <a:r>
              <a:rPr lang="en">
                <a:solidFill>
                  <a:schemeClr val="dk1"/>
                </a:solidFill>
              </a:rPr>
              <a:t>: Reserve medicine</a:t>
            </a:r>
            <a:endParaRPr>
              <a:solidFill>
                <a:schemeClr val="dk1"/>
              </a:solidFill>
            </a:endParaRPr>
          </a:p>
          <a:p>
            <a:pPr indent="0" lvl="0" marL="0" rtl="0" algn="l">
              <a:spcBef>
                <a:spcPts val="1600"/>
              </a:spcBef>
              <a:spcAft>
                <a:spcPts val="0"/>
              </a:spcAft>
              <a:buNone/>
            </a:pPr>
            <a:r>
              <a:rPr b="1" lang="en">
                <a:solidFill>
                  <a:schemeClr val="dk1"/>
                </a:solidFill>
              </a:rPr>
              <a:t>Interação:</a:t>
            </a:r>
            <a:endParaRPr b="1">
              <a:solidFill>
                <a:schemeClr val="dk1"/>
              </a:solidFill>
            </a:endParaRPr>
          </a:p>
          <a:p>
            <a:pPr indent="0" lvl="0" marL="0" rtl="0" algn="l">
              <a:spcBef>
                <a:spcPts val="1600"/>
              </a:spcBef>
              <a:spcAft>
                <a:spcPts val="1600"/>
              </a:spcAft>
              <a:buNone/>
            </a:pPr>
            <a:r>
              <a:rPr lang="en">
                <a:solidFill>
                  <a:schemeClr val="dk1"/>
                </a:solidFill>
              </a:rPr>
              <a:t>Miguel, who drives by multiple pharmacies on the way home, wants to reserve the medicine so he can pick it up later.</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490250" y="526350"/>
            <a:ext cx="8502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Tasks</a:t>
            </a:r>
            <a:r>
              <a:rPr b="1" lang="en" sz="4200"/>
              <a:t>: </a:t>
            </a:r>
            <a:endParaRPr b="1" sz="4200"/>
          </a:p>
          <a:p>
            <a:pPr indent="0" lvl="0" marL="0" rtl="0" algn="l">
              <a:spcBef>
                <a:spcPts val="0"/>
              </a:spcBef>
              <a:spcAft>
                <a:spcPts val="0"/>
              </a:spcAft>
              <a:buNone/>
            </a:pPr>
            <a:r>
              <a:rPr lang="en" sz="1400">
                <a:solidFill>
                  <a:schemeClr val="accent5"/>
                </a:solidFill>
              </a:rPr>
              <a:t>  </a:t>
            </a:r>
            <a:r>
              <a:rPr lang="en" sz="1400">
                <a:solidFill>
                  <a:schemeClr val="accent5"/>
                </a:solidFill>
              </a:rPr>
              <a:t>FarmaSee</a:t>
            </a:r>
            <a:endParaRPr b="1" sz="4200"/>
          </a:p>
          <a:p>
            <a:pPr indent="0" lvl="0" marL="457200" rtl="0" algn="l">
              <a:spcBef>
                <a:spcPts val="0"/>
              </a:spcBef>
              <a:spcAft>
                <a:spcPts val="0"/>
              </a:spcAft>
              <a:buNone/>
            </a:pPr>
            <a:r>
              <a:t/>
            </a:r>
            <a:endParaRPr sz="3800"/>
          </a:p>
          <a:p>
            <a:pPr indent="-457200" lvl="0" marL="457200" rtl="0" algn="l">
              <a:spcBef>
                <a:spcPts val="0"/>
              </a:spcBef>
              <a:spcAft>
                <a:spcPts val="0"/>
              </a:spcAft>
              <a:buSzPts val="3600"/>
              <a:buChar char="●"/>
            </a:pPr>
            <a:r>
              <a:rPr lang="en" sz="3600"/>
              <a:t>Buy/Order medicine</a:t>
            </a:r>
            <a:endParaRPr sz="3600"/>
          </a:p>
          <a:p>
            <a:pPr indent="-457200" lvl="0" marL="457200" rtl="0" algn="l">
              <a:spcBef>
                <a:spcPts val="0"/>
              </a:spcBef>
              <a:spcAft>
                <a:spcPts val="0"/>
              </a:spcAft>
              <a:buSzPts val="3600"/>
              <a:buChar char="●"/>
            </a:pPr>
            <a:r>
              <a:rPr lang="en" sz="3600"/>
              <a:t>Analyse drug record</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1: Buy/Order medicine</a:t>
            </a:r>
            <a:endParaRPr/>
          </a:p>
        </p:txBody>
      </p:sp>
      <p:sp>
        <p:nvSpPr>
          <p:cNvPr id="243" name="Google Shape;243;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Login</a:t>
            </a:r>
            <a:endParaRPr/>
          </a:p>
          <a:p>
            <a:pPr indent="-342900" lvl="0" marL="457200" rtl="0" algn="l">
              <a:spcBef>
                <a:spcPts val="0"/>
              </a:spcBef>
              <a:spcAft>
                <a:spcPts val="0"/>
              </a:spcAft>
              <a:buSzPts val="1800"/>
              <a:buAutoNum type="arabicPeriod"/>
            </a:pPr>
            <a:r>
              <a:rPr lang="en"/>
              <a:t>Select medicine(s)</a:t>
            </a:r>
            <a:endParaRPr/>
          </a:p>
          <a:p>
            <a:pPr indent="-317500" lvl="1" marL="1371600" rtl="0" algn="l">
              <a:spcBef>
                <a:spcPts val="0"/>
              </a:spcBef>
              <a:spcAft>
                <a:spcPts val="0"/>
              </a:spcAft>
              <a:buSzPts val="1400"/>
              <a:buAutoNum type="alphaLcPeriod"/>
            </a:pPr>
            <a:r>
              <a:rPr lang="en"/>
              <a:t>Upload prescription if required</a:t>
            </a:r>
            <a:endParaRPr/>
          </a:p>
          <a:p>
            <a:pPr indent="-342900" lvl="0" marL="457200" rtl="0" algn="l">
              <a:spcBef>
                <a:spcPts val="0"/>
              </a:spcBef>
              <a:spcAft>
                <a:spcPts val="0"/>
              </a:spcAft>
              <a:buSzPts val="1800"/>
              <a:buAutoNum type="arabicPeriod"/>
            </a:pPr>
            <a:r>
              <a:rPr lang="en"/>
              <a:t>Choose the pharmacy</a:t>
            </a:r>
            <a:endParaRPr/>
          </a:p>
          <a:p>
            <a:pPr indent="-342900" lvl="0" marL="457200" rtl="0" algn="l">
              <a:spcBef>
                <a:spcPts val="0"/>
              </a:spcBef>
              <a:spcAft>
                <a:spcPts val="0"/>
              </a:spcAft>
              <a:buSzPts val="1800"/>
              <a:buAutoNum type="arabicPeriod"/>
            </a:pPr>
            <a:r>
              <a:rPr lang="en"/>
              <a:t>Pick between delivery home or pick out at the pharmacy</a:t>
            </a:r>
            <a:endParaRPr/>
          </a:p>
          <a:p>
            <a:pPr indent="-342900" lvl="0" marL="457200" rtl="0" algn="l">
              <a:spcBef>
                <a:spcPts val="0"/>
              </a:spcBef>
              <a:spcAft>
                <a:spcPts val="0"/>
              </a:spcAft>
              <a:buSzPts val="1800"/>
              <a:buAutoNum type="arabicPeriod"/>
            </a:pPr>
            <a:r>
              <a:rPr lang="en"/>
              <a:t>Payment online or at delivery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txBox="1"/>
          <p:nvPr>
            <p:ph type="ctrTitle"/>
          </p:nvPr>
        </p:nvSpPr>
        <p:spPr>
          <a:xfrm>
            <a:off x="589350" y="843375"/>
            <a:ext cx="6883800" cy="16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1: Buy/Order medicine (HTA)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1"/>
          <p:cNvSpPr/>
          <p:nvPr/>
        </p:nvSpPr>
        <p:spPr>
          <a:xfrm>
            <a:off x="3928155" y="1179900"/>
            <a:ext cx="1580700" cy="4926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Buy/Order medicine</a:t>
            </a:r>
            <a:endParaRPr sz="1000">
              <a:solidFill>
                <a:srgbClr val="FFFFFF"/>
              </a:solidFill>
              <a:latin typeface="Roboto"/>
              <a:ea typeface="Roboto"/>
              <a:cs typeface="Roboto"/>
              <a:sym typeface="Roboto"/>
            </a:endParaRPr>
          </a:p>
        </p:txBody>
      </p:sp>
      <p:sp>
        <p:nvSpPr>
          <p:cNvPr id="254" name="Google Shape;254;p41"/>
          <p:cNvSpPr/>
          <p:nvPr/>
        </p:nvSpPr>
        <p:spPr>
          <a:xfrm>
            <a:off x="1523715" y="2400320"/>
            <a:ext cx="1580700" cy="4926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Login</a:t>
            </a:r>
            <a:endParaRPr sz="1000">
              <a:solidFill>
                <a:srgbClr val="FFFFFF"/>
              </a:solidFill>
              <a:latin typeface="Roboto"/>
              <a:ea typeface="Roboto"/>
              <a:cs typeface="Roboto"/>
              <a:sym typeface="Roboto"/>
            </a:endParaRPr>
          </a:p>
        </p:txBody>
      </p:sp>
      <p:sp>
        <p:nvSpPr>
          <p:cNvPr id="255" name="Google Shape;255;p41"/>
          <p:cNvSpPr/>
          <p:nvPr/>
        </p:nvSpPr>
        <p:spPr>
          <a:xfrm>
            <a:off x="3985916" y="2400320"/>
            <a:ext cx="1580700" cy="4926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Customise Order</a:t>
            </a:r>
            <a:endParaRPr>
              <a:solidFill>
                <a:srgbClr val="FFFFFF"/>
              </a:solidFill>
            </a:endParaRPr>
          </a:p>
        </p:txBody>
      </p:sp>
      <p:sp>
        <p:nvSpPr>
          <p:cNvPr id="256" name="Google Shape;256;p41"/>
          <p:cNvSpPr/>
          <p:nvPr/>
        </p:nvSpPr>
        <p:spPr>
          <a:xfrm>
            <a:off x="3973675" y="3447150"/>
            <a:ext cx="1379100" cy="4926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Choose Farmacy</a:t>
            </a:r>
            <a:endParaRPr>
              <a:solidFill>
                <a:srgbClr val="FFFFFF"/>
              </a:solidFill>
            </a:endParaRPr>
          </a:p>
        </p:txBody>
      </p:sp>
      <p:sp>
        <p:nvSpPr>
          <p:cNvPr id="257" name="Google Shape;257;p41"/>
          <p:cNvSpPr/>
          <p:nvPr/>
        </p:nvSpPr>
        <p:spPr>
          <a:xfrm>
            <a:off x="2411149" y="3462525"/>
            <a:ext cx="1379100" cy="4926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Choose Medicine</a:t>
            </a:r>
            <a:endParaRPr sz="1000">
              <a:solidFill>
                <a:srgbClr val="FFFFFF"/>
              </a:solidFill>
              <a:latin typeface="Roboto"/>
              <a:ea typeface="Roboto"/>
              <a:cs typeface="Roboto"/>
              <a:sym typeface="Roboto"/>
            </a:endParaRPr>
          </a:p>
        </p:txBody>
      </p:sp>
      <p:sp>
        <p:nvSpPr>
          <p:cNvPr id="258" name="Google Shape;258;p41"/>
          <p:cNvSpPr/>
          <p:nvPr/>
        </p:nvSpPr>
        <p:spPr>
          <a:xfrm>
            <a:off x="885825" y="3462525"/>
            <a:ext cx="1214400" cy="4926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Insert Credentials</a:t>
            </a:r>
            <a:endParaRPr>
              <a:solidFill>
                <a:srgbClr val="FFFFFF"/>
              </a:solidFill>
            </a:endParaRPr>
          </a:p>
        </p:txBody>
      </p:sp>
      <p:cxnSp>
        <p:nvCxnSpPr>
          <p:cNvPr id="259" name="Google Shape;259;p41"/>
          <p:cNvCxnSpPr>
            <a:stCxn id="254" idx="0"/>
            <a:endCxn id="253" idx="2"/>
          </p:cNvCxnSpPr>
          <p:nvPr/>
        </p:nvCxnSpPr>
        <p:spPr>
          <a:xfrm rot="-5400000">
            <a:off x="3152415" y="834170"/>
            <a:ext cx="727800" cy="24045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260" name="Google Shape;260;p41"/>
          <p:cNvCxnSpPr>
            <a:stCxn id="258" idx="0"/>
            <a:endCxn id="254" idx="2"/>
          </p:cNvCxnSpPr>
          <p:nvPr/>
        </p:nvCxnSpPr>
        <p:spPr>
          <a:xfrm rot="-5400000">
            <a:off x="1618725" y="2767125"/>
            <a:ext cx="569700" cy="821100"/>
          </a:xfrm>
          <a:prstGeom prst="bentConnector3">
            <a:avLst>
              <a:gd fmla="val 49992" name="adj1"/>
            </a:avLst>
          </a:prstGeom>
          <a:noFill/>
          <a:ln cap="flat" cmpd="sng" w="9525">
            <a:solidFill>
              <a:srgbClr val="C2C2C2"/>
            </a:solidFill>
            <a:prstDash val="solid"/>
            <a:round/>
            <a:headEnd len="sm" w="sm" type="none"/>
            <a:tailEnd len="sm" w="sm" type="none"/>
          </a:ln>
        </p:spPr>
      </p:cxnSp>
      <p:cxnSp>
        <p:nvCxnSpPr>
          <p:cNvPr id="261" name="Google Shape;261;p41"/>
          <p:cNvCxnSpPr>
            <a:stCxn id="255" idx="2"/>
            <a:endCxn id="256" idx="0"/>
          </p:cNvCxnSpPr>
          <p:nvPr/>
        </p:nvCxnSpPr>
        <p:spPr>
          <a:xfrm rot="5400000">
            <a:off x="4442666" y="3113420"/>
            <a:ext cx="554100" cy="113100"/>
          </a:xfrm>
          <a:prstGeom prst="bentConnector3">
            <a:avLst>
              <a:gd fmla="val 50012" name="adj1"/>
            </a:avLst>
          </a:prstGeom>
          <a:noFill/>
          <a:ln cap="flat" cmpd="sng" w="9525">
            <a:solidFill>
              <a:srgbClr val="C2C2C2"/>
            </a:solidFill>
            <a:prstDash val="solid"/>
            <a:round/>
            <a:headEnd len="sm" w="sm" type="none"/>
            <a:tailEnd len="sm" w="sm" type="none"/>
          </a:ln>
        </p:spPr>
      </p:cxnSp>
      <p:cxnSp>
        <p:nvCxnSpPr>
          <p:cNvPr id="262" name="Google Shape;262;p41"/>
          <p:cNvCxnSpPr>
            <a:stCxn id="257" idx="0"/>
            <a:endCxn id="255" idx="2"/>
          </p:cNvCxnSpPr>
          <p:nvPr/>
        </p:nvCxnSpPr>
        <p:spPr>
          <a:xfrm rot="-5400000">
            <a:off x="3653599" y="2339925"/>
            <a:ext cx="569700" cy="1675500"/>
          </a:xfrm>
          <a:prstGeom prst="bentConnector3">
            <a:avLst>
              <a:gd fmla="val 49992" name="adj1"/>
            </a:avLst>
          </a:prstGeom>
          <a:noFill/>
          <a:ln cap="flat" cmpd="sng" w="9525">
            <a:solidFill>
              <a:srgbClr val="C2C2C2"/>
            </a:solidFill>
            <a:prstDash val="solid"/>
            <a:round/>
            <a:headEnd len="sm" w="sm" type="none"/>
            <a:tailEnd len="sm" w="sm" type="none"/>
          </a:ln>
        </p:spPr>
      </p:cxnSp>
      <p:sp>
        <p:nvSpPr>
          <p:cNvPr id="263" name="Google Shape;263;p41"/>
          <p:cNvSpPr/>
          <p:nvPr/>
        </p:nvSpPr>
        <p:spPr>
          <a:xfrm>
            <a:off x="5612299" y="3447150"/>
            <a:ext cx="1332000" cy="4926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Select Delivery Method</a:t>
            </a:r>
            <a:endParaRPr>
              <a:solidFill>
                <a:srgbClr val="FFFFFF"/>
              </a:solidFill>
            </a:endParaRPr>
          </a:p>
        </p:txBody>
      </p:sp>
      <p:cxnSp>
        <p:nvCxnSpPr>
          <p:cNvPr id="264" name="Google Shape;264;p41"/>
          <p:cNvCxnSpPr>
            <a:stCxn id="255" idx="0"/>
            <a:endCxn id="253" idx="2"/>
          </p:cNvCxnSpPr>
          <p:nvPr/>
        </p:nvCxnSpPr>
        <p:spPr>
          <a:xfrm flipH="1" rot="5400000">
            <a:off x="4383416" y="2007470"/>
            <a:ext cx="727800" cy="57900"/>
          </a:xfrm>
          <a:prstGeom prst="bentConnector3">
            <a:avLst>
              <a:gd fmla="val 50001" name="adj1"/>
            </a:avLst>
          </a:prstGeom>
          <a:noFill/>
          <a:ln cap="flat" cmpd="sng" w="9525">
            <a:solidFill>
              <a:srgbClr val="C2C2C2"/>
            </a:solidFill>
            <a:prstDash val="solid"/>
            <a:round/>
            <a:headEnd len="sm" w="sm" type="none"/>
            <a:tailEnd len="sm" w="sm" type="none"/>
          </a:ln>
        </p:spPr>
      </p:cxnSp>
      <p:sp>
        <p:nvSpPr>
          <p:cNvPr id="265" name="Google Shape;265;p41"/>
          <p:cNvSpPr/>
          <p:nvPr/>
        </p:nvSpPr>
        <p:spPr>
          <a:xfrm>
            <a:off x="5906391" y="2400320"/>
            <a:ext cx="1580700" cy="4926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Proceed To Payment</a:t>
            </a:r>
            <a:endParaRPr>
              <a:solidFill>
                <a:srgbClr val="FFFFFF"/>
              </a:solidFill>
            </a:endParaRPr>
          </a:p>
        </p:txBody>
      </p:sp>
      <p:cxnSp>
        <p:nvCxnSpPr>
          <p:cNvPr id="266" name="Google Shape;266;p41"/>
          <p:cNvCxnSpPr>
            <a:stCxn id="265" idx="0"/>
            <a:endCxn id="253" idx="2"/>
          </p:cNvCxnSpPr>
          <p:nvPr/>
        </p:nvCxnSpPr>
        <p:spPr>
          <a:xfrm flipH="1" rot="5400000">
            <a:off x="5343741" y="1047320"/>
            <a:ext cx="727800" cy="1978200"/>
          </a:xfrm>
          <a:prstGeom prst="bentConnector3">
            <a:avLst>
              <a:gd fmla="val 50001" name="adj1"/>
            </a:avLst>
          </a:prstGeom>
          <a:noFill/>
          <a:ln cap="flat" cmpd="sng" w="9525">
            <a:solidFill>
              <a:srgbClr val="C2C2C2"/>
            </a:solidFill>
            <a:prstDash val="solid"/>
            <a:round/>
            <a:headEnd len="sm" w="sm" type="none"/>
            <a:tailEnd len="sm" w="sm" type="none"/>
          </a:ln>
        </p:spPr>
      </p:cxnSp>
      <p:sp>
        <p:nvSpPr>
          <p:cNvPr id="267" name="Google Shape;267;p41"/>
          <p:cNvSpPr/>
          <p:nvPr/>
        </p:nvSpPr>
        <p:spPr>
          <a:xfrm>
            <a:off x="7203824" y="3447150"/>
            <a:ext cx="1332000" cy="4926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Select Payment Method</a:t>
            </a:r>
            <a:endParaRPr>
              <a:solidFill>
                <a:srgbClr val="FFFFFF"/>
              </a:solidFill>
            </a:endParaRPr>
          </a:p>
        </p:txBody>
      </p:sp>
      <p:cxnSp>
        <p:nvCxnSpPr>
          <p:cNvPr id="268" name="Google Shape;268;p41"/>
          <p:cNvCxnSpPr>
            <a:stCxn id="265" idx="2"/>
            <a:endCxn id="263" idx="0"/>
          </p:cNvCxnSpPr>
          <p:nvPr/>
        </p:nvCxnSpPr>
        <p:spPr>
          <a:xfrm rot="5400000">
            <a:off x="6210441" y="2960720"/>
            <a:ext cx="554100" cy="418500"/>
          </a:xfrm>
          <a:prstGeom prst="bentConnector3">
            <a:avLst>
              <a:gd fmla="val 50012" name="adj1"/>
            </a:avLst>
          </a:prstGeom>
          <a:noFill/>
          <a:ln cap="flat" cmpd="sng" w="9525">
            <a:solidFill>
              <a:srgbClr val="C2C2C2"/>
            </a:solidFill>
            <a:prstDash val="solid"/>
            <a:round/>
            <a:headEnd len="sm" w="sm" type="none"/>
            <a:tailEnd len="sm" w="sm" type="none"/>
          </a:ln>
        </p:spPr>
      </p:cxnSp>
      <p:cxnSp>
        <p:nvCxnSpPr>
          <p:cNvPr id="269" name="Google Shape;269;p41"/>
          <p:cNvCxnSpPr>
            <a:stCxn id="265" idx="2"/>
            <a:endCxn id="267" idx="0"/>
          </p:cNvCxnSpPr>
          <p:nvPr/>
        </p:nvCxnSpPr>
        <p:spPr>
          <a:xfrm flipH="1" rot="-5400000">
            <a:off x="7006191" y="2583470"/>
            <a:ext cx="554100" cy="1173000"/>
          </a:xfrm>
          <a:prstGeom prst="bentConnector3">
            <a:avLst>
              <a:gd fmla="val 50012"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2: Analyse </a:t>
            </a:r>
            <a:r>
              <a:rPr lang="en"/>
              <a:t>drug record</a:t>
            </a:r>
            <a:endParaRPr/>
          </a:p>
        </p:txBody>
      </p:sp>
      <p:sp>
        <p:nvSpPr>
          <p:cNvPr id="275" name="Google Shape;275;p4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Login as pharmacy owner</a:t>
            </a:r>
            <a:endParaRPr/>
          </a:p>
          <a:p>
            <a:pPr indent="-342900" lvl="0" marL="457200" rtl="0" algn="l">
              <a:spcBef>
                <a:spcPts val="0"/>
              </a:spcBef>
              <a:spcAft>
                <a:spcPts val="0"/>
              </a:spcAft>
              <a:buSzPts val="1800"/>
              <a:buAutoNum type="arabicPeriod"/>
            </a:pPr>
            <a:r>
              <a:rPr lang="en"/>
              <a:t>Search the client</a:t>
            </a:r>
            <a:endParaRPr/>
          </a:p>
          <a:p>
            <a:pPr indent="-342900" lvl="0" marL="457200" rtl="0" algn="l">
              <a:spcBef>
                <a:spcPts val="0"/>
              </a:spcBef>
              <a:spcAft>
                <a:spcPts val="0"/>
              </a:spcAft>
              <a:buSzPts val="1800"/>
              <a:buAutoNum type="arabicPeriod"/>
            </a:pPr>
            <a:r>
              <a:rPr lang="en"/>
              <a:t>Analyse the </a:t>
            </a:r>
            <a:r>
              <a:rPr lang="en"/>
              <a:t>purchase</a:t>
            </a:r>
            <a:r>
              <a:rPr lang="en"/>
              <a:t> </a:t>
            </a:r>
            <a:r>
              <a:rPr lang="en"/>
              <a:t>history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a:t>
            </a:r>
            <a:endParaRPr/>
          </a:p>
          <a:p>
            <a:pPr indent="0" lvl="0" marL="0" rtl="0" algn="l">
              <a:spcBef>
                <a:spcPts val="0"/>
              </a:spcBef>
              <a:spcAft>
                <a:spcPts val="0"/>
              </a:spcAft>
              <a:buNone/>
            </a:pPr>
            <a:r>
              <a:rPr b="0" lang="en" sz="1400">
                <a:solidFill>
                  <a:schemeClr val="accent5"/>
                </a:solidFill>
              </a:rPr>
              <a:t>FarmaSee</a:t>
            </a:r>
            <a:endParaRPr/>
          </a:p>
        </p:txBody>
      </p:sp>
      <p:sp>
        <p:nvSpPr>
          <p:cNvPr id="281" name="Google Shape;281;p43"/>
          <p:cNvSpPr txBox="1"/>
          <p:nvPr>
            <p:ph idx="1" type="body"/>
          </p:nvPr>
        </p:nvSpPr>
        <p:spPr>
          <a:xfrm>
            <a:off x="172075" y="1844050"/>
            <a:ext cx="8899500" cy="32862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b="1" lang="en"/>
              <a:t>Non-functional requirements</a:t>
            </a:r>
            <a:endParaRPr b="1"/>
          </a:p>
          <a:p>
            <a:pPr indent="-317500" lvl="2" marL="1371600" rtl="0" algn="l">
              <a:spcBef>
                <a:spcPts val="1600"/>
              </a:spcBef>
              <a:spcAft>
                <a:spcPts val="0"/>
              </a:spcAft>
              <a:buSzPts val="1400"/>
              <a:buChar char="■"/>
            </a:pPr>
            <a:r>
              <a:rPr lang="en"/>
              <a:t>Intuitive user interface</a:t>
            </a:r>
            <a:endParaRPr/>
          </a:p>
          <a:p>
            <a:pPr indent="-317500" lvl="2" marL="1371600" rtl="0" algn="l">
              <a:spcBef>
                <a:spcPts val="0"/>
              </a:spcBef>
              <a:spcAft>
                <a:spcPts val="0"/>
              </a:spcAft>
              <a:buSzPts val="1400"/>
              <a:buChar char="■"/>
            </a:pPr>
            <a:r>
              <a:rPr lang="en"/>
              <a:t>Reliable system</a:t>
            </a:r>
            <a:endParaRPr/>
          </a:p>
          <a:p>
            <a:pPr indent="-317500" lvl="2" marL="1371600" rtl="0" algn="l">
              <a:spcBef>
                <a:spcPts val="0"/>
              </a:spcBef>
              <a:spcAft>
                <a:spcPts val="0"/>
              </a:spcAft>
              <a:buSzPts val="1400"/>
              <a:buChar char="■"/>
            </a:pPr>
            <a:r>
              <a:rPr lang="en"/>
              <a:t>Secure data handling</a:t>
            </a:r>
            <a:endParaRPr/>
          </a:p>
          <a:p>
            <a:pPr indent="0" lvl="0" marL="0" rtl="0" algn="l">
              <a:spcBef>
                <a:spcPts val="1600"/>
              </a:spcBef>
              <a:spcAft>
                <a:spcPts val="0"/>
              </a:spcAft>
              <a:buNone/>
            </a:pPr>
            <a:r>
              <a:rPr b="1" lang="en"/>
              <a:t>Functional requirements</a:t>
            </a:r>
            <a:endParaRPr b="1"/>
          </a:p>
          <a:p>
            <a:pPr indent="-317500" lvl="2" marL="1371600" marR="0" rtl="0" algn="l">
              <a:lnSpc>
                <a:spcPct val="115000"/>
              </a:lnSpc>
              <a:spcBef>
                <a:spcPts val="1600"/>
              </a:spcBef>
              <a:spcAft>
                <a:spcPts val="0"/>
              </a:spcAft>
              <a:buSzPts val="1400"/>
              <a:buChar char="■"/>
            </a:pPr>
            <a:r>
              <a:rPr lang="en"/>
              <a:t>Each user should only use the app after an a</a:t>
            </a:r>
            <a:r>
              <a:rPr lang="en" sz="1400"/>
              <a:t>uthentication on the platform</a:t>
            </a:r>
            <a:endParaRPr sz="1400"/>
          </a:p>
          <a:p>
            <a:pPr indent="-317500" lvl="2" marL="1371600" marR="0" rtl="0" algn="l">
              <a:lnSpc>
                <a:spcPct val="115000"/>
              </a:lnSpc>
              <a:spcBef>
                <a:spcPts val="0"/>
              </a:spcBef>
              <a:spcAft>
                <a:spcPts val="0"/>
              </a:spcAft>
              <a:buSzPts val="1400"/>
              <a:buChar char="■"/>
            </a:pPr>
            <a:r>
              <a:rPr lang="en"/>
              <a:t>Regular users and establishment owners should be able to see the list of medicines</a:t>
            </a:r>
            <a:endParaRPr sz="1400"/>
          </a:p>
          <a:p>
            <a:pPr indent="-317500" lvl="2" marL="1371600" marR="0" rtl="0" algn="l">
              <a:lnSpc>
                <a:spcPct val="115000"/>
              </a:lnSpc>
              <a:spcBef>
                <a:spcPts val="0"/>
              </a:spcBef>
              <a:spcAft>
                <a:spcPts val="0"/>
              </a:spcAft>
              <a:buSzPts val="1400"/>
              <a:buChar char="■"/>
            </a:pPr>
            <a:r>
              <a:rPr lang="en"/>
              <a:t>Every user should be able to select the pharmacies that own a certain medicine to order from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44" title="proto_demo.mp4">
            <a:hlinkClick r:id="rId3"/>
          </p:cNvPr>
          <p:cNvPicPr preferRelativeResize="0"/>
          <p:nvPr/>
        </p:nvPicPr>
        <p:blipFill>
          <a:blip r:embed="rId4">
            <a:alphaModFix/>
          </a:blip>
          <a:stretch>
            <a:fillRect/>
          </a:stretch>
        </p:blipFill>
        <p:spPr>
          <a:xfrm>
            <a:off x="5162498" y="0"/>
            <a:ext cx="2371577" cy="5143499"/>
          </a:xfrm>
          <a:prstGeom prst="rect">
            <a:avLst/>
          </a:prstGeom>
          <a:noFill/>
          <a:ln>
            <a:noFill/>
          </a:ln>
        </p:spPr>
      </p:pic>
      <p:sp>
        <p:nvSpPr>
          <p:cNvPr id="287" name="Google Shape;287;p44"/>
          <p:cNvSpPr txBox="1"/>
          <p:nvPr>
            <p:ph type="title"/>
          </p:nvPr>
        </p:nvSpPr>
        <p:spPr>
          <a:xfrm>
            <a:off x="461350" y="533400"/>
            <a:ext cx="2769600" cy="25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Fidelity Prototype</a:t>
            </a:r>
            <a:endParaRPr/>
          </a:p>
          <a:p>
            <a:pPr indent="0" lvl="0" marL="0" rtl="0" algn="l">
              <a:spcBef>
                <a:spcPts val="0"/>
              </a:spcBef>
              <a:spcAft>
                <a:spcPts val="0"/>
              </a:spcAft>
              <a:buNone/>
            </a:pPr>
            <a:r>
              <a:rPr b="0" lang="en" sz="1400">
                <a:solidFill>
                  <a:schemeClr val="accent5"/>
                </a:solidFill>
              </a:rPr>
              <a:t>FarmaSee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Introduction/Problem</a:t>
            </a:r>
            <a:endParaRPr/>
          </a:p>
          <a:p>
            <a:pPr indent="0" lvl="0" marL="0" rtl="0" algn="l">
              <a:spcBef>
                <a:spcPts val="0"/>
              </a:spcBef>
              <a:spcAft>
                <a:spcPts val="0"/>
              </a:spcAft>
              <a:buNone/>
            </a:pPr>
            <a:r>
              <a:rPr b="0" lang="en" sz="1400">
                <a:solidFill>
                  <a:schemeClr val="accent5"/>
                </a:solidFill>
              </a:rPr>
              <a:t>FarmaSee</a:t>
            </a:r>
            <a:endParaRPr/>
          </a:p>
        </p:txBody>
      </p:sp>
      <p:sp>
        <p:nvSpPr>
          <p:cNvPr id="157" name="Google Shape;157;p27"/>
          <p:cNvSpPr txBox="1"/>
          <p:nvPr>
            <p:ph idx="1" type="body"/>
          </p:nvPr>
        </p:nvSpPr>
        <p:spPr>
          <a:xfrm>
            <a:off x="317700" y="2432075"/>
            <a:ext cx="63978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The world’s current status leads us to develop new ways of doing our day-to-day activities in different ways than we are used to. To do so, most of human interaction must preserve some physical distance. More so, it’s now crucial for healthcare facilities and establishments to be the more effective and efficient possible.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LFP User Evaluation</a:t>
            </a:r>
            <a:endParaRPr>
              <a:solidFill>
                <a:schemeClr val="dk1"/>
              </a:solidFill>
            </a:endParaRPr>
          </a:p>
          <a:p>
            <a:pPr indent="0" lvl="0" marL="0" rtl="0" algn="l">
              <a:spcBef>
                <a:spcPts val="0"/>
              </a:spcBef>
              <a:spcAft>
                <a:spcPts val="0"/>
              </a:spcAft>
              <a:buNone/>
            </a:pPr>
            <a:r>
              <a:rPr b="0" lang="en" sz="1400">
                <a:solidFill>
                  <a:schemeClr val="accent5"/>
                </a:solidFill>
              </a:rPr>
              <a:t>FarmaSee</a:t>
            </a:r>
            <a:endParaRPr/>
          </a:p>
        </p:txBody>
      </p:sp>
      <p:sp>
        <p:nvSpPr>
          <p:cNvPr id="293" name="Google Shape;293;p45"/>
          <p:cNvSpPr txBox="1"/>
          <p:nvPr>
            <p:ph idx="1" type="body"/>
          </p:nvPr>
        </p:nvSpPr>
        <p:spPr>
          <a:xfrm>
            <a:off x="324475" y="1920450"/>
            <a:ext cx="88194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evaluate the </a:t>
            </a:r>
            <a:r>
              <a:rPr lang="en"/>
              <a:t>difficulty of performing the funcionatonal requirements previously defined.</a:t>
            </a:r>
            <a:endParaRPr/>
          </a:p>
          <a:p>
            <a:pPr indent="0" lvl="0" marL="0" rtl="0" algn="l">
              <a:spcBef>
                <a:spcPts val="1600"/>
              </a:spcBef>
              <a:spcAft>
                <a:spcPts val="0"/>
              </a:spcAft>
              <a:buNone/>
            </a:pPr>
            <a:r>
              <a:rPr lang="en"/>
              <a:t>We addressed two scenarios: buying medicine and checking purchase history.</a:t>
            </a:r>
            <a:endParaRPr/>
          </a:p>
          <a:p>
            <a:pPr indent="0" lvl="0" marL="0" rtl="0" algn="l">
              <a:spcBef>
                <a:spcPts val="1600"/>
              </a:spcBef>
              <a:spcAft>
                <a:spcPts val="0"/>
              </a:spcAft>
              <a:buNone/>
            </a:pPr>
            <a:r>
              <a:rPr lang="en"/>
              <a:t>We were able to use every critical task.</a:t>
            </a:r>
            <a:endParaRPr/>
          </a:p>
          <a:p>
            <a:pPr indent="0" lvl="0" marL="0" rtl="0" algn="l">
              <a:spcBef>
                <a:spcPts val="1600"/>
              </a:spcBef>
              <a:spcAft>
                <a:spcPts val="0"/>
              </a:spcAft>
              <a:buNone/>
            </a:pPr>
            <a:r>
              <a:rPr lang="en"/>
              <a:t>Changes made after the LFP User Evaluation:</a:t>
            </a:r>
            <a:endParaRPr/>
          </a:p>
          <a:p>
            <a:pPr indent="-342900" lvl="0" marL="914400" rtl="0" algn="l">
              <a:spcBef>
                <a:spcPts val="1600"/>
              </a:spcBef>
              <a:spcAft>
                <a:spcPts val="0"/>
              </a:spcAft>
              <a:buSzPts val="1800"/>
              <a:buChar char="●"/>
            </a:pPr>
            <a:r>
              <a:rPr lang="en"/>
              <a:t>At the History Page, adding the date of purchase</a:t>
            </a:r>
            <a:endParaRPr/>
          </a:p>
          <a:p>
            <a:pPr indent="-342900" lvl="0" marL="914400" rtl="0" algn="l">
              <a:spcBef>
                <a:spcPts val="0"/>
              </a:spcBef>
              <a:spcAft>
                <a:spcPts val="0"/>
              </a:spcAft>
              <a:buSzPts val="1800"/>
              <a:buChar char="●"/>
            </a:pPr>
            <a:r>
              <a:rPr lang="en"/>
              <a:t>At the Payment Page, adding buttons to increase and decrease the quantity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LFP User Evaluation</a:t>
            </a:r>
            <a:endParaRPr/>
          </a:p>
          <a:p>
            <a:pPr indent="0" lvl="0" marL="0" rtl="0" algn="l">
              <a:spcBef>
                <a:spcPts val="0"/>
              </a:spcBef>
              <a:spcAft>
                <a:spcPts val="0"/>
              </a:spcAft>
              <a:buNone/>
            </a:pPr>
            <a:r>
              <a:rPr b="0" lang="en" sz="1400">
                <a:solidFill>
                  <a:schemeClr val="accent5"/>
                </a:solidFill>
              </a:rPr>
              <a:t>FarmaSee</a:t>
            </a:r>
            <a:endParaRPr/>
          </a:p>
        </p:txBody>
      </p:sp>
      <p:sp>
        <p:nvSpPr>
          <p:cNvPr id="299" name="Google Shape;299;p46"/>
          <p:cNvSpPr txBox="1"/>
          <p:nvPr>
            <p:ph idx="1" type="body"/>
          </p:nvPr>
        </p:nvSpPr>
        <p:spPr>
          <a:xfrm>
            <a:off x="324475" y="1920450"/>
            <a:ext cx="85755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Functional Prototype is now displaying the products to buy in lists. It also features a consistent Menu page, a new Profile page, and different pictures of the products.</a:t>
            </a:r>
            <a:endParaRPr/>
          </a:p>
          <a:p>
            <a:pPr indent="0" lvl="0" marL="0" rtl="0" algn="l">
              <a:spcBef>
                <a:spcPts val="1600"/>
              </a:spcBef>
              <a:spcAft>
                <a:spcPts val="1600"/>
              </a:spcAft>
              <a:buNone/>
            </a:pPr>
            <a:r>
              <a:rPr lang="en"/>
              <a:t>Beyond that, the navigation is now possible through more intuitive buttons commonly used in other apps in the market and some </a:t>
            </a:r>
            <a:r>
              <a:rPr lang="en"/>
              <a:t>functionalities</a:t>
            </a:r>
            <a:r>
              <a:rPr lang="en"/>
              <a:t> were developed to provide a more dynamic experience.</a:t>
            </a:r>
            <a:endParaRPr/>
          </a:p>
        </p:txBody>
      </p:sp>
      <p:grpSp>
        <p:nvGrpSpPr>
          <p:cNvPr id="300" name="Google Shape;300;p46"/>
          <p:cNvGrpSpPr/>
          <p:nvPr/>
        </p:nvGrpSpPr>
        <p:grpSpPr>
          <a:xfrm>
            <a:off x="6484500" y="4251575"/>
            <a:ext cx="2133200" cy="437375"/>
            <a:chOff x="6493675" y="4187275"/>
            <a:chExt cx="2133200" cy="437375"/>
          </a:xfrm>
        </p:grpSpPr>
        <p:pic>
          <p:nvPicPr>
            <p:cNvPr id="301" name="Google Shape;301;p46"/>
            <p:cNvPicPr preferRelativeResize="0"/>
            <p:nvPr/>
          </p:nvPicPr>
          <p:blipFill>
            <a:blip r:embed="rId3">
              <a:alphaModFix/>
            </a:blip>
            <a:stretch>
              <a:fillRect/>
            </a:stretch>
          </p:blipFill>
          <p:spPr>
            <a:xfrm>
              <a:off x="6493675" y="4187275"/>
              <a:ext cx="505150" cy="437375"/>
            </a:xfrm>
            <a:prstGeom prst="rect">
              <a:avLst/>
            </a:prstGeom>
            <a:noFill/>
            <a:ln>
              <a:noFill/>
            </a:ln>
          </p:spPr>
        </p:pic>
        <p:pic>
          <p:nvPicPr>
            <p:cNvPr id="302" name="Google Shape;302;p46"/>
            <p:cNvPicPr preferRelativeResize="0"/>
            <p:nvPr/>
          </p:nvPicPr>
          <p:blipFill>
            <a:blip r:embed="rId4">
              <a:alphaModFix/>
            </a:blip>
            <a:stretch>
              <a:fillRect/>
            </a:stretch>
          </p:blipFill>
          <p:spPr>
            <a:xfrm>
              <a:off x="7329127" y="4187275"/>
              <a:ext cx="469773" cy="437375"/>
            </a:xfrm>
            <a:prstGeom prst="rect">
              <a:avLst/>
            </a:prstGeom>
            <a:noFill/>
            <a:ln>
              <a:noFill/>
            </a:ln>
          </p:spPr>
        </p:pic>
        <p:pic>
          <p:nvPicPr>
            <p:cNvPr id="303" name="Google Shape;303;p46"/>
            <p:cNvPicPr preferRelativeResize="0"/>
            <p:nvPr/>
          </p:nvPicPr>
          <p:blipFill>
            <a:blip r:embed="rId5">
              <a:alphaModFix/>
            </a:blip>
            <a:stretch>
              <a:fillRect/>
            </a:stretch>
          </p:blipFill>
          <p:spPr>
            <a:xfrm>
              <a:off x="8121725" y="4187275"/>
              <a:ext cx="505150" cy="437375"/>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dk1"/>
                </a:solidFill>
              </a:rPr>
              <a:t>Platform Used for the Functional Prototype</a:t>
            </a:r>
            <a:endParaRPr sz="3000">
              <a:solidFill>
                <a:schemeClr val="dk1"/>
              </a:solidFill>
            </a:endParaRPr>
          </a:p>
          <a:p>
            <a:pPr indent="0" lvl="0" marL="0" rtl="0" algn="l">
              <a:spcBef>
                <a:spcPts val="0"/>
              </a:spcBef>
              <a:spcAft>
                <a:spcPts val="0"/>
              </a:spcAft>
              <a:buNone/>
            </a:pPr>
            <a:r>
              <a:rPr b="0" lang="en" sz="1400">
                <a:solidFill>
                  <a:schemeClr val="accent5"/>
                </a:solidFill>
              </a:rPr>
              <a:t>FarmaSee</a:t>
            </a:r>
            <a:endParaRPr/>
          </a:p>
        </p:txBody>
      </p:sp>
      <p:sp>
        <p:nvSpPr>
          <p:cNvPr id="309" name="Google Shape;309;p47"/>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t>The programming environment was Visual Studio (Windows machines).</a:t>
            </a:r>
            <a:endParaRPr/>
          </a:p>
          <a:p>
            <a:pPr indent="-342900" lvl="0" marL="457200" rtl="0" algn="l">
              <a:spcBef>
                <a:spcPts val="1600"/>
              </a:spcBef>
              <a:spcAft>
                <a:spcPts val="0"/>
              </a:spcAft>
              <a:buClr>
                <a:srgbClr val="999999"/>
              </a:buClr>
              <a:buSzPts val="1800"/>
              <a:buChar char="●"/>
            </a:pPr>
            <a:r>
              <a:rPr lang="en"/>
              <a:t>The functional prototype was developed using Windows Presentation Foundation (WPF), and the programming languages used were C# and XAML.</a:t>
            </a:r>
            <a:endParaRPr/>
          </a:p>
          <a:p>
            <a:pPr indent="-342900" lvl="0" marL="457200" rtl="0" algn="l">
              <a:spcBef>
                <a:spcPts val="1600"/>
              </a:spcBef>
              <a:spcAft>
                <a:spcPts val="0"/>
              </a:spcAft>
              <a:buClr>
                <a:srgbClr val="999999"/>
              </a:buClr>
              <a:buSzPts val="1800"/>
              <a:buChar char="●"/>
            </a:pPr>
            <a:r>
              <a:rPr lang="en"/>
              <a:t>As for the icons, it was used the “MaterialDesignThemes.WPF” gallery.</a:t>
            </a:r>
            <a:endParaRPr/>
          </a:p>
          <a:p>
            <a:pPr indent="-342900" lvl="0" marL="457200" rtl="0" algn="l">
              <a:spcBef>
                <a:spcPts val="1600"/>
              </a:spcBef>
              <a:spcAft>
                <a:spcPts val="1600"/>
              </a:spcAft>
              <a:buClr>
                <a:srgbClr val="999999"/>
              </a:buClr>
              <a:buSzPts val="1800"/>
              <a:buChar char="●"/>
            </a:pPr>
            <a:r>
              <a:rPr lang="en"/>
              <a:t>No specific hardware was used.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User Evaluation of the Functional Prototype</a:t>
            </a:r>
            <a:endParaRPr>
              <a:solidFill>
                <a:schemeClr val="dk1"/>
              </a:solidFill>
            </a:endParaRPr>
          </a:p>
          <a:p>
            <a:pPr indent="0" lvl="0" marL="0" rtl="0" algn="l">
              <a:spcBef>
                <a:spcPts val="0"/>
              </a:spcBef>
              <a:spcAft>
                <a:spcPts val="0"/>
              </a:spcAft>
              <a:buNone/>
            </a:pPr>
            <a:r>
              <a:rPr b="0" lang="en" sz="1400">
                <a:solidFill>
                  <a:schemeClr val="accent5"/>
                </a:solidFill>
              </a:rPr>
              <a:t>FarmaSee</a:t>
            </a:r>
            <a:endParaRPr/>
          </a:p>
        </p:txBody>
      </p:sp>
      <p:sp>
        <p:nvSpPr>
          <p:cNvPr id="315" name="Google Shape;315;p48"/>
          <p:cNvSpPr txBox="1"/>
          <p:nvPr>
            <p:ph idx="1" type="body"/>
          </p:nvPr>
        </p:nvSpPr>
        <p:spPr>
          <a:xfrm>
            <a:off x="324475" y="1920450"/>
            <a:ext cx="8494800" cy="317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Five tasks</a:t>
            </a:r>
            <a:endParaRPr/>
          </a:p>
          <a:p>
            <a:pPr indent="-317500" lvl="1" marL="914400" rtl="0" algn="l">
              <a:spcBef>
                <a:spcPts val="0"/>
              </a:spcBef>
              <a:spcAft>
                <a:spcPts val="0"/>
              </a:spcAft>
              <a:buSzPts val="1400"/>
              <a:buChar char="○"/>
            </a:pPr>
            <a:r>
              <a:rPr lang="en"/>
              <a:t>Task 1 - View/confirm profile data</a:t>
            </a:r>
            <a:endParaRPr/>
          </a:p>
          <a:p>
            <a:pPr indent="-317500" lvl="1" marL="914400" rtl="0" algn="l">
              <a:spcBef>
                <a:spcPts val="0"/>
              </a:spcBef>
              <a:spcAft>
                <a:spcPts val="0"/>
              </a:spcAft>
              <a:buSzPts val="1400"/>
              <a:buChar char="○"/>
            </a:pPr>
            <a:r>
              <a:rPr lang="en"/>
              <a:t>Task 2 - Insert prescription code and check if the right medicines were selected</a:t>
            </a:r>
            <a:endParaRPr/>
          </a:p>
          <a:p>
            <a:pPr indent="-317500" lvl="1" marL="914400" rtl="0" algn="l">
              <a:spcBef>
                <a:spcPts val="0"/>
              </a:spcBef>
              <a:spcAft>
                <a:spcPts val="0"/>
              </a:spcAft>
              <a:buSzPts val="1400"/>
              <a:buChar char="○"/>
            </a:pPr>
            <a:r>
              <a:rPr lang="en"/>
              <a:t>Task 3 - Search for a specific drug, select a pharmacie to buy from and advance to the payment page</a:t>
            </a:r>
            <a:endParaRPr/>
          </a:p>
          <a:p>
            <a:pPr indent="-317500" lvl="1" marL="914400" rtl="0" algn="l">
              <a:spcBef>
                <a:spcPts val="0"/>
              </a:spcBef>
              <a:spcAft>
                <a:spcPts val="0"/>
              </a:spcAft>
              <a:buSzPts val="1400"/>
              <a:buChar char="○"/>
            </a:pPr>
            <a:r>
              <a:rPr lang="en"/>
              <a:t>Task 4 - Select the payment and delivery method</a:t>
            </a:r>
            <a:endParaRPr/>
          </a:p>
          <a:p>
            <a:pPr indent="-317500" lvl="1" marL="914400" rtl="0" algn="l">
              <a:spcBef>
                <a:spcPts val="0"/>
              </a:spcBef>
              <a:spcAft>
                <a:spcPts val="0"/>
              </a:spcAft>
              <a:buSzPts val="1400"/>
              <a:buChar char="○"/>
            </a:pPr>
            <a:r>
              <a:rPr lang="en"/>
              <a:t>Task 5 - View pending deliveries or pick-ups</a:t>
            </a:r>
            <a:endParaRPr/>
          </a:p>
          <a:p>
            <a:pPr indent="-342900" lvl="0" marL="457200" rtl="0" algn="l">
              <a:spcBef>
                <a:spcPts val="0"/>
              </a:spcBef>
              <a:spcAft>
                <a:spcPts val="0"/>
              </a:spcAft>
              <a:buSzPts val="1800"/>
              <a:buChar char="●"/>
            </a:pPr>
            <a:r>
              <a:rPr lang="en"/>
              <a:t>Changes made after the usability test</a:t>
            </a:r>
            <a:endParaRPr/>
          </a:p>
          <a:p>
            <a:pPr indent="-317500" lvl="1" marL="914400" rtl="0" algn="l">
              <a:spcBef>
                <a:spcPts val="0"/>
              </a:spcBef>
              <a:spcAft>
                <a:spcPts val="0"/>
              </a:spcAft>
              <a:buSzPts val="1400"/>
              <a:buChar char="○"/>
            </a:pPr>
            <a:r>
              <a:rPr lang="en"/>
              <a:t>Tooltips</a:t>
            </a:r>
            <a:endParaRPr/>
          </a:p>
          <a:p>
            <a:pPr indent="-317500" lvl="1" marL="914400" rtl="0" algn="l">
              <a:spcBef>
                <a:spcPts val="0"/>
              </a:spcBef>
              <a:spcAft>
                <a:spcPts val="0"/>
              </a:spcAft>
              <a:buSzPts val="1400"/>
              <a:buChar char="○"/>
            </a:pPr>
            <a:r>
              <a:rPr lang="en"/>
              <a:t>Enter shortcut in SearchBox</a:t>
            </a:r>
            <a:endParaRPr/>
          </a:p>
          <a:p>
            <a:pPr indent="-317500" lvl="1" marL="914400" rtl="0" algn="l">
              <a:spcBef>
                <a:spcPts val="0"/>
              </a:spcBef>
              <a:spcAft>
                <a:spcPts val="0"/>
              </a:spcAft>
              <a:buSzPts val="1400"/>
              <a:buChar char="○"/>
            </a:pPr>
            <a:r>
              <a:rPr lang="en"/>
              <a:t>Remove DoubleClick when selecting the pharmacy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281575" y="334525"/>
            <a:ext cx="1335900" cy="9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a:p>
            <a:pPr indent="0" lvl="0" marL="0" rtl="0" algn="l">
              <a:spcBef>
                <a:spcPts val="0"/>
              </a:spcBef>
              <a:spcAft>
                <a:spcPts val="0"/>
              </a:spcAft>
              <a:buNone/>
            </a:pPr>
            <a:r>
              <a:rPr b="0" lang="en" sz="1400">
                <a:solidFill>
                  <a:schemeClr val="accent5"/>
                </a:solidFill>
              </a:rPr>
              <a:t>FarmaSee</a:t>
            </a:r>
            <a:endParaRPr/>
          </a:p>
        </p:txBody>
      </p:sp>
      <p:grpSp>
        <p:nvGrpSpPr>
          <p:cNvPr id="321" name="Google Shape;321;p49"/>
          <p:cNvGrpSpPr/>
          <p:nvPr/>
        </p:nvGrpSpPr>
        <p:grpSpPr>
          <a:xfrm>
            <a:off x="1780550" y="578255"/>
            <a:ext cx="7083849" cy="3685646"/>
            <a:chOff x="1830775" y="911330"/>
            <a:chExt cx="7083849" cy="3685646"/>
          </a:xfrm>
        </p:grpSpPr>
        <p:pic>
          <p:nvPicPr>
            <p:cNvPr id="322" name="Google Shape;322;p49"/>
            <p:cNvPicPr preferRelativeResize="0"/>
            <p:nvPr/>
          </p:nvPicPr>
          <p:blipFill>
            <a:blip r:embed="rId3">
              <a:alphaModFix/>
            </a:blip>
            <a:stretch>
              <a:fillRect/>
            </a:stretch>
          </p:blipFill>
          <p:spPr>
            <a:xfrm>
              <a:off x="6827525" y="934275"/>
              <a:ext cx="2087100" cy="3638226"/>
            </a:xfrm>
            <a:prstGeom prst="rect">
              <a:avLst/>
            </a:prstGeom>
            <a:noFill/>
            <a:ln>
              <a:noFill/>
            </a:ln>
          </p:spPr>
        </p:pic>
        <p:pic>
          <p:nvPicPr>
            <p:cNvPr id="323" name="Google Shape;323;p49"/>
            <p:cNvPicPr preferRelativeResize="0"/>
            <p:nvPr/>
          </p:nvPicPr>
          <p:blipFill>
            <a:blip r:embed="rId4">
              <a:alphaModFix/>
            </a:blip>
            <a:stretch>
              <a:fillRect/>
            </a:stretch>
          </p:blipFill>
          <p:spPr>
            <a:xfrm>
              <a:off x="1830775" y="911330"/>
              <a:ext cx="2087101" cy="3685646"/>
            </a:xfrm>
            <a:prstGeom prst="rect">
              <a:avLst/>
            </a:prstGeom>
            <a:noFill/>
            <a:ln>
              <a:noFill/>
            </a:ln>
          </p:spPr>
        </p:pic>
      </p:grpSp>
      <p:pic>
        <p:nvPicPr>
          <p:cNvPr id="324" name="Google Shape;324;p49"/>
          <p:cNvPicPr preferRelativeResize="0"/>
          <p:nvPr/>
        </p:nvPicPr>
        <p:blipFill>
          <a:blip r:embed="rId5">
            <a:alphaModFix/>
          </a:blip>
          <a:stretch>
            <a:fillRect/>
          </a:stretch>
        </p:blipFill>
        <p:spPr>
          <a:xfrm>
            <a:off x="4270656" y="578246"/>
            <a:ext cx="2103644" cy="368565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461350" y="533400"/>
            <a:ext cx="2769600" cy="25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a:p>
            <a:pPr indent="0" lvl="0" marL="0" rtl="0" algn="l">
              <a:spcBef>
                <a:spcPts val="0"/>
              </a:spcBef>
              <a:spcAft>
                <a:spcPts val="0"/>
              </a:spcAft>
              <a:buNone/>
            </a:pPr>
            <a:r>
              <a:rPr b="0" lang="en" sz="1400">
                <a:solidFill>
                  <a:schemeClr val="accent5"/>
                </a:solidFill>
              </a:rPr>
              <a:t>FarmaSee</a:t>
            </a:r>
            <a:endParaRPr/>
          </a:p>
        </p:txBody>
      </p:sp>
      <p:pic>
        <p:nvPicPr>
          <p:cNvPr id="330" name="Google Shape;330;p50" title="FarmaSee.mp4">
            <a:hlinkClick r:id="rId3"/>
          </p:cNvPr>
          <p:cNvPicPr preferRelativeResize="0"/>
          <p:nvPr/>
        </p:nvPicPr>
        <p:blipFill>
          <a:blip r:embed="rId4">
            <a:alphaModFix/>
          </a:blip>
          <a:stretch>
            <a:fillRect/>
          </a:stretch>
        </p:blipFill>
        <p:spPr>
          <a:xfrm>
            <a:off x="2759475" y="341038"/>
            <a:ext cx="5948575" cy="4461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12850" y="1069200"/>
            <a:ext cx="3942600" cy="30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a:t>
            </a:r>
            <a:endParaRPr/>
          </a:p>
          <a:p>
            <a:pPr indent="0" lvl="0" marL="457200" rtl="0" algn="l">
              <a:spcBef>
                <a:spcPts val="0"/>
              </a:spcBef>
              <a:spcAft>
                <a:spcPts val="0"/>
              </a:spcAft>
              <a:buNone/>
            </a:pPr>
            <a:r>
              <a:rPr b="0" lang="en" sz="1400">
                <a:solidFill>
                  <a:schemeClr val="accent5"/>
                </a:solidFill>
              </a:rPr>
              <a:t>      </a:t>
            </a:r>
            <a:r>
              <a:rPr b="0" lang="en" sz="1400">
                <a:solidFill>
                  <a:schemeClr val="accent5"/>
                </a:solidFill>
              </a:rPr>
              <a:t>FarmaSee</a:t>
            </a:r>
            <a:endParaRPr/>
          </a:p>
        </p:txBody>
      </p:sp>
      <p:sp>
        <p:nvSpPr>
          <p:cNvPr id="336" name="Google Shape;336;p51"/>
          <p:cNvSpPr txBox="1"/>
          <p:nvPr>
            <p:ph idx="1" type="body"/>
          </p:nvPr>
        </p:nvSpPr>
        <p:spPr>
          <a:xfrm>
            <a:off x="4891175" y="1069200"/>
            <a:ext cx="3942600" cy="3190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Connect to a remote database.</a:t>
            </a:r>
            <a:endParaRPr/>
          </a:p>
          <a:p>
            <a:pPr indent="-317500" lvl="0" marL="457200" rtl="0" algn="l">
              <a:spcBef>
                <a:spcPts val="0"/>
              </a:spcBef>
              <a:spcAft>
                <a:spcPts val="0"/>
              </a:spcAft>
              <a:buSzPts val="1400"/>
              <a:buChar char="●"/>
            </a:pPr>
            <a:r>
              <a:rPr lang="en"/>
              <a:t>Migrate the project to a mobile platform (example: Xamarin)</a:t>
            </a:r>
            <a:endParaRPr/>
          </a:p>
          <a:p>
            <a:pPr indent="-317500" lvl="0" marL="457200" rtl="0" algn="l">
              <a:spcBef>
                <a:spcPts val="0"/>
              </a:spcBef>
              <a:spcAft>
                <a:spcPts val="0"/>
              </a:spcAft>
              <a:buSzPts val="1400"/>
              <a:buChar char="●"/>
            </a:pPr>
            <a:r>
              <a:rPr lang="en"/>
              <a:t>Establish partnerships with local pharmacies.</a:t>
            </a:r>
            <a:endParaRPr/>
          </a:p>
          <a:p>
            <a:pPr indent="-317500" lvl="0" marL="457200" rtl="0" algn="l">
              <a:spcBef>
                <a:spcPts val="0"/>
              </a:spcBef>
              <a:spcAft>
                <a:spcPts val="0"/>
              </a:spcAft>
              <a:buSzPts val="1400"/>
              <a:buChar char="●"/>
            </a:pPr>
            <a:r>
              <a:rPr lang="en"/>
              <a:t>Retrieve more feedback from the users to improve the application and maybe implement more functionalities.</a:t>
            </a:r>
            <a:endParaRPr/>
          </a:p>
          <a:p>
            <a:pPr indent="-317500" lvl="0" marL="457200" rtl="0" algn="l">
              <a:spcBef>
                <a:spcPts val="0"/>
              </a:spcBef>
              <a:spcAft>
                <a:spcPts val="0"/>
              </a:spcAft>
              <a:buSzPts val="1400"/>
              <a:buChar char="●"/>
            </a:pPr>
            <a:r>
              <a:rPr lang="en"/>
              <a:t>Ability to track the order when delivered at home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2"/>
          <p:cNvSpPr txBox="1"/>
          <p:nvPr>
            <p:ph type="ctrTitle"/>
          </p:nvPr>
        </p:nvSpPr>
        <p:spPr>
          <a:xfrm>
            <a:off x="1884750" y="1532100"/>
            <a:ext cx="6947700" cy="71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Effort of each group member</a:t>
            </a:r>
            <a:endParaRPr/>
          </a:p>
          <a:p>
            <a:pPr indent="0" lvl="0" marL="0" rtl="0" algn="l">
              <a:spcBef>
                <a:spcPts val="0"/>
              </a:spcBef>
              <a:spcAft>
                <a:spcPts val="0"/>
              </a:spcAft>
              <a:buNone/>
            </a:pPr>
            <a:r>
              <a:rPr b="0" lang="en" sz="2000">
                <a:solidFill>
                  <a:schemeClr val="accent5"/>
                </a:solidFill>
              </a:rPr>
              <a:t>FarmaSee</a:t>
            </a:r>
            <a:endParaRPr sz="3000"/>
          </a:p>
        </p:txBody>
      </p:sp>
      <p:sp>
        <p:nvSpPr>
          <p:cNvPr id="342" name="Google Shape;342;p52"/>
          <p:cNvSpPr txBox="1"/>
          <p:nvPr>
            <p:ph idx="1" type="body"/>
          </p:nvPr>
        </p:nvSpPr>
        <p:spPr>
          <a:xfrm>
            <a:off x="1884750" y="2462325"/>
            <a:ext cx="6947700" cy="21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member of the group has split his focuses throughout the semester in order to work</a:t>
            </a:r>
            <a:r>
              <a:rPr lang="en"/>
              <a:t> simultaneously and </a:t>
            </a:r>
            <a:r>
              <a:rPr lang="en"/>
              <a:t>in equally amount as the others, leading to an equal division of effort (33,3%).</a:t>
            </a:r>
            <a:endParaRPr/>
          </a:p>
          <a:p>
            <a:pPr indent="0" lvl="0" marL="0" rtl="0" algn="l">
              <a:spcBef>
                <a:spcPts val="1600"/>
              </a:spcBef>
              <a:spcAft>
                <a:spcPts val="1600"/>
              </a:spcAft>
              <a:buNone/>
            </a:pPr>
            <a:r>
              <a:rPr lang="en"/>
              <a:t>This division proved itself to be the most time efficient, specially due to other projects being developed simultaneously.</a:t>
            </a:r>
            <a:endParaRPr/>
          </a:p>
        </p:txBody>
      </p:sp>
      <p:pic>
        <p:nvPicPr>
          <p:cNvPr id="343" name="Google Shape;343;p52"/>
          <p:cNvPicPr preferRelativeResize="0"/>
          <p:nvPr/>
        </p:nvPicPr>
        <p:blipFill rotWithShape="1">
          <a:blip r:embed="rId3">
            <a:alphaModFix/>
          </a:blip>
          <a:srcRect b="0" l="19242" r="19242" t="0"/>
          <a:stretch/>
        </p:blipFill>
        <p:spPr>
          <a:xfrm>
            <a:off x="555525" y="469750"/>
            <a:ext cx="1009500" cy="984600"/>
          </a:xfrm>
          <a:prstGeom prst="teardrop">
            <a:avLst>
              <a:gd fmla="val 100000" name="adj"/>
            </a:avLst>
          </a:prstGeom>
          <a:noFill/>
          <a:ln>
            <a:noFill/>
          </a:ln>
        </p:spPr>
      </p:pic>
      <p:sp>
        <p:nvSpPr>
          <p:cNvPr id="344" name="Google Shape;344;p52"/>
          <p:cNvSpPr/>
          <p:nvPr/>
        </p:nvSpPr>
        <p:spPr>
          <a:xfrm>
            <a:off x="814746" y="720589"/>
            <a:ext cx="515400" cy="483600"/>
          </a:xfrm>
          <a:prstGeom prst="teardrop">
            <a:avLst>
              <a:gd fmla="val 10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Acknowledgments</a:t>
            </a:r>
            <a:endParaRPr/>
          </a:p>
          <a:p>
            <a:pPr indent="0" lvl="0" marL="0" marR="0" rtl="0" algn="l">
              <a:lnSpc>
                <a:spcPct val="100000"/>
              </a:lnSpc>
              <a:spcBef>
                <a:spcPts val="0"/>
              </a:spcBef>
              <a:spcAft>
                <a:spcPts val="0"/>
              </a:spcAft>
              <a:buNone/>
            </a:pPr>
            <a:r>
              <a:rPr b="0" lang="en" sz="1400">
                <a:solidFill>
                  <a:schemeClr val="accent5"/>
                </a:solidFill>
              </a:rPr>
              <a:t>FarmaSee</a:t>
            </a:r>
            <a:endParaRPr sz="2000"/>
          </a:p>
        </p:txBody>
      </p:sp>
      <p:sp>
        <p:nvSpPr>
          <p:cNvPr id="350" name="Google Shape;350;p53"/>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group members have considered this project to be very rewarding, not only in what </a:t>
            </a:r>
            <a:r>
              <a:rPr lang="en"/>
              <a:t>concerns</a:t>
            </a:r>
            <a:r>
              <a:rPr lang="en"/>
              <a:t> </a:t>
            </a:r>
            <a:r>
              <a:rPr lang="en"/>
              <a:t>technologies</a:t>
            </a:r>
            <a:r>
              <a:rPr lang="en"/>
              <a:t> learned, but also in the process of building intuitive mobile applications through users’ feedback.</a:t>
            </a:r>
            <a:endParaRPr/>
          </a:p>
          <a:p>
            <a:pPr indent="0" lvl="0" marL="0" rtl="0" algn="l">
              <a:spcBef>
                <a:spcPts val="1600"/>
              </a:spcBef>
              <a:spcAft>
                <a:spcPts val="1600"/>
              </a:spcAft>
              <a:buNone/>
            </a:pPr>
            <a:r>
              <a:rPr lang="en"/>
              <a:t>We would like to thank the teachers Beatriz Sousa Santos and Pedro Almeida for the </a:t>
            </a:r>
            <a:r>
              <a:rPr lang="en"/>
              <a:t>continuous</a:t>
            </a:r>
            <a:r>
              <a:rPr lang="en"/>
              <a:t> support and feedback.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a:p>
            <a:pPr indent="0" lvl="0" marL="0" rtl="0" algn="l">
              <a:spcBef>
                <a:spcPts val="0"/>
              </a:spcBef>
              <a:spcAft>
                <a:spcPts val="0"/>
              </a:spcAft>
              <a:buNone/>
            </a:pPr>
            <a:r>
              <a:rPr b="0" lang="en" sz="1400">
                <a:solidFill>
                  <a:schemeClr val="accent5"/>
                </a:solidFill>
              </a:rPr>
              <a:t>FarmaSee</a:t>
            </a:r>
            <a:endParaRPr/>
          </a:p>
        </p:txBody>
      </p:sp>
      <p:sp>
        <p:nvSpPr>
          <p:cNvPr id="163" name="Google Shape;163;p28"/>
          <p:cNvSpPr txBox="1"/>
          <p:nvPr>
            <p:ph idx="1" type="body"/>
          </p:nvPr>
        </p:nvSpPr>
        <p:spPr>
          <a:xfrm>
            <a:off x="317700" y="2432075"/>
            <a:ext cx="63978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main goal is to provide a way for customers to interact with a pharmacy remotely, with no risk of exposure, and still be able to get a variety of products needed. It is also a “smart” way for establishment’s personnel to keep track of the store’s activity.</a:t>
            </a:r>
            <a:endParaRPr>
              <a:solidFill>
                <a:schemeClr val="dk1"/>
              </a:solidFill>
            </a:endParaRPr>
          </a:p>
          <a:p>
            <a:pPr indent="0" lvl="0" marL="0" rtl="0" algn="l">
              <a:spcBef>
                <a:spcPts val="1600"/>
              </a:spcBef>
              <a:spcAft>
                <a:spcPts val="1600"/>
              </a:spcAft>
              <a:buNone/>
            </a:pPr>
            <a:r>
              <a:rPr lang="en">
                <a:solidFill>
                  <a:schemeClr val="dk1"/>
                </a:solidFill>
              </a:rPr>
              <a:t>By doing this, we are hoping we can help the ones in need.</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first interview starred a </a:t>
            </a:r>
            <a:r>
              <a:rPr b="1" lang="en"/>
              <a:t>concerned female citizen of Matosinhos</a:t>
            </a:r>
            <a:r>
              <a:rPr lang="en"/>
              <a:t>. Due to the status of the healthcare service, she is </a:t>
            </a:r>
            <a:r>
              <a:rPr b="1" lang="en"/>
              <a:t>afraid that going out to buy medicine will be a risk</a:t>
            </a:r>
            <a:r>
              <a:rPr lang="en"/>
              <a:t>, and considers that should be done the </a:t>
            </a:r>
            <a:r>
              <a:rPr b="1" lang="en"/>
              <a:t>quickest way</a:t>
            </a:r>
            <a:r>
              <a:rPr lang="en"/>
              <a:t> possible. In her opinion, it would be </a:t>
            </a:r>
            <a:r>
              <a:rPr b="1" lang="en"/>
              <a:t>extremely </a:t>
            </a:r>
            <a:r>
              <a:rPr b="1" lang="en"/>
              <a:t>beneficial </a:t>
            </a:r>
            <a:r>
              <a:rPr lang="en"/>
              <a:t>to be able to get to a farmacy and </a:t>
            </a:r>
            <a:r>
              <a:rPr b="1" lang="en"/>
              <a:t>pick up medicine without having to wait in lines</a:t>
            </a:r>
            <a:r>
              <a:rPr lang="en"/>
              <a:t>, this way saving time and reducing social interaction.</a:t>
            </a:r>
            <a:endParaRPr/>
          </a:p>
        </p:txBody>
      </p:sp>
      <p:sp>
        <p:nvSpPr>
          <p:cNvPr id="169" name="Google Shape;16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1 </a:t>
            </a:r>
            <a:endParaRPr/>
          </a:p>
          <a:p>
            <a:pPr indent="0" lvl="0" marL="0" rtl="0" algn="l">
              <a:spcBef>
                <a:spcPts val="0"/>
              </a:spcBef>
              <a:spcAft>
                <a:spcPts val="0"/>
              </a:spcAft>
              <a:buNone/>
            </a:pPr>
            <a:r>
              <a:rPr lang="en" sz="1400">
                <a:solidFill>
                  <a:schemeClr val="accent5"/>
                </a:solidFill>
              </a:rPr>
              <a:t>FarmaSee</a:t>
            </a:r>
            <a:endParaRPr sz="14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2 </a:t>
            </a:r>
            <a:endParaRPr/>
          </a:p>
          <a:p>
            <a:pPr indent="0" lvl="0" marL="0" rtl="0" algn="l">
              <a:spcBef>
                <a:spcPts val="0"/>
              </a:spcBef>
              <a:spcAft>
                <a:spcPts val="0"/>
              </a:spcAft>
              <a:buNone/>
            </a:pPr>
            <a:r>
              <a:rPr lang="en" sz="1400">
                <a:solidFill>
                  <a:schemeClr val="accent5"/>
                </a:solidFill>
              </a:rPr>
              <a:t>FarmaSee</a:t>
            </a:r>
            <a:endParaRPr/>
          </a:p>
        </p:txBody>
      </p:sp>
      <p:sp>
        <p:nvSpPr>
          <p:cNvPr id="175" name="Google Shape;175;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second interview starred a </a:t>
            </a:r>
            <a:r>
              <a:rPr b="1" lang="en"/>
              <a:t>middle</a:t>
            </a:r>
            <a:r>
              <a:rPr b="1" lang="en"/>
              <a:t> aged man</a:t>
            </a:r>
            <a:r>
              <a:rPr lang="en"/>
              <a:t> who </a:t>
            </a:r>
            <a:r>
              <a:rPr b="1" lang="en"/>
              <a:t>suffers regular headaches</a:t>
            </a:r>
            <a:r>
              <a:rPr lang="en"/>
              <a:t> and therefore is in need of medicines much more than a regular person is. He manifested that a system that would allow him to </a:t>
            </a:r>
            <a:r>
              <a:rPr b="1" lang="en"/>
              <a:t>buy his medication </a:t>
            </a:r>
            <a:r>
              <a:rPr b="1" lang="en"/>
              <a:t>wherever and whenever</a:t>
            </a:r>
            <a:r>
              <a:rPr lang="en"/>
              <a:t> he needs would be a great improvement to his quality of life. He also sees an opportunity to </a:t>
            </a:r>
            <a:r>
              <a:rPr b="1" lang="en"/>
              <a:t>help the older generation</a:t>
            </a:r>
            <a:r>
              <a:rPr lang="en"/>
              <a:t> with this system, however admitted it could be difficult to some older people to start using technology and so the system will need to be super easy to learn and 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3 </a:t>
            </a:r>
            <a:endParaRPr/>
          </a:p>
          <a:p>
            <a:pPr indent="0" lvl="0" marL="0" rtl="0" algn="l">
              <a:spcBef>
                <a:spcPts val="0"/>
              </a:spcBef>
              <a:spcAft>
                <a:spcPts val="0"/>
              </a:spcAft>
              <a:buNone/>
            </a:pPr>
            <a:r>
              <a:rPr lang="en" sz="1400">
                <a:solidFill>
                  <a:schemeClr val="accent5"/>
                </a:solidFill>
              </a:rPr>
              <a:t>FarmaSee</a:t>
            </a:r>
            <a:endParaRPr/>
          </a:p>
        </p:txBody>
      </p:sp>
      <p:sp>
        <p:nvSpPr>
          <p:cNvPr id="181" name="Google Shape;181;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third interview was with a male living in Viseu. This person has problems </a:t>
            </a:r>
            <a:r>
              <a:rPr lang="en"/>
              <a:t>dislocating</a:t>
            </a:r>
            <a:r>
              <a:rPr lang="en"/>
              <a:t> to a pharmacy to buy the pills in his prescription. So to make his day-to-day life easier,  he would like a system to be created were he can buy his medicine and get delivery it at his house </a:t>
            </a:r>
            <a:r>
              <a:rPr lang="en"/>
              <a:t>without</a:t>
            </a:r>
            <a:r>
              <a:rPr lang="en"/>
              <a:t> </a:t>
            </a:r>
            <a:r>
              <a:rPr lang="en"/>
              <a:t>leaving the comfort of his home.</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a:t>
            </a:r>
            <a:endParaRPr/>
          </a:p>
          <a:p>
            <a:pPr indent="0" lvl="0" marL="0" rtl="0" algn="l">
              <a:spcBef>
                <a:spcPts val="0"/>
              </a:spcBef>
              <a:spcAft>
                <a:spcPts val="0"/>
              </a:spcAft>
              <a:buNone/>
            </a:pPr>
            <a:r>
              <a:rPr lang="en" sz="1400">
                <a:solidFill>
                  <a:schemeClr val="accent5"/>
                </a:solidFill>
              </a:rPr>
              <a:t>FarmaSee</a:t>
            </a:r>
            <a:endParaRPr/>
          </a:p>
        </p:txBody>
      </p:sp>
      <p:grpSp>
        <p:nvGrpSpPr>
          <p:cNvPr id="187" name="Google Shape;187;p32"/>
          <p:cNvGrpSpPr/>
          <p:nvPr/>
        </p:nvGrpSpPr>
        <p:grpSpPr>
          <a:xfrm>
            <a:off x="424758" y="1304875"/>
            <a:ext cx="3863994" cy="3416400"/>
            <a:chOff x="431925" y="1304875"/>
            <a:chExt cx="2628925" cy="3416400"/>
          </a:xfrm>
        </p:grpSpPr>
        <p:sp>
          <p:nvSpPr>
            <p:cNvPr id="188" name="Google Shape;188;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32"/>
          <p:cNvSpPr txBox="1"/>
          <p:nvPr>
            <p:ph idx="4294967295" type="body"/>
          </p:nvPr>
        </p:nvSpPr>
        <p:spPr>
          <a:xfrm>
            <a:off x="508325" y="1774100"/>
            <a:ext cx="3694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Mother</a:t>
            </a:r>
            <a:r>
              <a:rPr lang="en" sz="1600"/>
              <a:t> of 2 children, </a:t>
            </a:r>
            <a:r>
              <a:rPr b="1" lang="en" sz="1600"/>
              <a:t>farmaceutical graduated by </a:t>
            </a:r>
            <a:r>
              <a:rPr lang="en" sz="1600"/>
              <a:t>Universidade da Beira Interior, Madalena </a:t>
            </a:r>
            <a:r>
              <a:rPr b="1" lang="en" sz="1600"/>
              <a:t>owns a </a:t>
            </a:r>
            <a:r>
              <a:rPr b="1" lang="en" sz="1600"/>
              <a:t>pharmacy</a:t>
            </a:r>
            <a:r>
              <a:rPr lang="en" sz="1600"/>
              <a:t> in a small town on the countryside, where she lives. The 42 year old is willing to invest to improve her establishment’s service, bearing in mind the </a:t>
            </a:r>
            <a:r>
              <a:rPr lang="en" sz="1600"/>
              <a:t>confinement</a:t>
            </a:r>
            <a:r>
              <a:rPr lang="en" sz="1600"/>
              <a:t> situation of the country, as she always had a desire to do help the ones in need.</a:t>
            </a:r>
            <a:endParaRPr sz="1600"/>
          </a:p>
        </p:txBody>
      </p:sp>
      <p:sp>
        <p:nvSpPr>
          <p:cNvPr id="191" name="Google Shape;191;p32"/>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Madalena Claro</a:t>
            </a:r>
            <a:endParaRPr>
              <a:solidFill>
                <a:schemeClr val="lt1"/>
              </a:solidFill>
            </a:endParaRPr>
          </a:p>
        </p:txBody>
      </p:sp>
      <p:pic>
        <p:nvPicPr>
          <p:cNvPr id="192" name="Google Shape;192;p32"/>
          <p:cNvPicPr preferRelativeResize="0"/>
          <p:nvPr/>
        </p:nvPicPr>
        <p:blipFill>
          <a:blip r:embed="rId3">
            <a:alphaModFix/>
          </a:blip>
          <a:stretch>
            <a:fillRect/>
          </a:stretch>
        </p:blipFill>
        <p:spPr>
          <a:xfrm>
            <a:off x="5513600" y="1842762"/>
            <a:ext cx="2613025" cy="234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a:t>
            </a:r>
            <a:endParaRPr/>
          </a:p>
          <a:p>
            <a:pPr indent="0" lvl="0" marL="0" rtl="0" algn="l">
              <a:spcBef>
                <a:spcPts val="0"/>
              </a:spcBef>
              <a:spcAft>
                <a:spcPts val="0"/>
              </a:spcAft>
              <a:buNone/>
            </a:pPr>
            <a:r>
              <a:rPr lang="en" sz="1400">
                <a:solidFill>
                  <a:schemeClr val="accent5"/>
                </a:solidFill>
              </a:rPr>
              <a:t>FarmaSee</a:t>
            </a:r>
            <a:endParaRPr/>
          </a:p>
        </p:txBody>
      </p:sp>
      <p:grpSp>
        <p:nvGrpSpPr>
          <p:cNvPr id="198" name="Google Shape;198;p33"/>
          <p:cNvGrpSpPr/>
          <p:nvPr/>
        </p:nvGrpSpPr>
        <p:grpSpPr>
          <a:xfrm>
            <a:off x="434950" y="1337075"/>
            <a:ext cx="3899906" cy="3416400"/>
            <a:chOff x="6148217" y="1304875"/>
            <a:chExt cx="2696844" cy="3416400"/>
          </a:xfrm>
        </p:grpSpPr>
        <p:sp>
          <p:nvSpPr>
            <p:cNvPr id="199" name="Google Shape;199;p33"/>
            <p:cNvSpPr/>
            <p:nvPr/>
          </p:nvSpPr>
          <p:spPr>
            <a:xfrm>
              <a:off x="6148217" y="1304875"/>
              <a:ext cx="26961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3"/>
            <p:cNvSpPr txBox="1"/>
            <p:nvPr/>
          </p:nvSpPr>
          <p:spPr>
            <a:xfrm>
              <a:off x="6148960" y="1304875"/>
              <a:ext cx="26961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3"/>
          <p:cNvSpPr txBox="1"/>
          <p:nvPr>
            <p:ph idx="4294967295" type="body"/>
          </p:nvPr>
        </p:nvSpPr>
        <p:spPr>
          <a:xfrm>
            <a:off x="575425" y="13370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José Dias</a:t>
            </a:r>
            <a:endParaRPr>
              <a:solidFill>
                <a:schemeClr val="lt1"/>
              </a:solidFill>
            </a:endParaRPr>
          </a:p>
        </p:txBody>
      </p:sp>
      <p:sp>
        <p:nvSpPr>
          <p:cNvPr id="202" name="Google Shape;202;p33"/>
          <p:cNvSpPr txBox="1"/>
          <p:nvPr>
            <p:ph idx="4294967295" type="body"/>
          </p:nvPr>
        </p:nvSpPr>
        <p:spPr>
          <a:xfrm>
            <a:off x="434950" y="1798475"/>
            <a:ext cx="3900000" cy="295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José is now </a:t>
            </a:r>
            <a:r>
              <a:rPr b="1" lang="en" sz="1600"/>
              <a:t>retired</a:t>
            </a:r>
            <a:r>
              <a:rPr lang="en" sz="1600"/>
              <a:t>, he lives with his wife in a village near Porto. When he was young he </a:t>
            </a:r>
            <a:r>
              <a:rPr b="1" lang="en" sz="1600"/>
              <a:t>suffered an injury</a:t>
            </a:r>
            <a:r>
              <a:rPr lang="en" sz="1600"/>
              <a:t> while doing his military service and as a consequence he suffers a chronic pain in his leg. Therefore, José has some trouble driving and his wife does not have a license. José hopes that the emerging technology could help him with is limited movement.</a:t>
            </a:r>
            <a:endParaRPr sz="1600"/>
          </a:p>
        </p:txBody>
      </p:sp>
      <p:pic>
        <p:nvPicPr>
          <p:cNvPr id="203" name="Google Shape;203;p33"/>
          <p:cNvPicPr preferRelativeResize="0"/>
          <p:nvPr/>
        </p:nvPicPr>
        <p:blipFill rotWithShape="1">
          <a:blip r:embed="rId3">
            <a:alphaModFix/>
          </a:blip>
          <a:srcRect b="5132" l="0" r="0" t="0"/>
          <a:stretch/>
        </p:blipFill>
        <p:spPr>
          <a:xfrm>
            <a:off x="5641625" y="1355613"/>
            <a:ext cx="2374850" cy="337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a:t>
            </a:r>
            <a:endParaRPr/>
          </a:p>
          <a:p>
            <a:pPr indent="0" lvl="0" marL="0" rtl="0" algn="l">
              <a:spcBef>
                <a:spcPts val="0"/>
              </a:spcBef>
              <a:spcAft>
                <a:spcPts val="0"/>
              </a:spcAft>
              <a:buNone/>
            </a:pPr>
            <a:r>
              <a:rPr lang="en" sz="1400">
                <a:solidFill>
                  <a:schemeClr val="accent5"/>
                </a:solidFill>
              </a:rPr>
              <a:t>FarmaSee</a:t>
            </a:r>
            <a:endParaRPr/>
          </a:p>
        </p:txBody>
      </p:sp>
      <p:grpSp>
        <p:nvGrpSpPr>
          <p:cNvPr id="209" name="Google Shape;209;p34"/>
          <p:cNvGrpSpPr/>
          <p:nvPr/>
        </p:nvGrpSpPr>
        <p:grpSpPr>
          <a:xfrm>
            <a:off x="424893" y="1228636"/>
            <a:ext cx="4132144" cy="3666139"/>
            <a:chOff x="431925" y="1304875"/>
            <a:chExt cx="2628925" cy="3416400"/>
          </a:xfrm>
        </p:grpSpPr>
        <p:sp>
          <p:nvSpPr>
            <p:cNvPr id="210" name="Google Shape;210;p3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4"/>
          <p:cNvSpPr txBox="1"/>
          <p:nvPr>
            <p:ph idx="4294967295" type="body"/>
          </p:nvPr>
        </p:nvSpPr>
        <p:spPr>
          <a:xfrm>
            <a:off x="508325" y="1697900"/>
            <a:ext cx="41322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Miguel</a:t>
            </a:r>
            <a:r>
              <a:rPr lang="en" sz="1600"/>
              <a:t> is a </a:t>
            </a:r>
            <a:r>
              <a:rPr b="1" lang="en" sz="1600"/>
              <a:t>38 year old man</a:t>
            </a:r>
            <a:r>
              <a:rPr lang="en" sz="1600"/>
              <a:t> who works as </a:t>
            </a:r>
            <a:r>
              <a:rPr b="1" lang="en" sz="1600"/>
              <a:t>deputy mayor</a:t>
            </a:r>
            <a:r>
              <a:rPr lang="en" sz="1600"/>
              <a:t> of a town on the Portuguese shore. </a:t>
            </a:r>
            <a:r>
              <a:rPr b="1" lang="en" sz="1600"/>
              <a:t>Father of 1 and dedicated husband</a:t>
            </a:r>
            <a:r>
              <a:rPr lang="en" sz="1600"/>
              <a:t>, every week he </a:t>
            </a:r>
            <a:r>
              <a:rPr b="1" lang="en" sz="1600"/>
              <a:t>buys from the local pharmacy</a:t>
            </a:r>
            <a:r>
              <a:rPr lang="en" sz="1600"/>
              <a:t> medicine for his wife. Trying to make the most of his already little free time to spend with the family, and </a:t>
            </a:r>
            <a:r>
              <a:rPr b="1" lang="en" sz="1600"/>
              <a:t>due to his varying schedule</a:t>
            </a:r>
            <a:r>
              <a:rPr lang="en" sz="1600"/>
              <a:t>, Miguel would benefit from being able to virtually purchase medicine, to </a:t>
            </a:r>
            <a:r>
              <a:rPr b="1" lang="en" sz="1600"/>
              <a:t>pick up quickly</a:t>
            </a:r>
            <a:r>
              <a:rPr lang="en" sz="1600"/>
              <a:t> and when it suits him the most.</a:t>
            </a:r>
            <a:endParaRPr sz="1600"/>
          </a:p>
        </p:txBody>
      </p:sp>
      <p:sp>
        <p:nvSpPr>
          <p:cNvPr id="213" name="Google Shape;213;p34"/>
          <p:cNvSpPr txBox="1"/>
          <p:nvPr>
            <p:ph idx="4294967295" type="body"/>
          </p:nvPr>
        </p:nvSpPr>
        <p:spPr>
          <a:xfrm>
            <a:off x="506425" y="12286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Miguel Valongo</a:t>
            </a:r>
            <a:endParaRPr>
              <a:solidFill>
                <a:schemeClr val="lt1"/>
              </a:solidFill>
            </a:endParaRPr>
          </a:p>
        </p:txBody>
      </p:sp>
      <p:pic>
        <p:nvPicPr>
          <p:cNvPr id="214" name="Google Shape;214;p34"/>
          <p:cNvPicPr preferRelativeResize="0"/>
          <p:nvPr/>
        </p:nvPicPr>
        <p:blipFill>
          <a:blip r:embed="rId3">
            <a:alphaModFix/>
          </a:blip>
          <a:stretch>
            <a:fillRect/>
          </a:stretch>
        </p:blipFill>
        <p:spPr>
          <a:xfrm>
            <a:off x="5400850" y="2036323"/>
            <a:ext cx="2755075" cy="2203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