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9AF8202-E79C-4036-93DC-C8742379D06A}">
  <a:tblStyle styleId="{B9AF8202-E79C-4036-93DC-C8742379D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6a793ab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6a793ab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6a793a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6a793a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6a793ab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6a793a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6a793ab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16a793a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6a793ab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6a793ab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6a793ab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6a793ab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6a793a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6a793a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6a793ab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6a793ab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85" name="Google Shape;85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personalizado">
  <p:cSld name="AUTOLAYOUT_4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personalizado 1">
  <p:cSld name="AUTOLAYOUT_5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11112" y="4512638"/>
            <a:ext cx="2812694" cy="150575"/>
            <a:chOff x="0" y="3797750"/>
            <a:chExt cx="9144000" cy="150575"/>
          </a:xfrm>
        </p:grpSpPr>
        <p:cxnSp>
          <p:nvCxnSpPr>
            <p:cNvPr id="115" name="Google Shape;115;p16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6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049113" y="307825"/>
            <a:ext cx="4779300" cy="141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G49KS337mJqDIZXpMCVfYD6GKJkFBSby/view" TargetMode="External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oogle_Assistant" TargetMode="External"/><Relationship Id="rId4" Type="http://schemas.openxmlformats.org/officeDocument/2006/relationships/hyperlink" Target="https://en.wikipedia.org/wiki/Home_autom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h1xf2-qi5nZZ1KjgZh28SEWKZkw0tiiI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://drive.google.com/file/d/1SQE1Ka0Z0foBcc_qfaxizAD8sXfalGJu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G5qZ3SV5X3cEX8TlcXwKEwXtZH5RyUqK/vie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Home</a:t>
            </a:r>
            <a:endParaRPr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311700" y="2834125"/>
            <a:ext cx="31374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Almeida 89205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Dário Matos 89288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Samuel Duarte 89222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Teacher: Beatriz Sousa Santos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22550" y="4751450"/>
            <a:ext cx="1740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15/03/2020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724425" y="2899275"/>
            <a:ext cx="293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Course of Human-Computer Interaction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Class:P3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Cognitive Walkthrough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29450" y="2078875"/>
            <a:ext cx="52779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Task: Turn up/down the volume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User: Any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Issue: Does not exist any indication on the device of the buttons to turn up or down the volume.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Question:  Will the user know what to do at this step?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3" name="Google Shape;213;p27" title="DJSnak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100" y="1318650"/>
            <a:ext cx="2626973" cy="3367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General appreciation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953750" y="8514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Simple to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Minimalistic 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Compatible with other applications and more than one device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Despite some flaws, the system works quite well. It allows for a variety of different languages to choose from and shows efficiency answering someone of intermediate proficiency in those languages.</a:t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7798" r="7798" t="0"/>
          <a:stretch/>
        </p:blipFill>
        <p:spPr>
          <a:xfrm>
            <a:off x="3" y="0"/>
            <a:ext cx="3445528" cy="257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5341" r="5341" t="0"/>
          <a:stretch/>
        </p:blipFill>
        <p:spPr>
          <a:xfrm>
            <a:off x="0" y="2571750"/>
            <a:ext cx="3445527" cy="257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title"/>
          </p:nvPr>
        </p:nvSpPr>
        <p:spPr>
          <a:xfrm>
            <a:off x="4049113" y="307825"/>
            <a:ext cx="4779300" cy="14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Why Google Home?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It was a </a:t>
            </a:r>
            <a:r>
              <a:rPr lang="pt-BR"/>
              <a:t>suggestion</a:t>
            </a:r>
            <a:r>
              <a:rPr lang="pt-BR"/>
              <a:t> from the teacher to see if the usability evaluation methods were appropriated to these types of devices.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We </a:t>
            </a:r>
            <a:r>
              <a:rPr lang="pt-BR"/>
              <a:t>wanted</a:t>
            </a:r>
            <a:r>
              <a:rPr lang="pt-BR"/>
              <a:t> to see if these </a:t>
            </a:r>
            <a:r>
              <a:rPr lang="pt-BR"/>
              <a:t>methods were adaptable or if there is a need to create new 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We are going to evaluate the Mini Google Home version.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 is Google Home?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Smart speaker that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enables users to speak voice commands to interact with services through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Google Assistant</a:t>
            </a:r>
            <a:r>
              <a:rPr lang="pt-BR"/>
              <a:t> or third-party services.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Allows for h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ome automation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 features, enabling owners to use it as a central hub to control smart devices with their voice commands.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27650" y="119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Evaluation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88025" y="1940300"/>
            <a:ext cx="34932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8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To properly evaluate Google Home’s interface, the following set of Heuristics was used: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08636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System Status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08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User Control And Freedom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08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Consistency and Standards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08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Error prevention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08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Recognition rather than recall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208636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●"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Flexibility and efficiency of use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863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381000" marR="3810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6" name="Google Shape;156;p21"/>
          <p:cNvSpPr/>
          <p:nvPr/>
        </p:nvSpPr>
        <p:spPr>
          <a:xfrm>
            <a:off x="5400675" y="1320200"/>
            <a:ext cx="2966700" cy="3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135525" y="1399200"/>
            <a:ext cx="1497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Severity Scale</a:t>
            </a:r>
            <a:endParaRPr b="1"/>
          </a:p>
        </p:txBody>
      </p:sp>
      <p:sp>
        <p:nvSpPr>
          <p:cNvPr id="158" name="Google Shape;158;p21"/>
          <p:cNvSpPr txBox="1"/>
          <p:nvPr/>
        </p:nvSpPr>
        <p:spPr>
          <a:xfrm>
            <a:off x="6083075" y="1940300"/>
            <a:ext cx="2085000" cy="2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= Disagreeing on the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existence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of a problem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= Cosmetic problem only, to be fixed if there is extra time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= Minor usability problem, low priority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= Major usability problem, high priority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 = Usability catastrophe: imperative fix before releasing to production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5556825" y="2066925"/>
            <a:ext cx="330600" cy="2196900"/>
          </a:xfrm>
          <a:prstGeom prst="downArrow">
            <a:avLst>
              <a:gd fmla="val 50000" name="adj1"/>
              <a:gd fmla="val 71133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Heuristic Evaluation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Issue:  There is no On/Off light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Heuristic: System status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</a:rPr>
              <a:t>Severity: 2,3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930" y="1966775"/>
            <a:ext cx="1863994" cy="24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924" y="1966763"/>
            <a:ext cx="1864001" cy="248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5623975" y="4032175"/>
            <a:ext cx="49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endParaRPr b="1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7487975" y="4032175"/>
            <a:ext cx="49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Off</a:t>
            </a:r>
            <a:endParaRPr b="1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4938" l="0" r="0" t="4938"/>
          <a:stretch/>
        </p:blipFill>
        <p:spPr>
          <a:xfrm>
            <a:off x="0" y="0"/>
            <a:ext cx="42804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Heuristic Evaluation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Issue:  Repeating a big phrase in cases of successful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Heuristic: Flexibility and efficiency of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Severity: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Q: “Where can I eat a nice hamburguer in downtown  Lisbon?”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p23" title="Long Answer Google (online-audio-converter (mp3cut.net) (1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0825" y="40385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18357" l="0" r="0" t="18363"/>
          <a:stretch/>
        </p:blipFill>
        <p:spPr>
          <a:xfrm>
            <a:off x="3047650" y="0"/>
            <a:ext cx="609634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type="title"/>
          </p:nvPr>
        </p:nvSpPr>
        <p:spPr>
          <a:xfrm>
            <a:off x="185350" y="222425"/>
            <a:ext cx="26832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Heuristic Evaluation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85350" y="1341100"/>
            <a:ext cx="2683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Issue:  The way you speak could lead to different outputs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Heuristic: Consistency and standards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Severity: 2,6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Q: “Play Dead Combo on Spotify” 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9" name="Google Shape;189;p24" title="Dead Combo Unsuccessful Google (online-audio-converter (mp3cut.net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0800" y="4093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Problems Found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389600"/>
            <a:ext cx="28080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Summary of the problems found with Heuristic Evaluation by each evaluator.</a:t>
            </a:r>
            <a:endParaRPr/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3681625" y="7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{B9AF8202-E79C-4036-93DC-C8742379D06A}</a:tableStyleId>
              </a:tblPr>
              <a:tblGrid>
                <a:gridCol w="1249225"/>
                <a:gridCol w="1307500"/>
                <a:gridCol w="582975"/>
                <a:gridCol w="599625"/>
                <a:gridCol w="657925"/>
                <a:gridCol w="857800"/>
              </a:tblGrid>
              <a:tr h="2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Problem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Heuristic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Dário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Pedro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Samuel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Median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D9EEB"/>
                    </a:solidFill>
                  </a:tcPr>
                </a:tc>
              </a:tr>
              <a:tr h="2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On/Off light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System status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2,3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1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Repeat command if it misunderstand the first time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User control and freedom/Consistency and standards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1,3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7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The way you speak could lead to different outputs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pt-BR" sz="1100"/>
                        <a:t>Consistency and standards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2,6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58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Doesn´t understand what has been said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pt-BR" sz="1100"/>
                        <a:t>Error prevention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1,6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7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No instructions visible, user must remember commands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pt-BR" sz="1100"/>
                        <a:t>Recognition rather than recall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76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Repeating the whole phrase in cases of successful search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pt-BR" sz="1100"/>
                        <a:t>Flexibility and efficiency of use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Cognitive Walkthrough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Task: Setup a new device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User: Anyone with a Mini Google Home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Issue: No clear next step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Question:  Will the user know what to do at this step?</a:t>
            </a:r>
            <a:endParaRPr/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5" name="Google Shape;205;p26" title="Setu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850" y="1115100"/>
            <a:ext cx="2719150" cy="32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