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05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8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58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7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1118-CCF5-464B-B42D-63D9D1FEDD8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D0E2-073E-459B-9B9F-7DA34C870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47"/>
            <a:ext cx="4632176" cy="151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xampp\htdocs\PIE3\img\logos\ceej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2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.bp.blogspot.com/-kT9Z5dnc6yA/WoqvR9zzYcI/AAAAAAAASMk/HjmVRraWbGIHeacoMec98Z7BOP9JnqWYwCLcBGAs/s320/Univesp_logo_jpg_rg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36" y="332656"/>
            <a:ext cx="2749667" cy="16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27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AUGUSTO RESSIGNELLI</dc:creator>
  <cp:lastModifiedBy>JOSE AUGUSTO RESSIGNELLI</cp:lastModifiedBy>
  <cp:revision>1</cp:revision>
  <dcterms:created xsi:type="dcterms:W3CDTF">2025-02-20T16:20:45Z</dcterms:created>
  <dcterms:modified xsi:type="dcterms:W3CDTF">2025-02-20T16:23:40Z</dcterms:modified>
</cp:coreProperties>
</file>