
<file path=[Content_Types].xml><?xml version="1.0" encoding="utf-8"?>
<Types xmlns="http://schemas.openxmlformats.org/package/2006/content-types">
  <Default Extension="jpeg" ContentType="image/jpeg"/>
  <Default Extension="JPG" ContentType="image/.jpg"/>
  <Default Extension="tiff" ContentType="image/tif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Lst>
  <p:sldSz cx="28803600" cy="36004500"/>
  <p:notesSz cx="6858000" cy="9144000"/>
  <p:defaultTextStyle>
    <a:defPPr>
      <a:defRPr lang="fr-FR"/>
    </a:defPPr>
    <a:lvl1pPr marL="0" algn="l" defTabSz="3703320" rtl="0" eaLnBrk="1" latinLnBrk="0" hangingPunct="1">
      <a:defRPr sz="7300" kern="1200">
        <a:solidFill>
          <a:schemeClr val="tx1"/>
        </a:solidFill>
        <a:latin typeface="+mn-lt"/>
        <a:ea typeface="+mn-ea"/>
        <a:cs typeface="+mn-cs"/>
      </a:defRPr>
    </a:lvl1pPr>
    <a:lvl2pPr marL="1851660" algn="l" defTabSz="3703320" rtl="0" eaLnBrk="1" latinLnBrk="0" hangingPunct="1">
      <a:defRPr sz="7300" kern="1200">
        <a:solidFill>
          <a:schemeClr val="tx1"/>
        </a:solidFill>
        <a:latin typeface="+mn-lt"/>
        <a:ea typeface="+mn-ea"/>
        <a:cs typeface="+mn-cs"/>
      </a:defRPr>
    </a:lvl2pPr>
    <a:lvl3pPr marL="3703320" algn="l" defTabSz="3703320" rtl="0" eaLnBrk="1" latinLnBrk="0" hangingPunct="1">
      <a:defRPr sz="7300" kern="1200">
        <a:solidFill>
          <a:schemeClr val="tx1"/>
        </a:solidFill>
        <a:latin typeface="+mn-lt"/>
        <a:ea typeface="+mn-ea"/>
        <a:cs typeface="+mn-cs"/>
      </a:defRPr>
    </a:lvl3pPr>
    <a:lvl4pPr marL="5554980" algn="l" defTabSz="3703320" rtl="0" eaLnBrk="1" latinLnBrk="0" hangingPunct="1">
      <a:defRPr sz="7300" kern="1200">
        <a:solidFill>
          <a:schemeClr val="tx1"/>
        </a:solidFill>
        <a:latin typeface="+mn-lt"/>
        <a:ea typeface="+mn-ea"/>
        <a:cs typeface="+mn-cs"/>
      </a:defRPr>
    </a:lvl4pPr>
    <a:lvl5pPr marL="7406640" algn="l" defTabSz="3703320" rtl="0" eaLnBrk="1" latinLnBrk="0" hangingPunct="1">
      <a:defRPr sz="7300" kern="1200">
        <a:solidFill>
          <a:schemeClr val="tx1"/>
        </a:solidFill>
        <a:latin typeface="+mn-lt"/>
        <a:ea typeface="+mn-ea"/>
        <a:cs typeface="+mn-cs"/>
      </a:defRPr>
    </a:lvl5pPr>
    <a:lvl6pPr marL="9258300" algn="l" defTabSz="3703320" rtl="0" eaLnBrk="1" latinLnBrk="0" hangingPunct="1">
      <a:defRPr sz="7300" kern="1200">
        <a:solidFill>
          <a:schemeClr val="tx1"/>
        </a:solidFill>
        <a:latin typeface="+mn-lt"/>
        <a:ea typeface="+mn-ea"/>
        <a:cs typeface="+mn-cs"/>
      </a:defRPr>
    </a:lvl6pPr>
    <a:lvl7pPr marL="11109960" algn="l" defTabSz="3703320" rtl="0" eaLnBrk="1" latinLnBrk="0" hangingPunct="1">
      <a:defRPr sz="7300" kern="1200">
        <a:solidFill>
          <a:schemeClr val="tx1"/>
        </a:solidFill>
        <a:latin typeface="+mn-lt"/>
        <a:ea typeface="+mn-ea"/>
        <a:cs typeface="+mn-cs"/>
      </a:defRPr>
    </a:lvl7pPr>
    <a:lvl8pPr marL="12961620" algn="l" defTabSz="3703320" rtl="0" eaLnBrk="1" latinLnBrk="0" hangingPunct="1">
      <a:defRPr sz="7300" kern="1200">
        <a:solidFill>
          <a:schemeClr val="tx1"/>
        </a:solidFill>
        <a:latin typeface="+mn-lt"/>
        <a:ea typeface="+mn-ea"/>
        <a:cs typeface="+mn-cs"/>
      </a:defRPr>
    </a:lvl8pPr>
    <a:lvl9pPr marL="14813280" algn="l" defTabSz="3703320" rtl="0" eaLnBrk="1" latinLnBrk="0" hangingPunct="1">
      <a:defRPr sz="73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0" userDrawn="1">
          <p15:clr>
            <a:srgbClr val="A4A3A4"/>
          </p15:clr>
        </p15:guide>
        <p15:guide id="2" pos="907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showGuides="1">
      <p:cViewPr>
        <p:scale>
          <a:sx n="23" d="100"/>
          <a:sy n="23" d="100"/>
        </p:scale>
        <p:origin x="1836" y="-1710"/>
      </p:cViewPr>
      <p:guideLst>
        <p:guide orient="horz" pos="11340"/>
        <p:guide pos="907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7" Type="http://schemas.openxmlformats.org/officeDocument/2006/relationships/tableStyles" Target="tableStyles.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5D914FA-3B1B-4978-ADF7-F3C1468E55C7}" type="datetimeFigureOut">
              <a:rPr lang="fr-FR" smtClean="0"/>
            </a:fld>
            <a:endParaRPr lang="fr-FR" dirty="0"/>
          </a:p>
        </p:txBody>
      </p:sp>
      <p:sp>
        <p:nvSpPr>
          <p:cNvPr id="4" name="Espace réservé de l'image des diapositives 3"/>
          <p:cNvSpPr>
            <a:spLocks noGrp="1" noRot="1" noChangeAspect="1"/>
          </p:cNvSpPr>
          <p:nvPr>
            <p:ph type="sldImg" idx="2"/>
          </p:nvPr>
        </p:nvSpPr>
        <p:spPr>
          <a:xfrm>
            <a:off x="2057400" y="685800"/>
            <a:ext cx="27432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6DC390-F6E8-47DD-84D9-B73E9116E763}" type="slidenum">
              <a:rPr lang="fr-FR" smtClean="0"/>
            </a:fld>
            <a:endParaRPr lang="fr-FR"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hasCustomPrompt="1"/>
          </p:nvPr>
        </p:nvSpPr>
        <p:spPr>
          <a:xfrm>
            <a:off x="2160270" y="11184734"/>
            <a:ext cx="24483060" cy="7717631"/>
          </a:xfrm>
        </p:spPr>
        <p:txBody>
          <a:bodyPr/>
          <a:lstStyle/>
          <a:p>
            <a:r>
              <a:rPr lang="fr-FR"/>
              <a:t>Cliquez pour modifier le style du titre</a:t>
            </a:r>
            <a:endParaRPr lang="fr-FR"/>
          </a:p>
        </p:txBody>
      </p:sp>
      <p:sp>
        <p:nvSpPr>
          <p:cNvPr id="3" name="Sous-titre 2"/>
          <p:cNvSpPr>
            <a:spLocks noGrp="1"/>
          </p:cNvSpPr>
          <p:nvPr>
            <p:ph type="subTitle" idx="1" hasCustomPrompt="1"/>
          </p:nvPr>
        </p:nvSpPr>
        <p:spPr>
          <a:xfrm>
            <a:off x="4320540" y="20402550"/>
            <a:ext cx="20162520" cy="9201150"/>
          </a:xfrm>
        </p:spPr>
        <p:txBody>
          <a:bodyPr/>
          <a:lstStyle>
            <a:lvl1pPr marL="0" indent="0" algn="ctr">
              <a:buNone/>
              <a:defRPr>
                <a:solidFill>
                  <a:schemeClr val="tx1">
                    <a:tint val="75000"/>
                  </a:schemeClr>
                </a:solidFill>
              </a:defRPr>
            </a:lvl1pPr>
            <a:lvl2pPr marL="1851660" indent="0" algn="ctr">
              <a:buNone/>
              <a:defRPr>
                <a:solidFill>
                  <a:schemeClr val="tx1">
                    <a:tint val="75000"/>
                  </a:schemeClr>
                </a:solidFill>
              </a:defRPr>
            </a:lvl2pPr>
            <a:lvl3pPr marL="3703320" indent="0" algn="ctr">
              <a:buNone/>
              <a:defRPr>
                <a:solidFill>
                  <a:schemeClr val="tx1">
                    <a:tint val="75000"/>
                  </a:schemeClr>
                </a:solidFill>
              </a:defRPr>
            </a:lvl3pPr>
            <a:lvl4pPr marL="5554980" indent="0" algn="ctr">
              <a:buNone/>
              <a:defRPr>
                <a:solidFill>
                  <a:schemeClr val="tx1">
                    <a:tint val="75000"/>
                  </a:schemeClr>
                </a:solidFill>
              </a:defRPr>
            </a:lvl4pPr>
            <a:lvl5pPr marL="7406640" indent="0" algn="ctr">
              <a:buNone/>
              <a:defRPr>
                <a:solidFill>
                  <a:schemeClr val="tx1">
                    <a:tint val="75000"/>
                  </a:schemeClr>
                </a:solidFill>
              </a:defRPr>
            </a:lvl5pPr>
            <a:lvl6pPr marL="9258300" indent="0" algn="ctr">
              <a:buNone/>
              <a:defRPr>
                <a:solidFill>
                  <a:schemeClr val="tx1">
                    <a:tint val="75000"/>
                  </a:schemeClr>
                </a:solidFill>
              </a:defRPr>
            </a:lvl6pPr>
            <a:lvl7pPr marL="11109960" indent="0" algn="ctr">
              <a:buNone/>
              <a:defRPr>
                <a:solidFill>
                  <a:schemeClr val="tx1">
                    <a:tint val="75000"/>
                  </a:schemeClr>
                </a:solidFill>
              </a:defRPr>
            </a:lvl7pPr>
            <a:lvl8pPr marL="12961620" indent="0" algn="ctr">
              <a:buNone/>
              <a:defRPr>
                <a:solidFill>
                  <a:schemeClr val="tx1">
                    <a:tint val="75000"/>
                  </a:schemeClr>
                </a:solidFill>
              </a:defRPr>
            </a:lvl8pPr>
            <a:lvl9pPr marL="14813280" indent="0" algn="ctr">
              <a:buNone/>
              <a:defRPr>
                <a:solidFill>
                  <a:schemeClr val="tx1">
                    <a:tint val="75000"/>
                  </a:schemeClr>
                </a:solidFill>
              </a:defRPr>
            </a:lvl9pPr>
          </a:lstStyle>
          <a:p>
            <a:r>
              <a:rPr lang="fr-FR"/>
              <a:t>Cliquez pour modifier le style des sous-titres du masque</a:t>
            </a:r>
            <a:endParaRPr lang="fr-FR"/>
          </a:p>
        </p:txBody>
      </p:sp>
      <p:sp>
        <p:nvSpPr>
          <p:cNvPr id="4" name="Espace réservé de la date 3"/>
          <p:cNvSpPr>
            <a:spLocks noGrp="1"/>
          </p:cNvSpPr>
          <p:nvPr>
            <p:ph type="dt" sz="half" idx="10"/>
          </p:nvPr>
        </p:nvSpPr>
        <p:spPr/>
        <p:txBody>
          <a:bodyPr/>
          <a:lstStyle/>
          <a:p>
            <a:fld id="{CF998D42-1994-4742-8E2D-184AB51ED215}" type="datetimeFigureOut">
              <a:rPr lang="fr-FR" smtClean="0"/>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pour modifier le style du titre</a:t>
            </a:r>
            <a:endParaRPr lang="fr-FR"/>
          </a:p>
        </p:txBody>
      </p:sp>
      <p:sp>
        <p:nvSpPr>
          <p:cNvPr id="3" name="Espace réservé du texte vertical 2"/>
          <p:cNvSpPr>
            <a:spLocks noGrp="1"/>
          </p:cNvSpPr>
          <p:nvPr>
            <p:ph type="body" orient="vert" idx="1" hasCustomPrompt="1"/>
          </p:nvPr>
        </p:nvSpPr>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CF998D42-1994-4742-8E2D-184AB51ED215}" type="datetimeFigureOut">
              <a:rPr lang="fr-FR" smtClean="0"/>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hasCustomPrompt="1"/>
          </p:nvPr>
        </p:nvSpPr>
        <p:spPr>
          <a:xfrm>
            <a:off x="20882610" y="1441852"/>
            <a:ext cx="6480810" cy="30720506"/>
          </a:xfrm>
        </p:spPr>
        <p:txBody>
          <a:bodyPr vert="eaVert"/>
          <a:lstStyle/>
          <a:p>
            <a:r>
              <a:rPr lang="fr-FR"/>
              <a:t>Cliquez pour modifier le style du titre</a:t>
            </a:r>
            <a:endParaRPr lang="fr-FR"/>
          </a:p>
        </p:txBody>
      </p:sp>
      <p:sp>
        <p:nvSpPr>
          <p:cNvPr id="3" name="Espace réservé du texte vertical 2"/>
          <p:cNvSpPr>
            <a:spLocks noGrp="1"/>
          </p:cNvSpPr>
          <p:nvPr>
            <p:ph type="body" orient="vert" idx="1" hasCustomPrompt="1"/>
          </p:nvPr>
        </p:nvSpPr>
        <p:spPr>
          <a:xfrm>
            <a:off x="1440180" y="1441852"/>
            <a:ext cx="18962370" cy="30720506"/>
          </a:xfrm>
        </p:spPr>
        <p:txBody>
          <a:bodyPr vert="eaVert"/>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CF998D42-1994-4742-8E2D-184AB51ED215}" type="datetimeFigureOut">
              <a:rPr lang="fr-FR" smtClean="0"/>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pour modifier le style du titre</a:t>
            </a:r>
            <a:endParaRPr lang="fr-FR"/>
          </a:p>
        </p:txBody>
      </p:sp>
      <p:sp>
        <p:nvSpPr>
          <p:cNvPr id="3" name="Espace réservé du contenu 2"/>
          <p:cNvSpPr>
            <a:spLocks noGrp="1"/>
          </p:cNvSpPr>
          <p:nvPr>
            <p:ph idx="1" hasCustomPrompt="1"/>
          </p:nvPr>
        </p:nvSpPr>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10"/>
          </p:nvPr>
        </p:nvSpPr>
        <p:spPr/>
        <p:txBody>
          <a:bodyPr/>
          <a:lstStyle/>
          <a:p>
            <a:fld id="{CF998D42-1994-4742-8E2D-184AB51ED215}" type="datetimeFigureOut">
              <a:rPr lang="fr-FR" smtClean="0"/>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2275286" y="23136228"/>
            <a:ext cx="24483060" cy="7150894"/>
          </a:xfrm>
        </p:spPr>
        <p:txBody>
          <a:bodyPr anchor="t"/>
          <a:lstStyle>
            <a:lvl1pPr algn="l">
              <a:defRPr sz="16200" b="1" cap="all"/>
            </a:lvl1pPr>
          </a:lstStyle>
          <a:p>
            <a:r>
              <a:rPr lang="fr-FR"/>
              <a:t>Cliquez pour modifier le style du titre</a:t>
            </a:r>
            <a:endParaRPr lang="fr-FR"/>
          </a:p>
        </p:txBody>
      </p:sp>
      <p:sp>
        <p:nvSpPr>
          <p:cNvPr id="3" name="Espace réservé du texte 2"/>
          <p:cNvSpPr>
            <a:spLocks noGrp="1"/>
          </p:cNvSpPr>
          <p:nvPr>
            <p:ph type="body" idx="1" hasCustomPrompt="1"/>
          </p:nvPr>
        </p:nvSpPr>
        <p:spPr>
          <a:xfrm>
            <a:off x="2275286" y="15260246"/>
            <a:ext cx="24483060" cy="7875982"/>
          </a:xfrm>
        </p:spPr>
        <p:txBody>
          <a:bodyPr anchor="b"/>
          <a:lstStyle>
            <a:lvl1pPr marL="0" indent="0">
              <a:buNone/>
              <a:defRPr sz="8100">
                <a:solidFill>
                  <a:schemeClr val="tx1">
                    <a:tint val="75000"/>
                  </a:schemeClr>
                </a:solidFill>
              </a:defRPr>
            </a:lvl1pPr>
            <a:lvl2pPr marL="1851660" indent="0">
              <a:buNone/>
              <a:defRPr sz="7300">
                <a:solidFill>
                  <a:schemeClr val="tx1">
                    <a:tint val="75000"/>
                  </a:schemeClr>
                </a:solidFill>
              </a:defRPr>
            </a:lvl2pPr>
            <a:lvl3pPr marL="3703320" indent="0">
              <a:buNone/>
              <a:defRPr sz="6500">
                <a:solidFill>
                  <a:schemeClr val="tx1">
                    <a:tint val="75000"/>
                  </a:schemeClr>
                </a:solidFill>
              </a:defRPr>
            </a:lvl3pPr>
            <a:lvl4pPr marL="5554980" indent="0">
              <a:buNone/>
              <a:defRPr sz="5700">
                <a:solidFill>
                  <a:schemeClr val="tx1">
                    <a:tint val="75000"/>
                  </a:schemeClr>
                </a:solidFill>
              </a:defRPr>
            </a:lvl4pPr>
            <a:lvl5pPr marL="7406640" indent="0">
              <a:buNone/>
              <a:defRPr sz="5700">
                <a:solidFill>
                  <a:schemeClr val="tx1">
                    <a:tint val="75000"/>
                  </a:schemeClr>
                </a:solidFill>
              </a:defRPr>
            </a:lvl5pPr>
            <a:lvl6pPr marL="9258300" indent="0">
              <a:buNone/>
              <a:defRPr sz="5700">
                <a:solidFill>
                  <a:schemeClr val="tx1">
                    <a:tint val="75000"/>
                  </a:schemeClr>
                </a:solidFill>
              </a:defRPr>
            </a:lvl6pPr>
            <a:lvl7pPr marL="11109960" indent="0">
              <a:buNone/>
              <a:defRPr sz="5700">
                <a:solidFill>
                  <a:schemeClr val="tx1">
                    <a:tint val="75000"/>
                  </a:schemeClr>
                </a:solidFill>
              </a:defRPr>
            </a:lvl7pPr>
            <a:lvl8pPr marL="12961620" indent="0">
              <a:buNone/>
              <a:defRPr sz="5700">
                <a:solidFill>
                  <a:schemeClr val="tx1">
                    <a:tint val="75000"/>
                  </a:schemeClr>
                </a:solidFill>
              </a:defRPr>
            </a:lvl8pPr>
            <a:lvl9pPr marL="14813280" indent="0">
              <a:buNone/>
              <a:defRPr sz="5700">
                <a:solidFill>
                  <a:schemeClr val="tx1">
                    <a:tint val="75000"/>
                  </a:schemeClr>
                </a:solidFill>
              </a:defRPr>
            </a:lvl9pPr>
          </a:lstStyle>
          <a:p>
            <a:pPr lvl="0"/>
            <a:r>
              <a:rPr lang="fr-FR"/>
              <a:t>Cliquez pour modifier les styles du texte du masque</a:t>
            </a:r>
            <a:endParaRPr lang="fr-FR"/>
          </a:p>
        </p:txBody>
      </p:sp>
      <p:sp>
        <p:nvSpPr>
          <p:cNvPr id="4" name="Espace réservé de la date 3"/>
          <p:cNvSpPr>
            <a:spLocks noGrp="1"/>
          </p:cNvSpPr>
          <p:nvPr>
            <p:ph type="dt" sz="half" idx="10"/>
          </p:nvPr>
        </p:nvSpPr>
        <p:spPr/>
        <p:txBody>
          <a:bodyPr/>
          <a:lstStyle/>
          <a:p>
            <a:fld id="{CF998D42-1994-4742-8E2D-184AB51ED215}" type="datetimeFigureOut">
              <a:rPr lang="fr-FR" smtClean="0"/>
            </a:fld>
            <a:endParaRPr lang="fr-FR" dirty="0"/>
          </a:p>
        </p:txBody>
      </p:sp>
      <p:sp>
        <p:nvSpPr>
          <p:cNvPr id="5" name="Espace réservé du pied de page 4"/>
          <p:cNvSpPr>
            <a:spLocks noGrp="1"/>
          </p:cNvSpPr>
          <p:nvPr>
            <p:ph type="ftr" sz="quarter" idx="11"/>
          </p:nvPr>
        </p:nvSpPr>
        <p:spPr/>
        <p:txBody>
          <a:bodyPr/>
          <a:lstStyle/>
          <a:p>
            <a:endParaRPr lang="fr-FR" dirty="0"/>
          </a:p>
        </p:txBody>
      </p:sp>
      <p:sp>
        <p:nvSpPr>
          <p:cNvPr id="6" name="Espace réservé du numéro de diapositive 5"/>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pour modifier le style du titre</a:t>
            </a:r>
            <a:endParaRPr lang="fr-FR"/>
          </a:p>
        </p:txBody>
      </p:sp>
      <p:sp>
        <p:nvSpPr>
          <p:cNvPr id="3" name="Espace réservé du contenu 2"/>
          <p:cNvSpPr>
            <a:spLocks noGrp="1"/>
          </p:cNvSpPr>
          <p:nvPr>
            <p:ph sz="half" idx="1" hasCustomPrompt="1"/>
          </p:nvPr>
        </p:nvSpPr>
        <p:spPr>
          <a:xfrm>
            <a:off x="1440180" y="8401053"/>
            <a:ext cx="12721590" cy="23761306"/>
          </a:xfrm>
        </p:spPr>
        <p:txBody>
          <a:bodyPr/>
          <a:lstStyle>
            <a:lvl1pPr>
              <a:defRPr sz="11300"/>
            </a:lvl1pPr>
            <a:lvl2pPr>
              <a:defRPr sz="9700"/>
            </a:lvl2pPr>
            <a:lvl3pPr>
              <a:defRPr sz="8100"/>
            </a:lvl3pPr>
            <a:lvl4pPr>
              <a:defRPr sz="7300"/>
            </a:lvl4pPr>
            <a:lvl5pPr>
              <a:defRPr sz="7300"/>
            </a:lvl5pPr>
            <a:lvl6pPr>
              <a:defRPr sz="7300"/>
            </a:lvl6pPr>
            <a:lvl7pPr>
              <a:defRPr sz="7300"/>
            </a:lvl7pPr>
            <a:lvl8pPr>
              <a:defRPr sz="7300"/>
            </a:lvl8pPr>
            <a:lvl9pPr>
              <a:defRPr sz="73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contenu 3"/>
          <p:cNvSpPr>
            <a:spLocks noGrp="1"/>
          </p:cNvSpPr>
          <p:nvPr>
            <p:ph sz="half" idx="2" hasCustomPrompt="1"/>
          </p:nvPr>
        </p:nvSpPr>
        <p:spPr>
          <a:xfrm>
            <a:off x="14641830" y="8401053"/>
            <a:ext cx="12721590" cy="23761306"/>
          </a:xfrm>
        </p:spPr>
        <p:txBody>
          <a:bodyPr/>
          <a:lstStyle>
            <a:lvl1pPr>
              <a:defRPr sz="11300"/>
            </a:lvl1pPr>
            <a:lvl2pPr>
              <a:defRPr sz="9700"/>
            </a:lvl2pPr>
            <a:lvl3pPr>
              <a:defRPr sz="8100"/>
            </a:lvl3pPr>
            <a:lvl4pPr>
              <a:defRPr sz="7300"/>
            </a:lvl4pPr>
            <a:lvl5pPr>
              <a:defRPr sz="7300"/>
            </a:lvl5pPr>
            <a:lvl6pPr>
              <a:defRPr sz="7300"/>
            </a:lvl6pPr>
            <a:lvl7pPr>
              <a:defRPr sz="7300"/>
            </a:lvl7pPr>
            <a:lvl8pPr>
              <a:defRPr sz="7300"/>
            </a:lvl8pPr>
            <a:lvl9pPr>
              <a:defRPr sz="73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e la date 4"/>
          <p:cNvSpPr>
            <a:spLocks noGrp="1"/>
          </p:cNvSpPr>
          <p:nvPr>
            <p:ph type="dt" sz="half" idx="10"/>
          </p:nvPr>
        </p:nvSpPr>
        <p:spPr/>
        <p:txBody>
          <a:bodyPr/>
          <a:lstStyle/>
          <a:p>
            <a:fld id="{CF998D42-1994-4742-8E2D-184AB51ED215}" type="datetimeFigureOut">
              <a:rPr lang="fr-FR" smtClean="0"/>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fr-FR"/>
              <a:t>Cliquez pour modifier le style du titre</a:t>
            </a:r>
            <a:endParaRPr lang="fr-FR"/>
          </a:p>
        </p:txBody>
      </p:sp>
      <p:sp>
        <p:nvSpPr>
          <p:cNvPr id="3" name="Espace réservé du texte 2"/>
          <p:cNvSpPr>
            <a:spLocks noGrp="1"/>
          </p:cNvSpPr>
          <p:nvPr>
            <p:ph type="body" idx="1" hasCustomPrompt="1"/>
          </p:nvPr>
        </p:nvSpPr>
        <p:spPr>
          <a:xfrm>
            <a:off x="1440180" y="8059343"/>
            <a:ext cx="12726592" cy="3358751"/>
          </a:xfrm>
        </p:spPr>
        <p:txBody>
          <a:bodyPr anchor="b"/>
          <a:lstStyle>
            <a:lvl1pPr marL="0" indent="0">
              <a:buNone/>
              <a:defRPr sz="9700" b="1"/>
            </a:lvl1pPr>
            <a:lvl2pPr marL="1851660" indent="0">
              <a:buNone/>
              <a:defRPr sz="8100" b="1"/>
            </a:lvl2pPr>
            <a:lvl3pPr marL="3703320" indent="0">
              <a:buNone/>
              <a:defRPr sz="7300" b="1"/>
            </a:lvl3pPr>
            <a:lvl4pPr marL="5554980" indent="0">
              <a:buNone/>
              <a:defRPr sz="6500" b="1"/>
            </a:lvl4pPr>
            <a:lvl5pPr marL="7406640" indent="0">
              <a:buNone/>
              <a:defRPr sz="6500" b="1"/>
            </a:lvl5pPr>
            <a:lvl6pPr marL="9258300" indent="0">
              <a:buNone/>
              <a:defRPr sz="6500" b="1"/>
            </a:lvl6pPr>
            <a:lvl7pPr marL="11109960" indent="0">
              <a:buNone/>
              <a:defRPr sz="6500" b="1"/>
            </a:lvl7pPr>
            <a:lvl8pPr marL="12961620" indent="0">
              <a:buNone/>
              <a:defRPr sz="6500" b="1"/>
            </a:lvl8pPr>
            <a:lvl9pPr marL="14813280" indent="0">
              <a:buNone/>
              <a:defRPr sz="6500" b="1"/>
            </a:lvl9pPr>
          </a:lstStyle>
          <a:p>
            <a:pPr lvl="0"/>
            <a:r>
              <a:rPr lang="fr-FR"/>
              <a:t>Cliquez pour modifier les styles du texte du masque</a:t>
            </a:r>
            <a:endParaRPr lang="fr-FR"/>
          </a:p>
        </p:txBody>
      </p:sp>
      <p:sp>
        <p:nvSpPr>
          <p:cNvPr id="4" name="Espace réservé du contenu 3"/>
          <p:cNvSpPr>
            <a:spLocks noGrp="1"/>
          </p:cNvSpPr>
          <p:nvPr>
            <p:ph sz="half" idx="2" hasCustomPrompt="1"/>
          </p:nvPr>
        </p:nvSpPr>
        <p:spPr>
          <a:xfrm>
            <a:off x="1440180" y="11418094"/>
            <a:ext cx="12726592" cy="20744262"/>
          </a:xfrm>
        </p:spPr>
        <p:txBody>
          <a:bodyPr/>
          <a:lstStyle>
            <a:lvl1pPr>
              <a:defRPr sz="9700"/>
            </a:lvl1pPr>
            <a:lvl2pPr>
              <a:defRPr sz="8100"/>
            </a:lvl2pPr>
            <a:lvl3pPr>
              <a:defRPr sz="7300"/>
            </a:lvl3pPr>
            <a:lvl4pPr>
              <a:defRPr sz="6500"/>
            </a:lvl4pPr>
            <a:lvl5pPr>
              <a:defRPr sz="6500"/>
            </a:lvl5pPr>
            <a:lvl6pPr>
              <a:defRPr sz="6500"/>
            </a:lvl6pPr>
            <a:lvl7pPr>
              <a:defRPr sz="6500"/>
            </a:lvl7pPr>
            <a:lvl8pPr>
              <a:defRPr sz="6500"/>
            </a:lvl8pPr>
            <a:lvl9pPr>
              <a:defRPr sz="65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5" name="Espace réservé du texte 4"/>
          <p:cNvSpPr>
            <a:spLocks noGrp="1"/>
          </p:cNvSpPr>
          <p:nvPr>
            <p:ph type="body" sz="quarter" idx="3" hasCustomPrompt="1"/>
          </p:nvPr>
        </p:nvSpPr>
        <p:spPr>
          <a:xfrm>
            <a:off x="14631830" y="8059343"/>
            <a:ext cx="12731591" cy="3358751"/>
          </a:xfrm>
        </p:spPr>
        <p:txBody>
          <a:bodyPr anchor="b"/>
          <a:lstStyle>
            <a:lvl1pPr marL="0" indent="0">
              <a:buNone/>
              <a:defRPr sz="9700" b="1"/>
            </a:lvl1pPr>
            <a:lvl2pPr marL="1851660" indent="0">
              <a:buNone/>
              <a:defRPr sz="8100" b="1"/>
            </a:lvl2pPr>
            <a:lvl3pPr marL="3703320" indent="0">
              <a:buNone/>
              <a:defRPr sz="7300" b="1"/>
            </a:lvl3pPr>
            <a:lvl4pPr marL="5554980" indent="0">
              <a:buNone/>
              <a:defRPr sz="6500" b="1"/>
            </a:lvl4pPr>
            <a:lvl5pPr marL="7406640" indent="0">
              <a:buNone/>
              <a:defRPr sz="6500" b="1"/>
            </a:lvl5pPr>
            <a:lvl6pPr marL="9258300" indent="0">
              <a:buNone/>
              <a:defRPr sz="6500" b="1"/>
            </a:lvl6pPr>
            <a:lvl7pPr marL="11109960" indent="0">
              <a:buNone/>
              <a:defRPr sz="6500" b="1"/>
            </a:lvl7pPr>
            <a:lvl8pPr marL="12961620" indent="0">
              <a:buNone/>
              <a:defRPr sz="6500" b="1"/>
            </a:lvl8pPr>
            <a:lvl9pPr marL="14813280" indent="0">
              <a:buNone/>
              <a:defRPr sz="6500" b="1"/>
            </a:lvl9pPr>
          </a:lstStyle>
          <a:p>
            <a:pPr lvl="0"/>
            <a:r>
              <a:rPr lang="fr-FR"/>
              <a:t>Cliquez pour modifier les styles du texte du masque</a:t>
            </a:r>
            <a:endParaRPr lang="fr-FR"/>
          </a:p>
        </p:txBody>
      </p:sp>
      <p:sp>
        <p:nvSpPr>
          <p:cNvPr id="6" name="Espace réservé du contenu 5"/>
          <p:cNvSpPr>
            <a:spLocks noGrp="1"/>
          </p:cNvSpPr>
          <p:nvPr>
            <p:ph sz="quarter" idx="4" hasCustomPrompt="1"/>
          </p:nvPr>
        </p:nvSpPr>
        <p:spPr>
          <a:xfrm>
            <a:off x="14631830" y="11418094"/>
            <a:ext cx="12731591" cy="20744262"/>
          </a:xfrm>
        </p:spPr>
        <p:txBody>
          <a:bodyPr/>
          <a:lstStyle>
            <a:lvl1pPr>
              <a:defRPr sz="9700"/>
            </a:lvl1pPr>
            <a:lvl2pPr>
              <a:defRPr sz="8100"/>
            </a:lvl2pPr>
            <a:lvl3pPr>
              <a:defRPr sz="7300"/>
            </a:lvl3pPr>
            <a:lvl4pPr>
              <a:defRPr sz="6500"/>
            </a:lvl4pPr>
            <a:lvl5pPr>
              <a:defRPr sz="6500"/>
            </a:lvl5pPr>
            <a:lvl6pPr>
              <a:defRPr sz="6500"/>
            </a:lvl6pPr>
            <a:lvl7pPr>
              <a:defRPr sz="6500"/>
            </a:lvl7pPr>
            <a:lvl8pPr>
              <a:defRPr sz="6500"/>
            </a:lvl8pPr>
            <a:lvl9pPr>
              <a:defRPr sz="65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7" name="Espace réservé de la date 6"/>
          <p:cNvSpPr>
            <a:spLocks noGrp="1"/>
          </p:cNvSpPr>
          <p:nvPr>
            <p:ph type="dt" sz="half" idx="10"/>
          </p:nvPr>
        </p:nvSpPr>
        <p:spPr/>
        <p:txBody>
          <a:bodyPr/>
          <a:lstStyle/>
          <a:p>
            <a:fld id="{CF998D42-1994-4742-8E2D-184AB51ED215}" type="datetimeFigureOut">
              <a:rPr lang="fr-FR" smtClean="0"/>
            </a:fld>
            <a:endParaRPr lang="fr-FR" dirty="0"/>
          </a:p>
        </p:txBody>
      </p:sp>
      <p:sp>
        <p:nvSpPr>
          <p:cNvPr id="8" name="Espace réservé du pied de page 7"/>
          <p:cNvSpPr>
            <a:spLocks noGrp="1"/>
          </p:cNvSpPr>
          <p:nvPr>
            <p:ph type="ftr" sz="quarter" idx="11"/>
          </p:nvPr>
        </p:nvSpPr>
        <p:spPr/>
        <p:txBody>
          <a:bodyPr/>
          <a:lstStyle/>
          <a:p>
            <a:endParaRPr lang="fr-FR" dirty="0"/>
          </a:p>
        </p:txBody>
      </p:sp>
      <p:sp>
        <p:nvSpPr>
          <p:cNvPr id="9" name="Espace réservé du numéro de diapositive 8"/>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fr-FR"/>
              <a:t>Cliquez pour modifier le style du titre</a:t>
            </a:r>
            <a:endParaRPr lang="fr-FR"/>
          </a:p>
        </p:txBody>
      </p:sp>
      <p:sp>
        <p:nvSpPr>
          <p:cNvPr id="3" name="Espace réservé de la date 2"/>
          <p:cNvSpPr>
            <a:spLocks noGrp="1"/>
          </p:cNvSpPr>
          <p:nvPr>
            <p:ph type="dt" sz="half" idx="10"/>
          </p:nvPr>
        </p:nvSpPr>
        <p:spPr/>
        <p:txBody>
          <a:bodyPr/>
          <a:lstStyle/>
          <a:p>
            <a:fld id="{CF998D42-1994-4742-8E2D-184AB51ED215}" type="datetimeFigureOut">
              <a:rPr lang="fr-FR" smtClean="0"/>
            </a:fld>
            <a:endParaRPr lang="fr-FR" dirty="0"/>
          </a:p>
        </p:txBody>
      </p:sp>
      <p:sp>
        <p:nvSpPr>
          <p:cNvPr id="4" name="Espace réservé du pied de page 3"/>
          <p:cNvSpPr>
            <a:spLocks noGrp="1"/>
          </p:cNvSpPr>
          <p:nvPr>
            <p:ph type="ftr" sz="quarter" idx="11"/>
          </p:nvPr>
        </p:nvSpPr>
        <p:spPr/>
        <p:txBody>
          <a:bodyPr/>
          <a:lstStyle/>
          <a:p>
            <a:endParaRPr lang="fr-FR" dirty="0"/>
          </a:p>
        </p:txBody>
      </p:sp>
      <p:sp>
        <p:nvSpPr>
          <p:cNvPr id="5" name="Espace réservé du numéro de diapositive 4"/>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fld id="{CF998D42-1994-4742-8E2D-184AB51ED215}" type="datetimeFigureOut">
              <a:rPr lang="fr-FR" smtClean="0"/>
            </a:fld>
            <a:endParaRPr lang="fr-FR" dirty="0"/>
          </a:p>
        </p:txBody>
      </p:sp>
      <p:sp>
        <p:nvSpPr>
          <p:cNvPr id="3" name="Espace réservé du pied de page 2"/>
          <p:cNvSpPr>
            <a:spLocks noGrp="1"/>
          </p:cNvSpPr>
          <p:nvPr>
            <p:ph type="ftr" sz="quarter" idx="11"/>
          </p:nvPr>
        </p:nvSpPr>
        <p:spPr/>
        <p:txBody>
          <a:bodyPr/>
          <a:lstStyle/>
          <a:p>
            <a:endParaRPr lang="fr-FR" dirty="0"/>
          </a:p>
        </p:txBody>
      </p:sp>
      <p:sp>
        <p:nvSpPr>
          <p:cNvPr id="4" name="Espace réservé du numéro de diapositive 3"/>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1440182" y="1433512"/>
            <a:ext cx="9476186" cy="6100763"/>
          </a:xfrm>
        </p:spPr>
        <p:txBody>
          <a:bodyPr anchor="b"/>
          <a:lstStyle>
            <a:lvl1pPr algn="l">
              <a:defRPr sz="8100" b="1"/>
            </a:lvl1pPr>
          </a:lstStyle>
          <a:p>
            <a:r>
              <a:rPr lang="fr-FR"/>
              <a:t>Cliquez pour modifier le style du titre</a:t>
            </a:r>
            <a:endParaRPr lang="fr-FR"/>
          </a:p>
        </p:txBody>
      </p:sp>
      <p:sp>
        <p:nvSpPr>
          <p:cNvPr id="3" name="Espace réservé du contenu 2"/>
          <p:cNvSpPr>
            <a:spLocks noGrp="1"/>
          </p:cNvSpPr>
          <p:nvPr>
            <p:ph idx="1" hasCustomPrompt="1"/>
          </p:nvPr>
        </p:nvSpPr>
        <p:spPr>
          <a:xfrm>
            <a:off x="11261407" y="1433515"/>
            <a:ext cx="16102013" cy="30728843"/>
          </a:xfrm>
        </p:spPr>
        <p:txBody>
          <a:bodyPr/>
          <a:lstStyle>
            <a:lvl1pPr>
              <a:defRPr sz="13000"/>
            </a:lvl1pPr>
            <a:lvl2pPr>
              <a:defRPr sz="11300"/>
            </a:lvl2pPr>
            <a:lvl3pPr>
              <a:defRPr sz="9700"/>
            </a:lvl3pPr>
            <a:lvl4pPr>
              <a:defRPr sz="8100"/>
            </a:lvl4pPr>
            <a:lvl5pPr>
              <a:defRPr sz="8100"/>
            </a:lvl5pPr>
            <a:lvl6pPr>
              <a:defRPr sz="8100"/>
            </a:lvl6pPr>
            <a:lvl7pPr>
              <a:defRPr sz="8100"/>
            </a:lvl7pPr>
            <a:lvl8pPr>
              <a:defRPr sz="8100"/>
            </a:lvl8pPr>
            <a:lvl9pPr>
              <a:defRPr sz="8100"/>
            </a:lvl9p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u texte 3"/>
          <p:cNvSpPr>
            <a:spLocks noGrp="1"/>
          </p:cNvSpPr>
          <p:nvPr>
            <p:ph type="body" sz="half" idx="2" hasCustomPrompt="1"/>
          </p:nvPr>
        </p:nvSpPr>
        <p:spPr>
          <a:xfrm>
            <a:off x="1440182" y="7534278"/>
            <a:ext cx="9476186" cy="24628081"/>
          </a:xfrm>
        </p:spPr>
        <p:txBody>
          <a:bodyPr/>
          <a:lstStyle>
            <a:lvl1pPr marL="0" indent="0">
              <a:buNone/>
              <a:defRPr sz="5700"/>
            </a:lvl1pPr>
            <a:lvl2pPr marL="1851660" indent="0">
              <a:buNone/>
              <a:defRPr sz="4900"/>
            </a:lvl2pPr>
            <a:lvl3pPr marL="3703320" indent="0">
              <a:buNone/>
              <a:defRPr sz="4100"/>
            </a:lvl3pPr>
            <a:lvl4pPr marL="5554980" indent="0">
              <a:buNone/>
              <a:defRPr sz="3600"/>
            </a:lvl4pPr>
            <a:lvl5pPr marL="7406640" indent="0">
              <a:buNone/>
              <a:defRPr sz="3600"/>
            </a:lvl5pPr>
            <a:lvl6pPr marL="9258300" indent="0">
              <a:buNone/>
              <a:defRPr sz="3600"/>
            </a:lvl6pPr>
            <a:lvl7pPr marL="11109960" indent="0">
              <a:buNone/>
              <a:defRPr sz="3600"/>
            </a:lvl7pPr>
            <a:lvl8pPr marL="12961620" indent="0">
              <a:buNone/>
              <a:defRPr sz="3600"/>
            </a:lvl8pPr>
            <a:lvl9pPr marL="14813280" indent="0">
              <a:buNone/>
              <a:defRPr sz="36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CF998D42-1994-4742-8E2D-184AB51ED215}" type="datetimeFigureOut">
              <a:rPr lang="fr-FR" smtClean="0"/>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645707" y="25203150"/>
            <a:ext cx="17282160" cy="2975375"/>
          </a:xfrm>
        </p:spPr>
        <p:txBody>
          <a:bodyPr anchor="b"/>
          <a:lstStyle>
            <a:lvl1pPr algn="l">
              <a:defRPr sz="8100" b="1"/>
            </a:lvl1pPr>
          </a:lstStyle>
          <a:p>
            <a:r>
              <a:rPr lang="fr-FR"/>
              <a:t>Cliquez pour modifier le style du titre</a:t>
            </a:r>
            <a:endParaRPr lang="fr-FR"/>
          </a:p>
        </p:txBody>
      </p:sp>
      <p:sp>
        <p:nvSpPr>
          <p:cNvPr id="3" name="Espace réservé pour une image  2"/>
          <p:cNvSpPr>
            <a:spLocks noGrp="1"/>
          </p:cNvSpPr>
          <p:nvPr>
            <p:ph type="pic" idx="1"/>
          </p:nvPr>
        </p:nvSpPr>
        <p:spPr>
          <a:xfrm>
            <a:off x="5645707" y="3217069"/>
            <a:ext cx="17282160" cy="21602700"/>
          </a:xfrm>
        </p:spPr>
        <p:txBody>
          <a:bodyPr/>
          <a:lstStyle>
            <a:lvl1pPr marL="0" indent="0">
              <a:buNone/>
              <a:defRPr sz="13000"/>
            </a:lvl1pPr>
            <a:lvl2pPr marL="1851660" indent="0">
              <a:buNone/>
              <a:defRPr sz="11300"/>
            </a:lvl2pPr>
            <a:lvl3pPr marL="3703320" indent="0">
              <a:buNone/>
              <a:defRPr sz="9700"/>
            </a:lvl3pPr>
            <a:lvl4pPr marL="5554980" indent="0">
              <a:buNone/>
              <a:defRPr sz="8100"/>
            </a:lvl4pPr>
            <a:lvl5pPr marL="7406640" indent="0">
              <a:buNone/>
              <a:defRPr sz="8100"/>
            </a:lvl5pPr>
            <a:lvl6pPr marL="9258300" indent="0">
              <a:buNone/>
              <a:defRPr sz="8100"/>
            </a:lvl6pPr>
            <a:lvl7pPr marL="11109960" indent="0">
              <a:buNone/>
              <a:defRPr sz="8100"/>
            </a:lvl7pPr>
            <a:lvl8pPr marL="12961620" indent="0">
              <a:buNone/>
              <a:defRPr sz="8100"/>
            </a:lvl8pPr>
            <a:lvl9pPr marL="14813280" indent="0">
              <a:buNone/>
              <a:defRPr sz="8100"/>
            </a:lvl9pPr>
          </a:lstStyle>
          <a:p>
            <a:endParaRPr lang="fr-FR" dirty="0"/>
          </a:p>
        </p:txBody>
      </p:sp>
      <p:sp>
        <p:nvSpPr>
          <p:cNvPr id="4" name="Espace réservé du texte 3"/>
          <p:cNvSpPr>
            <a:spLocks noGrp="1"/>
          </p:cNvSpPr>
          <p:nvPr>
            <p:ph type="body" sz="half" idx="2" hasCustomPrompt="1"/>
          </p:nvPr>
        </p:nvSpPr>
        <p:spPr>
          <a:xfrm>
            <a:off x="5645707" y="28178524"/>
            <a:ext cx="17282160" cy="4225526"/>
          </a:xfrm>
        </p:spPr>
        <p:txBody>
          <a:bodyPr/>
          <a:lstStyle>
            <a:lvl1pPr marL="0" indent="0">
              <a:buNone/>
              <a:defRPr sz="5700"/>
            </a:lvl1pPr>
            <a:lvl2pPr marL="1851660" indent="0">
              <a:buNone/>
              <a:defRPr sz="4900"/>
            </a:lvl2pPr>
            <a:lvl3pPr marL="3703320" indent="0">
              <a:buNone/>
              <a:defRPr sz="4100"/>
            </a:lvl3pPr>
            <a:lvl4pPr marL="5554980" indent="0">
              <a:buNone/>
              <a:defRPr sz="3600"/>
            </a:lvl4pPr>
            <a:lvl5pPr marL="7406640" indent="0">
              <a:buNone/>
              <a:defRPr sz="3600"/>
            </a:lvl5pPr>
            <a:lvl6pPr marL="9258300" indent="0">
              <a:buNone/>
              <a:defRPr sz="3600"/>
            </a:lvl6pPr>
            <a:lvl7pPr marL="11109960" indent="0">
              <a:buNone/>
              <a:defRPr sz="3600"/>
            </a:lvl7pPr>
            <a:lvl8pPr marL="12961620" indent="0">
              <a:buNone/>
              <a:defRPr sz="3600"/>
            </a:lvl8pPr>
            <a:lvl9pPr marL="14813280" indent="0">
              <a:buNone/>
              <a:defRPr sz="3600"/>
            </a:lvl9pPr>
          </a:lstStyle>
          <a:p>
            <a:pPr lvl="0"/>
            <a:r>
              <a:rPr lang="fr-FR"/>
              <a:t>Cliquez pour modifier les styles du texte du masque</a:t>
            </a:r>
            <a:endParaRPr lang="fr-FR"/>
          </a:p>
        </p:txBody>
      </p:sp>
      <p:sp>
        <p:nvSpPr>
          <p:cNvPr id="5" name="Espace réservé de la date 4"/>
          <p:cNvSpPr>
            <a:spLocks noGrp="1"/>
          </p:cNvSpPr>
          <p:nvPr>
            <p:ph type="dt" sz="half" idx="10"/>
          </p:nvPr>
        </p:nvSpPr>
        <p:spPr/>
        <p:txBody>
          <a:bodyPr/>
          <a:lstStyle/>
          <a:p>
            <a:fld id="{CF998D42-1994-4742-8E2D-184AB51ED215}" type="datetimeFigureOut">
              <a:rPr lang="fr-FR" smtClean="0"/>
            </a:fld>
            <a:endParaRPr lang="fr-FR" dirty="0"/>
          </a:p>
        </p:txBody>
      </p:sp>
      <p:sp>
        <p:nvSpPr>
          <p:cNvPr id="6" name="Espace réservé du pied de page 5"/>
          <p:cNvSpPr>
            <a:spLocks noGrp="1"/>
          </p:cNvSpPr>
          <p:nvPr>
            <p:ph type="ftr" sz="quarter" idx="11"/>
          </p:nvPr>
        </p:nvSpPr>
        <p:spPr/>
        <p:txBody>
          <a:bodyPr/>
          <a:lstStyle/>
          <a:p>
            <a:endParaRPr lang="fr-FR" dirty="0"/>
          </a:p>
        </p:txBody>
      </p:sp>
      <p:sp>
        <p:nvSpPr>
          <p:cNvPr id="7" name="Espace réservé du numéro de diapositive 6"/>
          <p:cNvSpPr>
            <a:spLocks noGrp="1"/>
          </p:cNvSpPr>
          <p:nvPr>
            <p:ph type="sldNum" sz="quarter" idx="12"/>
          </p:nvPr>
        </p:nvSpPr>
        <p:spPr/>
        <p:txBody>
          <a:bodyPr/>
          <a:lstStyle/>
          <a:p>
            <a:fld id="{42139DF6-3BC8-4F5D-AA52-1C53DFED0319}" type="slidenum">
              <a:rPr lang="fr-FR" smtClean="0"/>
            </a:fld>
            <a:endParaRPr lang="fr-FR"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1440180" y="1441849"/>
            <a:ext cx="25923240" cy="6000750"/>
          </a:xfrm>
          <a:prstGeom prst="rect">
            <a:avLst/>
          </a:prstGeom>
        </p:spPr>
        <p:txBody>
          <a:bodyPr vert="horz" lIns="370332" tIns="185166" rIns="370332" bIns="185166" rtlCol="0" anchor="ctr">
            <a:normAutofit/>
          </a:bodyPr>
          <a:lstStyle/>
          <a:p>
            <a:r>
              <a:rPr lang="fr-FR"/>
              <a:t>Cliquez pour modifier le style du titre</a:t>
            </a:r>
            <a:endParaRPr lang="fr-FR"/>
          </a:p>
        </p:txBody>
      </p:sp>
      <p:sp>
        <p:nvSpPr>
          <p:cNvPr id="3" name="Espace réservé du texte 2"/>
          <p:cNvSpPr>
            <a:spLocks noGrp="1"/>
          </p:cNvSpPr>
          <p:nvPr>
            <p:ph type="body" idx="1"/>
          </p:nvPr>
        </p:nvSpPr>
        <p:spPr>
          <a:xfrm>
            <a:off x="1440180" y="8401053"/>
            <a:ext cx="25923240" cy="23761306"/>
          </a:xfrm>
          <a:prstGeom prst="rect">
            <a:avLst/>
          </a:prstGeom>
        </p:spPr>
        <p:txBody>
          <a:bodyPr vert="horz" lIns="370332" tIns="185166" rIns="370332" bIns="185166" rtlCol="0">
            <a:normAutofit/>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4" name="Espace réservé de la date 3"/>
          <p:cNvSpPr>
            <a:spLocks noGrp="1"/>
          </p:cNvSpPr>
          <p:nvPr>
            <p:ph type="dt" sz="half" idx="2"/>
          </p:nvPr>
        </p:nvSpPr>
        <p:spPr>
          <a:xfrm>
            <a:off x="1440180" y="33370840"/>
            <a:ext cx="6720840" cy="1916906"/>
          </a:xfrm>
          <a:prstGeom prst="rect">
            <a:avLst/>
          </a:prstGeom>
        </p:spPr>
        <p:txBody>
          <a:bodyPr vert="horz" lIns="370332" tIns="185166" rIns="370332" bIns="185166" rtlCol="0" anchor="ctr"/>
          <a:lstStyle>
            <a:lvl1pPr algn="l">
              <a:defRPr sz="4900">
                <a:solidFill>
                  <a:schemeClr val="tx1">
                    <a:tint val="75000"/>
                  </a:schemeClr>
                </a:solidFill>
              </a:defRPr>
            </a:lvl1pPr>
          </a:lstStyle>
          <a:p>
            <a:fld id="{CF998D42-1994-4742-8E2D-184AB51ED215}" type="datetimeFigureOut">
              <a:rPr lang="fr-FR" smtClean="0"/>
            </a:fld>
            <a:endParaRPr lang="fr-FR" dirty="0"/>
          </a:p>
        </p:txBody>
      </p:sp>
      <p:sp>
        <p:nvSpPr>
          <p:cNvPr id="5" name="Espace réservé du pied de page 4"/>
          <p:cNvSpPr>
            <a:spLocks noGrp="1"/>
          </p:cNvSpPr>
          <p:nvPr>
            <p:ph type="ftr" sz="quarter" idx="3"/>
          </p:nvPr>
        </p:nvSpPr>
        <p:spPr>
          <a:xfrm>
            <a:off x="9841230" y="33370840"/>
            <a:ext cx="9121140" cy="1916906"/>
          </a:xfrm>
          <a:prstGeom prst="rect">
            <a:avLst/>
          </a:prstGeom>
        </p:spPr>
        <p:txBody>
          <a:bodyPr vert="horz" lIns="370332" tIns="185166" rIns="370332" bIns="185166" rtlCol="0" anchor="ctr"/>
          <a:lstStyle>
            <a:lvl1pPr algn="ctr">
              <a:defRPr sz="4900">
                <a:solidFill>
                  <a:schemeClr val="tx1">
                    <a:tint val="75000"/>
                  </a:schemeClr>
                </a:solidFill>
              </a:defRPr>
            </a:lvl1pPr>
          </a:lstStyle>
          <a:p>
            <a:endParaRPr lang="fr-FR" dirty="0"/>
          </a:p>
        </p:txBody>
      </p:sp>
      <p:sp>
        <p:nvSpPr>
          <p:cNvPr id="6" name="Espace réservé du numéro de diapositive 5"/>
          <p:cNvSpPr>
            <a:spLocks noGrp="1"/>
          </p:cNvSpPr>
          <p:nvPr>
            <p:ph type="sldNum" sz="quarter" idx="4"/>
          </p:nvPr>
        </p:nvSpPr>
        <p:spPr>
          <a:xfrm>
            <a:off x="20642580" y="33370840"/>
            <a:ext cx="6720840" cy="1916906"/>
          </a:xfrm>
          <a:prstGeom prst="rect">
            <a:avLst/>
          </a:prstGeom>
        </p:spPr>
        <p:txBody>
          <a:bodyPr vert="horz" lIns="370332" tIns="185166" rIns="370332" bIns="185166" rtlCol="0" anchor="ctr"/>
          <a:lstStyle>
            <a:lvl1pPr algn="r">
              <a:defRPr sz="4900">
                <a:solidFill>
                  <a:schemeClr val="tx1">
                    <a:tint val="75000"/>
                  </a:schemeClr>
                </a:solidFill>
              </a:defRPr>
            </a:lvl1pPr>
          </a:lstStyle>
          <a:p>
            <a:fld id="{42139DF6-3BC8-4F5D-AA52-1C53DFED0319}" type="slidenum">
              <a:rPr lang="fr-FR" smtClean="0"/>
            </a:fld>
            <a:endParaRPr lang="fr-F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703320" rtl="0" eaLnBrk="1" latinLnBrk="0" hangingPunct="1">
        <a:spcBef>
          <a:spcPct val="0"/>
        </a:spcBef>
        <a:buNone/>
        <a:defRPr sz="17800" kern="1200">
          <a:solidFill>
            <a:schemeClr val="tx1"/>
          </a:solidFill>
          <a:latin typeface="+mj-lt"/>
          <a:ea typeface="+mj-ea"/>
          <a:cs typeface="+mj-cs"/>
        </a:defRPr>
      </a:lvl1pPr>
    </p:titleStyle>
    <p:bodyStyle>
      <a:lvl1pPr marL="1388745" indent="-1388745" algn="l" defTabSz="3703320" rtl="0" eaLnBrk="1" latinLnBrk="0" hangingPunct="1">
        <a:spcBef>
          <a:spcPct val="20000"/>
        </a:spcBef>
        <a:buFont typeface="Arial" panose="020B0604020202020204" pitchFamily="34" charset="0"/>
        <a:buChar char="•"/>
        <a:defRPr sz="13000" kern="1200">
          <a:solidFill>
            <a:schemeClr val="tx1"/>
          </a:solidFill>
          <a:latin typeface="+mn-lt"/>
          <a:ea typeface="+mn-ea"/>
          <a:cs typeface="+mn-cs"/>
        </a:defRPr>
      </a:lvl1pPr>
      <a:lvl2pPr marL="3009265" indent="-1157605" algn="l" defTabSz="3703320" rtl="0" eaLnBrk="1" latinLnBrk="0" hangingPunct="1">
        <a:spcBef>
          <a:spcPct val="20000"/>
        </a:spcBef>
        <a:buFont typeface="Arial" panose="020B0604020202020204" pitchFamily="34" charset="0"/>
        <a:buChar char="–"/>
        <a:defRPr sz="11300" kern="1200">
          <a:solidFill>
            <a:schemeClr val="tx1"/>
          </a:solidFill>
          <a:latin typeface="+mn-lt"/>
          <a:ea typeface="+mn-ea"/>
          <a:cs typeface="+mn-cs"/>
        </a:defRPr>
      </a:lvl2pPr>
      <a:lvl3pPr marL="4629150" indent="-925830" algn="l" defTabSz="3703320" rtl="0" eaLnBrk="1" latinLnBrk="0" hangingPunct="1">
        <a:spcBef>
          <a:spcPct val="20000"/>
        </a:spcBef>
        <a:buFont typeface="Arial" panose="020B0604020202020204" pitchFamily="34" charset="0"/>
        <a:buChar char="•"/>
        <a:defRPr sz="9700" kern="1200">
          <a:solidFill>
            <a:schemeClr val="tx1"/>
          </a:solidFill>
          <a:latin typeface="+mn-lt"/>
          <a:ea typeface="+mn-ea"/>
          <a:cs typeface="+mn-cs"/>
        </a:defRPr>
      </a:lvl3pPr>
      <a:lvl4pPr marL="6480810" indent="-925830" algn="l" defTabSz="3703320" rtl="0" eaLnBrk="1" latinLnBrk="0" hangingPunct="1">
        <a:spcBef>
          <a:spcPct val="20000"/>
        </a:spcBef>
        <a:buFont typeface="Arial" panose="020B0604020202020204" pitchFamily="34" charset="0"/>
        <a:buChar char="–"/>
        <a:defRPr sz="8100" kern="1200">
          <a:solidFill>
            <a:schemeClr val="tx1"/>
          </a:solidFill>
          <a:latin typeface="+mn-lt"/>
          <a:ea typeface="+mn-ea"/>
          <a:cs typeface="+mn-cs"/>
        </a:defRPr>
      </a:lvl4pPr>
      <a:lvl5pPr marL="8332470" indent="-925830" algn="l" defTabSz="3703320" rtl="0" eaLnBrk="1" latinLnBrk="0" hangingPunct="1">
        <a:spcBef>
          <a:spcPct val="20000"/>
        </a:spcBef>
        <a:buFont typeface="Arial" panose="020B0604020202020204" pitchFamily="34" charset="0"/>
        <a:buChar char="»"/>
        <a:defRPr sz="8100" kern="1200">
          <a:solidFill>
            <a:schemeClr val="tx1"/>
          </a:solidFill>
          <a:latin typeface="+mn-lt"/>
          <a:ea typeface="+mn-ea"/>
          <a:cs typeface="+mn-cs"/>
        </a:defRPr>
      </a:lvl5pPr>
      <a:lvl6pPr marL="10184130" indent="-925830" algn="l" defTabSz="3703320" rtl="0" eaLnBrk="1" latinLnBrk="0" hangingPunct="1">
        <a:spcBef>
          <a:spcPct val="20000"/>
        </a:spcBef>
        <a:buFont typeface="Arial" panose="020B0604020202020204" pitchFamily="34" charset="0"/>
        <a:buChar char="•"/>
        <a:defRPr sz="8100" kern="1200">
          <a:solidFill>
            <a:schemeClr val="tx1"/>
          </a:solidFill>
          <a:latin typeface="+mn-lt"/>
          <a:ea typeface="+mn-ea"/>
          <a:cs typeface="+mn-cs"/>
        </a:defRPr>
      </a:lvl6pPr>
      <a:lvl7pPr marL="12035790" indent="-925830" algn="l" defTabSz="3703320" rtl="0" eaLnBrk="1" latinLnBrk="0" hangingPunct="1">
        <a:spcBef>
          <a:spcPct val="20000"/>
        </a:spcBef>
        <a:buFont typeface="Arial" panose="020B0604020202020204" pitchFamily="34" charset="0"/>
        <a:buChar char="•"/>
        <a:defRPr sz="8100" kern="1200">
          <a:solidFill>
            <a:schemeClr val="tx1"/>
          </a:solidFill>
          <a:latin typeface="+mn-lt"/>
          <a:ea typeface="+mn-ea"/>
          <a:cs typeface="+mn-cs"/>
        </a:defRPr>
      </a:lvl7pPr>
      <a:lvl8pPr marL="13887450" indent="-925830" algn="l" defTabSz="3703320" rtl="0" eaLnBrk="1" latinLnBrk="0" hangingPunct="1">
        <a:spcBef>
          <a:spcPct val="20000"/>
        </a:spcBef>
        <a:buFont typeface="Arial" panose="020B0604020202020204" pitchFamily="34" charset="0"/>
        <a:buChar char="•"/>
        <a:defRPr sz="8100" kern="1200">
          <a:solidFill>
            <a:schemeClr val="tx1"/>
          </a:solidFill>
          <a:latin typeface="+mn-lt"/>
          <a:ea typeface="+mn-ea"/>
          <a:cs typeface="+mn-cs"/>
        </a:defRPr>
      </a:lvl8pPr>
      <a:lvl9pPr marL="15739110" indent="-925830" algn="l" defTabSz="3703320" rtl="0" eaLnBrk="1" latinLnBrk="0" hangingPunct="1">
        <a:spcBef>
          <a:spcPct val="20000"/>
        </a:spcBef>
        <a:buFont typeface="Arial" panose="020B0604020202020204" pitchFamily="34" charset="0"/>
        <a:buChar char="•"/>
        <a:defRPr sz="8100" kern="1200">
          <a:solidFill>
            <a:schemeClr val="tx1"/>
          </a:solidFill>
          <a:latin typeface="+mn-lt"/>
          <a:ea typeface="+mn-ea"/>
          <a:cs typeface="+mn-cs"/>
        </a:defRPr>
      </a:lvl9pPr>
    </p:bodyStyle>
    <p:otherStyle>
      <a:defPPr>
        <a:defRPr lang="fr-FR"/>
      </a:defPPr>
      <a:lvl1pPr marL="0" algn="l" defTabSz="3703320" rtl="0" eaLnBrk="1" latinLnBrk="0" hangingPunct="1">
        <a:defRPr sz="7300" kern="1200">
          <a:solidFill>
            <a:schemeClr val="tx1"/>
          </a:solidFill>
          <a:latin typeface="+mn-lt"/>
          <a:ea typeface="+mn-ea"/>
          <a:cs typeface="+mn-cs"/>
        </a:defRPr>
      </a:lvl1pPr>
      <a:lvl2pPr marL="1851660" algn="l" defTabSz="3703320" rtl="0" eaLnBrk="1" latinLnBrk="0" hangingPunct="1">
        <a:defRPr sz="7300" kern="1200">
          <a:solidFill>
            <a:schemeClr val="tx1"/>
          </a:solidFill>
          <a:latin typeface="+mn-lt"/>
          <a:ea typeface="+mn-ea"/>
          <a:cs typeface="+mn-cs"/>
        </a:defRPr>
      </a:lvl2pPr>
      <a:lvl3pPr marL="3703320" algn="l" defTabSz="3703320" rtl="0" eaLnBrk="1" latinLnBrk="0" hangingPunct="1">
        <a:defRPr sz="7300" kern="1200">
          <a:solidFill>
            <a:schemeClr val="tx1"/>
          </a:solidFill>
          <a:latin typeface="+mn-lt"/>
          <a:ea typeface="+mn-ea"/>
          <a:cs typeface="+mn-cs"/>
        </a:defRPr>
      </a:lvl3pPr>
      <a:lvl4pPr marL="5554980" algn="l" defTabSz="3703320" rtl="0" eaLnBrk="1" latinLnBrk="0" hangingPunct="1">
        <a:defRPr sz="7300" kern="1200">
          <a:solidFill>
            <a:schemeClr val="tx1"/>
          </a:solidFill>
          <a:latin typeface="+mn-lt"/>
          <a:ea typeface="+mn-ea"/>
          <a:cs typeface="+mn-cs"/>
        </a:defRPr>
      </a:lvl4pPr>
      <a:lvl5pPr marL="7406640" algn="l" defTabSz="3703320" rtl="0" eaLnBrk="1" latinLnBrk="0" hangingPunct="1">
        <a:defRPr sz="7300" kern="1200">
          <a:solidFill>
            <a:schemeClr val="tx1"/>
          </a:solidFill>
          <a:latin typeface="+mn-lt"/>
          <a:ea typeface="+mn-ea"/>
          <a:cs typeface="+mn-cs"/>
        </a:defRPr>
      </a:lvl5pPr>
      <a:lvl6pPr marL="9258300" algn="l" defTabSz="3703320" rtl="0" eaLnBrk="1" latinLnBrk="0" hangingPunct="1">
        <a:defRPr sz="7300" kern="1200">
          <a:solidFill>
            <a:schemeClr val="tx1"/>
          </a:solidFill>
          <a:latin typeface="+mn-lt"/>
          <a:ea typeface="+mn-ea"/>
          <a:cs typeface="+mn-cs"/>
        </a:defRPr>
      </a:lvl6pPr>
      <a:lvl7pPr marL="11109960" algn="l" defTabSz="3703320" rtl="0" eaLnBrk="1" latinLnBrk="0" hangingPunct="1">
        <a:defRPr sz="7300" kern="1200">
          <a:solidFill>
            <a:schemeClr val="tx1"/>
          </a:solidFill>
          <a:latin typeface="+mn-lt"/>
          <a:ea typeface="+mn-ea"/>
          <a:cs typeface="+mn-cs"/>
        </a:defRPr>
      </a:lvl7pPr>
      <a:lvl8pPr marL="12961620" algn="l" defTabSz="3703320" rtl="0" eaLnBrk="1" latinLnBrk="0" hangingPunct="1">
        <a:defRPr sz="7300" kern="1200">
          <a:solidFill>
            <a:schemeClr val="tx1"/>
          </a:solidFill>
          <a:latin typeface="+mn-lt"/>
          <a:ea typeface="+mn-ea"/>
          <a:cs typeface="+mn-cs"/>
        </a:defRPr>
      </a:lvl8pPr>
      <a:lvl9pPr marL="14813280" algn="l" defTabSz="3703320" rtl="0" eaLnBrk="1" latinLnBrk="0" hangingPunct="1">
        <a:defRPr sz="73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tif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ZoneTexte 3"/>
          <p:cNvSpPr txBox="1"/>
          <p:nvPr/>
        </p:nvSpPr>
        <p:spPr>
          <a:xfrm>
            <a:off x="3504010" y="1414008"/>
            <a:ext cx="21242360" cy="2263140"/>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1">
            <a:schemeClr val="dk1"/>
          </a:lnRef>
          <a:fillRef idx="2">
            <a:schemeClr val="dk1"/>
          </a:fillRef>
          <a:effectRef idx="1">
            <a:schemeClr val="dk1"/>
          </a:effectRef>
          <a:fontRef idx="minor">
            <a:schemeClr val="dk1"/>
          </a:fontRef>
        </p:style>
        <p:txBody>
          <a:bodyPr wrap="square" rtlCol="0">
            <a:spAutoFit/>
          </a:bodyPr>
          <a:lstStyle/>
          <a:p>
            <a:pPr algn="ctr">
              <a:lnSpc>
                <a:spcPct val="107000"/>
              </a:lnSpc>
              <a:spcAft>
                <a:spcPts val="800"/>
              </a:spcAft>
            </a:pPr>
            <a:r>
              <a:rPr lang="fr-FR" sz="4400" b="1" dirty="0" smtClean="0">
                <a:solidFill>
                  <a:schemeClr val="bg1"/>
                </a:solidFill>
                <a:latin typeface="Times New Roman" panose="02020603050405020304" pitchFamily="18" charset="0"/>
                <a:cs typeface="Times New Roman" panose="02020603050405020304" pitchFamily="18" charset="0"/>
              </a:rPr>
              <a:t>PROFIL PATHOLOGIQUE DES CARDIOPATHIES CONGENITALES AU SERVICE DE CARDIOLOGIE DU CENTRE HOSPITALIER NATIONAL CHEIKH AHMADOUL KHADIM DE TOUBA: </a:t>
            </a:r>
            <a:r>
              <a:rPr lang="fr-FR" sz="4400" b="1" dirty="0">
                <a:solidFill>
                  <a:schemeClr val="bg1"/>
                </a:solidFill>
                <a:latin typeface="Times New Roman" panose="02020603050405020304" pitchFamily="18" charset="0"/>
                <a:cs typeface="Times New Roman" panose="02020603050405020304" pitchFamily="18" charset="0"/>
              </a:rPr>
              <a:t>ETUDE PROSPECTIVE DE </a:t>
            </a:r>
            <a:r>
              <a:rPr lang="fr-FR" sz="4400" b="1" dirty="0" smtClean="0">
                <a:solidFill>
                  <a:schemeClr val="bg1"/>
                </a:solidFill>
                <a:latin typeface="Times New Roman" panose="02020603050405020304" pitchFamily="18" charset="0"/>
                <a:cs typeface="Times New Roman" panose="02020603050405020304" pitchFamily="18" charset="0"/>
              </a:rPr>
              <a:t>100</a:t>
            </a:r>
            <a:r>
              <a:rPr lang="fr-FR" sz="4400" b="1" dirty="0" smtClean="0">
                <a:solidFill>
                  <a:schemeClr val="bg1"/>
                </a:solidFill>
                <a:latin typeface="Times New Roman" panose="02020603050405020304" pitchFamily="18" charset="0"/>
                <a:cs typeface="Times New Roman" panose="02020603050405020304" pitchFamily="18" charset="0"/>
              </a:rPr>
              <a:t> CAS</a:t>
            </a:r>
            <a:endParaRPr lang="fr-FR" sz="4400" b="1" dirty="0" smtClean="0">
              <a:solidFill>
                <a:schemeClr val="bg1"/>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1" name="ZoneTexte 10"/>
          <p:cNvSpPr txBox="1"/>
          <p:nvPr/>
        </p:nvSpPr>
        <p:spPr>
          <a:xfrm>
            <a:off x="5040507" y="6913022"/>
            <a:ext cx="5112568" cy="707886"/>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003">
            <a:schemeClr val="lt2"/>
          </a:fillRef>
          <a:effectRef idx="0">
            <a:schemeClr val="accent1"/>
          </a:effectRef>
          <a:fontRef idx="minor">
            <a:schemeClr val="dk1"/>
          </a:fontRef>
        </p:style>
        <p:txBody>
          <a:bodyPr wrap="square" rtlCol="0">
            <a:spAutoFit/>
          </a:bodyPr>
          <a:lstStyle/>
          <a:p>
            <a:pPr algn="ctr"/>
            <a:r>
              <a:rPr lang="en-GB" sz="4000" b="1" dirty="0">
                <a:solidFill>
                  <a:schemeClr val="bg1"/>
                </a:solidFill>
                <a:latin typeface="Times New Roman" panose="02020603050405020304" pitchFamily="18" charset="0"/>
                <a:cs typeface="Times New Roman" panose="02020603050405020304" pitchFamily="18" charset="0"/>
              </a:rPr>
              <a:t>Introduction</a:t>
            </a:r>
            <a:endParaRPr lang="fr-FR" sz="4000" b="1" dirty="0">
              <a:solidFill>
                <a:schemeClr val="bg1"/>
              </a:solidFill>
              <a:latin typeface="Times New Roman" panose="02020603050405020304" pitchFamily="18" charset="0"/>
              <a:cs typeface="Times New Roman" panose="02020603050405020304" pitchFamily="18" charset="0"/>
            </a:endParaRPr>
          </a:p>
        </p:txBody>
      </p:sp>
      <p:sp>
        <p:nvSpPr>
          <p:cNvPr id="14" name="ZoneTexte 13"/>
          <p:cNvSpPr txBox="1"/>
          <p:nvPr/>
        </p:nvSpPr>
        <p:spPr>
          <a:xfrm>
            <a:off x="5688916" y="15554636"/>
            <a:ext cx="3998630" cy="707886"/>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003">
            <a:schemeClr val="lt2"/>
          </a:fillRef>
          <a:effectRef idx="0">
            <a:schemeClr val="accent1"/>
          </a:effectRef>
          <a:fontRef idx="minor">
            <a:schemeClr val="dk1"/>
          </a:fontRef>
        </p:style>
        <p:txBody>
          <a:bodyPr wrap="square" rtlCol="0">
            <a:spAutoFit/>
          </a:bodyPr>
          <a:lstStyle/>
          <a:p>
            <a:pPr algn="ctr"/>
            <a:r>
              <a:rPr lang="fr-FR" sz="4000" b="1" dirty="0" smtClean="0">
                <a:solidFill>
                  <a:schemeClr val="bg1"/>
                </a:solidFill>
                <a:latin typeface="Times New Roman" panose="02020603050405020304" pitchFamily="18" charset="0"/>
                <a:cs typeface="Times New Roman" panose="02020603050405020304" pitchFamily="18" charset="0"/>
              </a:rPr>
              <a:t>Résultats</a:t>
            </a:r>
            <a:endParaRPr lang="fr-FR" sz="4000" b="1" dirty="0">
              <a:solidFill>
                <a:schemeClr val="bg1"/>
              </a:solidFill>
              <a:latin typeface="Times New Roman" panose="02020603050405020304" pitchFamily="18" charset="0"/>
              <a:cs typeface="Times New Roman" panose="02020603050405020304" pitchFamily="18" charset="0"/>
            </a:endParaRPr>
          </a:p>
        </p:txBody>
      </p:sp>
      <p:sp>
        <p:nvSpPr>
          <p:cNvPr id="29" name="ZoneTexte 28"/>
          <p:cNvSpPr txBox="1"/>
          <p:nvPr/>
        </p:nvSpPr>
        <p:spPr>
          <a:xfrm>
            <a:off x="2844516" y="12714949"/>
            <a:ext cx="10513168" cy="2245360"/>
          </a:xfrm>
          <a:prstGeom prst="rect">
            <a:avLst/>
          </a:prstGeom>
          <a:noFill/>
        </p:spPr>
        <p:txBody>
          <a:bodyPr wrap="square" rtlCol="0">
            <a:spAutoFit/>
          </a:bodyPr>
          <a:lstStyle/>
          <a:p>
            <a:pPr marL="457200" indent="-457200" algn="just">
              <a:buFont typeface="Wingdings" panose="05000000000000000000" charset="0"/>
              <a:buChar char="v"/>
            </a:pPr>
            <a:r>
              <a:rPr lang="fr-FR" sz="2800" b="1" dirty="0">
                <a:latin typeface="Times New Roman" panose="02020603050405020304" pitchFamily="18" charset="0"/>
                <a:cs typeface="Times New Roman" panose="02020603050405020304" pitchFamily="18" charset="0"/>
              </a:rPr>
              <a:t>Etude descriptive prospective: Novembre 2022 - Octobre 2023.</a:t>
            </a:r>
            <a:endParaRPr lang="fr-FR" sz="28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v"/>
            </a:pPr>
            <a:r>
              <a:rPr lang="fr-FR" sz="2800" b="1" dirty="0">
                <a:latin typeface="Times New Roman" panose="02020603050405020304" pitchFamily="18" charset="0"/>
                <a:cs typeface="Times New Roman" panose="02020603050405020304" pitchFamily="18" charset="0"/>
              </a:rPr>
              <a:t>Tous les enfants (âgés de 0j à 18ans) ainsi que les adultes porteurs de cardiopathies congénitales.</a:t>
            </a:r>
            <a:endParaRPr lang="fr-FR" sz="2800" b="1" dirty="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v"/>
            </a:pPr>
            <a:r>
              <a:rPr lang="fr-FR" sz="2800" b="1" dirty="0">
                <a:latin typeface="Times New Roman" panose="02020603050405020304" pitchFamily="18" charset="0"/>
                <a:cs typeface="Times New Roman" panose="02020603050405020304" pitchFamily="18" charset="0"/>
              </a:rPr>
              <a:t>Service de Cardiologie du CHN Cheikh Ahmadoul  Khadim de Touba.</a:t>
            </a:r>
            <a:endParaRPr lang="fr-FR" sz="2800" b="1" dirty="0">
              <a:latin typeface="Times New Roman" panose="02020603050405020304" pitchFamily="18" charset="0"/>
              <a:cs typeface="Times New Roman" panose="02020603050405020304" pitchFamily="18" charset="0"/>
            </a:endParaRPr>
          </a:p>
        </p:txBody>
      </p:sp>
      <p:sp>
        <p:nvSpPr>
          <p:cNvPr id="30" name="ZoneTexte 29"/>
          <p:cNvSpPr txBox="1"/>
          <p:nvPr/>
        </p:nvSpPr>
        <p:spPr>
          <a:xfrm>
            <a:off x="4608459" y="11809185"/>
            <a:ext cx="5976664" cy="707886"/>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002">
            <a:schemeClr val="lt2"/>
          </a:fillRef>
          <a:effectRef idx="0">
            <a:schemeClr val="accent1"/>
          </a:effectRef>
          <a:fontRef idx="minor">
            <a:schemeClr val="dk1"/>
          </a:fontRef>
        </p:style>
        <p:txBody>
          <a:bodyPr wrap="square" rtlCol="0">
            <a:spAutoFit/>
          </a:bodyPr>
          <a:lstStyle/>
          <a:p>
            <a:pPr algn="ctr"/>
            <a:r>
              <a:rPr lang="fr-FR" sz="4000" b="1" dirty="0" smtClean="0">
                <a:solidFill>
                  <a:schemeClr val="bg1"/>
                </a:solidFill>
                <a:latin typeface="Times New Roman" panose="02020603050405020304" pitchFamily="18" charset="0"/>
                <a:cs typeface="Times New Roman" panose="02020603050405020304" pitchFamily="18" charset="0"/>
              </a:rPr>
              <a:t>Patients et Méthode </a:t>
            </a:r>
            <a:endParaRPr lang="fr-FR" sz="4000" b="1" dirty="0">
              <a:solidFill>
                <a:schemeClr val="bg1"/>
              </a:solidFill>
              <a:latin typeface="Times New Roman" panose="02020603050405020304" pitchFamily="18" charset="0"/>
              <a:cs typeface="Times New Roman" panose="02020603050405020304" pitchFamily="18" charset="0"/>
            </a:endParaRPr>
          </a:p>
        </p:txBody>
      </p:sp>
      <p:sp>
        <p:nvSpPr>
          <p:cNvPr id="32" name="ZoneTexte 31"/>
          <p:cNvSpPr txBox="1"/>
          <p:nvPr/>
        </p:nvSpPr>
        <p:spPr>
          <a:xfrm>
            <a:off x="12745636" y="29811073"/>
            <a:ext cx="4104456" cy="707886"/>
          </a:xfrm>
          <a:prstGeom prst="rect">
            <a:avLst/>
          </a:prstGeom>
          <a:solidFill>
            <a:schemeClr val="tx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lnRef>
          <a:fillRef idx="1003">
            <a:schemeClr val="lt2"/>
          </a:fillRef>
          <a:effectRef idx="0">
            <a:schemeClr val="accent1"/>
          </a:effectRef>
          <a:fontRef idx="minor">
            <a:schemeClr val="dk1"/>
          </a:fontRef>
        </p:style>
        <p:txBody>
          <a:bodyPr wrap="square" rtlCol="0">
            <a:spAutoFit/>
          </a:bodyPr>
          <a:lstStyle/>
          <a:p>
            <a:pPr algn="ctr"/>
            <a:r>
              <a:rPr lang="fr-FR" sz="4000" b="1" dirty="0">
                <a:solidFill>
                  <a:schemeClr val="bg1"/>
                </a:solidFill>
                <a:latin typeface="Times New Roman" panose="02020603050405020304" pitchFamily="18" charset="0"/>
                <a:cs typeface="Times New Roman" panose="02020603050405020304" pitchFamily="18" charset="0"/>
              </a:rPr>
              <a:t>Conclusion</a:t>
            </a:r>
            <a:endParaRPr lang="fr-FR" sz="4000" b="1" dirty="0">
              <a:solidFill>
                <a:schemeClr val="bg1"/>
              </a:solidFill>
              <a:latin typeface="Times New Roman" panose="02020603050405020304" pitchFamily="18" charset="0"/>
              <a:cs typeface="Times New Roman" panose="02020603050405020304" pitchFamily="18" charset="0"/>
            </a:endParaRPr>
          </a:p>
        </p:txBody>
      </p:sp>
      <p:sp>
        <p:nvSpPr>
          <p:cNvPr id="33" name="ZoneTexte 32"/>
          <p:cNvSpPr txBox="1"/>
          <p:nvPr/>
        </p:nvSpPr>
        <p:spPr>
          <a:xfrm>
            <a:off x="3097530" y="30811470"/>
            <a:ext cx="24613870" cy="1670685"/>
          </a:xfrm>
          <a:prstGeom prst="rect">
            <a:avLst/>
          </a:prstGeom>
          <a:noFill/>
        </p:spPr>
        <p:txBody>
          <a:bodyPr wrap="square" rtlCol="0">
            <a:spAutoFit/>
          </a:bodyPr>
          <a:lstStyle/>
          <a:p>
            <a:pPr algn="just">
              <a:lnSpc>
                <a:spcPct val="107000"/>
              </a:lnSpc>
              <a:spcAft>
                <a:spcPts val="800"/>
              </a:spcAft>
            </a:pPr>
            <a:r>
              <a:rPr lang="fr-FR" sz="3200" b="1" dirty="0" smtClean="0">
                <a:latin typeface="Times New Roman" panose="02020603050405020304" pitchFamily="18" charset="0"/>
                <a:cs typeface="Times New Roman" panose="02020603050405020304" pitchFamily="18" charset="0"/>
              </a:rPr>
              <a:t>Les cardiopathies congénitales ont une fréquence importante dans notre activité quotidienne. Le profil pathologique parfois sévère nécessite une prise en charge chirurgicale qui reste cependant inaccessible du fait du coût (3.500.000fcfa) mais aussi de la disponibilité de centre de chirurgie cardio-pédiatrique. </a:t>
            </a:r>
            <a:endParaRPr lang="fr-FR" sz="3200" b="1" dirty="0" smtClean="0">
              <a:latin typeface="Times New Roman" panose="02020603050405020304" pitchFamily="18" charset="0"/>
              <a:cs typeface="Times New Roman" panose="02020603050405020304" pitchFamily="18" charset="0"/>
            </a:endParaRPr>
          </a:p>
        </p:txBody>
      </p:sp>
      <p:sp>
        <p:nvSpPr>
          <p:cNvPr id="36" name="ZoneTexte 35"/>
          <p:cNvSpPr txBox="1"/>
          <p:nvPr/>
        </p:nvSpPr>
        <p:spPr>
          <a:xfrm>
            <a:off x="3097117" y="16634250"/>
            <a:ext cx="10369152" cy="10617200"/>
          </a:xfrm>
          <a:prstGeom prst="rect">
            <a:avLst/>
          </a:prstGeom>
          <a:noFill/>
        </p:spPr>
        <p:txBody>
          <a:bodyPr wrap="square" rtlCol="0">
            <a:spAutoFit/>
          </a:bodyPr>
          <a:lstStyle/>
          <a:p>
            <a:pPr marL="457200" indent="-457200" algn="just">
              <a:buFont typeface="Wingdings" panose="05000000000000000000" charset="0"/>
              <a:buChar char="v"/>
            </a:pPr>
            <a:r>
              <a:rPr lang="fr-FR" sz="2800" b="1" dirty="0" smtClean="0">
                <a:latin typeface="Times New Roman" panose="02020603050405020304" pitchFamily="18" charset="0"/>
                <a:cs typeface="Times New Roman" panose="02020603050405020304" pitchFamily="18" charset="0"/>
              </a:rPr>
              <a:t>Première année d’activité: </a:t>
            </a:r>
            <a:endParaRPr lang="fr-FR" sz="2800" b="1" dirty="0" smtClean="0">
              <a:latin typeface="Times New Roman" panose="02020603050405020304" pitchFamily="18" charset="0"/>
              <a:cs typeface="Times New Roman" panose="02020603050405020304" pitchFamily="18" charset="0"/>
            </a:endParaRPr>
          </a:p>
          <a:p>
            <a:pPr indent="0" algn="just">
              <a:buFont typeface="Wingdings" panose="05000000000000000000" charset="0"/>
              <a:buNone/>
            </a:pPr>
            <a:r>
              <a:rPr lang="fr-FR" sz="2800" b="1" dirty="0" smtClean="0">
                <a:latin typeface="Times New Roman" panose="02020603050405020304" pitchFamily="18" charset="0"/>
                <a:cs typeface="Times New Roman" panose="02020603050405020304" pitchFamily="18" charset="0"/>
              </a:rPr>
              <a:t>       - 276 enfants soit 12% des 2500 échocardiographies réalisées. </a:t>
            </a:r>
            <a:endParaRPr lang="fr-FR" sz="2800" b="1"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v"/>
            </a:pPr>
            <a:r>
              <a:rPr lang="fr-FR" sz="2800" b="1" dirty="0" smtClean="0">
                <a:latin typeface="Times New Roman" panose="02020603050405020304" pitchFamily="18" charset="0"/>
                <a:cs typeface="Times New Roman" panose="02020603050405020304" pitchFamily="18" charset="0"/>
              </a:rPr>
              <a:t>Age: 12h à 37ans:</a:t>
            </a:r>
            <a:endParaRPr lang="fr-FR" sz="2800" b="1" dirty="0" smtClean="0">
              <a:latin typeface="Times New Roman" panose="02020603050405020304" pitchFamily="18" charset="0"/>
              <a:cs typeface="Times New Roman" panose="02020603050405020304" pitchFamily="18" charset="0"/>
            </a:endParaRPr>
          </a:p>
          <a:p>
            <a:pPr indent="0" algn="just">
              <a:buFont typeface="Wingdings" panose="05000000000000000000" charset="0"/>
              <a:buNone/>
            </a:pPr>
            <a:r>
              <a:rPr lang="fr-FR" sz="2800" b="1" dirty="0" smtClean="0">
                <a:latin typeface="Times New Roman" panose="02020603050405020304" pitchFamily="18" charset="0"/>
                <a:cs typeface="Times New Roman" panose="02020603050405020304" pitchFamily="18" charset="0"/>
              </a:rPr>
              <a:t>         - 11 adultes porteurs de cardiopathies congénitales.</a:t>
            </a:r>
            <a:endParaRPr lang="fr-FR" sz="2800" b="1" dirty="0" smtClean="0">
              <a:latin typeface="Times New Roman" panose="02020603050405020304" pitchFamily="18" charset="0"/>
              <a:cs typeface="Times New Roman" panose="02020603050405020304" pitchFamily="18" charset="0"/>
            </a:endParaRPr>
          </a:p>
          <a:p>
            <a:pPr algn="just"/>
            <a:r>
              <a:rPr lang="fr-FR" sz="2800" b="1" dirty="0" smtClean="0">
                <a:latin typeface="Times New Roman" panose="02020603050405020304" pitchFamily="18" charset="0"/>
                <a:cs typeface="Times New Roman" panose="02020603050405020304" pitchFamily="18" charset="0"/>
              </a:rPr>
              <a:t>         - Nouveau-nés: 71 des patients soit 26% de ces patients.  </a:t>
            </a:r>
            <a:endParaRPr lang="fr-FR" sz="2800" b="1"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v"/>
            </a:pPr>
            <a:r>
              <a:rPr lang="fr-FR" sz="2800" b="1" dirty="0" smtClean="0">
                <a:latin typeface="Times New Roman" panose="02020603050405020304" pitchFamily="18" charset="0"/>
                <a:cs typeface="Times New Roman" panose="02020603050405020304" pitchFamily="18" charset="0"/>
                <a:sym typeface="+mn-ea"/>
              </a:rPr>
              <a:t>Indication de l’échocardiographie:</a:t>
            </a:r>
            <a:endParaRPr lang="fr-FR" sz="2800" b="1" dirty="0" smtClean="0">
              <a:latin typeface="Times New Roman" panose="02020603050405020304" pitchFamily="18" charset="0"/>
              <a:cs typeface="Times New Roman" panose="02020603050405020304" pitchFamily="18" charset="0"/>
            </a:endParaRPr>
          </a:p>
          <a:p>
            <a:pPr algn="just"/>
            <a:r>
              <a:rPr lang="fr-FR" sz="2800" b="1" dirty="0" smtClean="0">
                <a:latin typeface="Times New Roman" panose="02020603050405020304" pitchFamily="18" charset="0"/>
                <a:cs typeface="Times New Roman" panose="02020603050405020304" pitchFamily="18" charset="0"/>
                <a:sym typeface="+mn-ea"/>
              </a:rPr>
              <a:t>            - Un bilan pré opératoire: 54 patients soit 19% </a:t>
            </a:r>
            <a:endParaRPr lang="fr-FR" sz="2800" b="1" dirty="0" smtClean="0">
              <a:latin typeface="Times New Roman" panose="02020603050405020304" pitchFamily="18" charset="0"/>
              <a:cs typeface="Times New Roman" panose="02020603050405020304" pitchFamily="18" charset="0"/>
            </a:endParaRPr>
          </a:p>
          <a:p>
            <a:pPr algn="just"/>
            <a:r>
              <a:rPr lang="fr-FR" sz="2800" b="1" dirty="0" smtClean="0">
                <a:latin typeface="Times New Roman" panose="02020603050405020304" pitchFamily="18" charset="0"/>
                <a:cs typeface="Times New Roman" panose="02020603050405020304" pitchFamily="18" charset="0"/>
                <a:sym typeface="+mn-ea"/>
              </a:rPr>
              <a:t>            -  Signes d’hypoxie chez 73 patients 26%</a:t>
            </a:r>
            <a:endParaRPr lang="fr-FR" sz="2800" b="1"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v"/>
            </a:pPr>
            <a:r>
              <a:rPr lang="fr-FR" sz="2800" b="1" dirty="0" smtClean="0">
                <a:latin typeface="Times New Roman" panose="02020603050405020304" pitchFamily="18" charset="0"/>
                <a:cs typeface="Times New Roman" panose="02020603050405020304" pitchFamily="18" charset="0"/>
              </a:rPr>
              <a:t>Signes cliniques :</a:t>
            </a:r>
            <a:endParaRPr lang="fr-FR" sz="2800" b="1" dirty="0" smtClean="0">
              <a:latin typeface="Times New Roman" panose="02020603050405020304" pitchFamily="18" charset="0"/>
              <a:cs typeface="Times New Roman" panose="02020603050405020304" pitchFamily="18" charset="0"/>
            </a:endParaRPr>
          </a:p>
          <a:p>
            <a:pPr algn="just"/>
            <a:r>
              <a:rPr lang="fr-FR" sz="2800" b="1" dirty="0" smtClean="0">
                <a:latin typeface="Times New Roman" panose="02020603050405020304" pitchFamily="18" charset="0"/>
                <a:cs typeface="Times New Roman" panose="02020603050405020304" pitchFamily="18" charset="0"/>
              </a:rPr>
              <a:t>           - Une cyanose  retrouvée chez 17patients </a:t>
            </a:r>
            <a:endParaRPr lang="fr-FR" sz="2800" b="1" dirty="0" smtClean="0">
              <a:latin typeface="Times New Roman" panose="02020603050405020304" pitchFamily="18" charset="0"/>
              <a:cs typeface="Times New Roman" panose="02020603050405020304" pitchFamily="18" charset="0"/>
            </a:endParaRPr>
          </a:p>
          <a:p>
            <a:pPr algn="just"/>
            <a:r>
              <a:rPr lang="fr-FR" sz="2800" b="1" dirty="0" smtClean="0">
                <a:latin typeface="Times New Roman" panose="02020603050405020304" pitchFamily="18" charset="0"/>
                <a:cs typeface="Times New Roman" panose="02020603050405020304" pitchFamily="18" charset="0"/>
              </a:rPr>
              <a:t>           - Une insuffisance cardiaque chez 30 patients. </a:t>
            </a:r>
            <a:endParaRPr lang="fr-FR" sz="2800" b="1" dirty="0" smtClean="0">
              <a:latin typeface="Times New Roman" panose="02020603050405020304" pitchFamily="18" charset="0"/>
              <a:cs typeface="Times New Roman" panose="02020603050405020304" pitchFamily="18" charset="0"/>
            </a:endParaRPr>
          </a:p>
          <a:p>
            <a:pPr marL="457200" indent="-457200" algn="just">
              <a:buFont typeface="Wingdings" panose="05000000000000000000" charset="0"/>
              <a:buChar char="v"/>
            </a:pPr>
            <a:r>
              <a:rPr lang="fr-FR" sz="2800" b="1" dirty="0" smtClean="0">
                <a:latin typeface="Times New Roman" panose="02020603050405020304" pitchFamily="18" charset="0"/>
                <a:cs typeface="Times New Roman" panose="02020603050405020304" pitchFamily="18" charset="0"/>
              </a:rPr>
              <a:t>Résultats de l’échocardiographie: 100 patients  sur les 276 réalisées soit 36% étaient pathologiques.</a:t>
            </a:r>
            <a:endParaRPr lang="fr-FR" sz="2800" b="1" dirty="0" smtClean="0">
              <a:latin typeface="Times New Roman" panose="02020603050405020304" pitchFamily="18" charset="0"/>
              <a:cs typeface="Times New Roman" panose="02020603050405020304" pitchFamily="18" charset="0"/>
            </a:endParaRPr>
          </a:p>
          <a:p>
            <a:pPr algn="just"/>
            <a:r>
              <a:rPr lang="fr-FR" sz="2800" b="1" dirty="0" smtClean="0">
                <a:latin typeface="Times New Roman" panose="02020603050405020304" pitchFamily="18" charset="0"/>
                <a:cs typeface="Times New Roman" panose="02020603050405020304" pitchFamily="18" charset="0"/>
              </a:rPr>
              <a:t>     - </a:t>
            </a:r>
            <a:r>
              <a:rPr lang="fr-FR" sz="2800" b="1" u="sng" dirty="0" smtClean="0">
                <a:latin typeface="Times New Roman" panose="02020603050405020304" pitchFamily="18" charset="0"/>
                <a:cs typeface="Times New Roman" panose="02020603050405020304" pitchFamily="18" charset="0"/>
              </a:rPr>
              <a:t>Une cardiopathie congénitale non cyanogène</a:t>
            </a:r>
            <a:r>
              <a:rPr lang="fr-FR" sz="2800" b="1" dirty="0" smtClean="0">
                <a:latin typeface="Times New Roman" panose="02020603050405020304" pitchFamily="18" charset="0"/>
                <a:cs typeface="Times New Roman" panose="02020603050405020304" pitchFamily="18" charset="0"/>
              </a:rPr>
              <a:t> chez 83% des patients: 13 cas de communication interventriculaire, 14 cas de cardiomyopathie dilatée hypokinétique et 8 cas de canal atrio-ventriculaire. </a:t>
            </a:r>
            <a:endParaRPr lang="fr-FR" sz="2800" b="1" dirty="0" smtClean="0">
              <a:latin typeface="Times New Roman" panose="02020603050405020304" pitchFamily="18" charset="0"/>
              <a:cs typeface="Times New Roman" panose="02020603050405020304" pitchFamily="18" charset="0"/>
            </a:endParaRPr>
          </a:p>
          <a:p>
            <a:pPr algn="just"/>
            <a:r>
              <a:rPr lang="fr-FR" sz="2800" b="1" dirty="0" smtClean="0">
                <a:latin typeface="Times New Roman" panose="02020603050405020304" pitchFamily="18" charset="0"/>
                <a:cs typeface="Times New Roman" panose="02020603050405020304" pitchFamily="18" charset="0"/>
              </a:rPr>
              <a:t>     - </a:t>
            </a:r>
            <a:r>
              <a:rPr lang="fr-FR" sz="2800" b="1" u="sng" dirty="0" smtClean="0">
                <a:latin typeface="Times New Roman" panose="02020603050405020304" pitchFamily="18" charset="0"/>
                <a:cs typeface="Times New Roman" panose="02020603050405020304" pitchFamily="18" charset="0"/>
              </a:rPr>
              <a:t>Une c</a:t>
            </a:r>
            <a:r>
              <a:rPr lang="fr-FR" sz="2800" b="1" u="sng" dirty="0" smtClean="0">
                <a:latin typeface="Times New Roman" panose="02020603050405020304" pitchFamily="18" charset="0"/>
                <a:cs typeface="Times New Roman" panose="02020603050405020304" pitchFamily="18" charset="0"/>
              </a:rPr>
              <a:t>ardiopathie congénitale cyanogène:</a:t>
            </a:r>
            <a:r>
              <a:rPr lang="fr-FR" sz="2800" b="1" dirty="0" smtClean="0">
                <a:latin typeface="Times New Roman" panose="02020603050405020304" pitchFamily="18" charset="0"/>
                <a:cs typeface="Times New Roman" panose="02020603050405020304" pitchFamily="18" charset="0"/>
              </a:rPr>
              <a:t> 17% avec 6 cas d’atrésie pulmonaire à septum ouvert, 2 transpositions des gros vaisseaux du cœur et un cas d’agénésie de la valve pulmonaire associée à une communication inter-auriculaire.</a:t>
            </a:r>
            <a:endParaRPr lang="fr-FR" sz="2800" b="1" dirty="0" smtClean="0">
              <a:latin typeface="Times New Roman" panose="02020603050405020304" pitchFamily="18" charset="0"/>
              <a:cs typeface="Times New Roman" panose="02020603050405020304" pitchFamily="18" charset="0"/>
            </a:endParaRPr>
          </a:p>
          <a:p>
            <a:pPr indent="0" algn="just">
              <a:buFont typeface="Wingdings" panose="05000000000000000000" charset="0"/>
              <a:buNone/>
            </a:pPr>
            <a:r>
              <a:rPr lang="fr-FR" sz="4000" b="1" dirty="0" smtClean="0">
                <a:latin typeface="Times New Roman" panose="02020603050405020304" pitchFamily="18" charset="0"/>
                <a:cs typeface="Times New Roman" panose="02020603050405020304" pitchFamily="18" charset="0"/>
              </a:rPr>
              <a:t>→</a:t>
            </a:r>
            <a:r>
              <a:rPr lang="fr-FR" sz="2800" b="1" dirty="0" smtClean="0">
                <a:latin typeface="Times New Roman" panose="02020603050405020304" pitchFamily="18" charset="0"/>
                <a:cs typeface="Times New Roman" panose="02020603050405020304" pitchFamily="18" charset="0"/>
              </a:rPr>
              <a:t>  Onze cardiopathies congénitales chez des adultes: 2 cas d’atrésie pulmonaire à septum ouvert dont une dame de 37ans, un cas de transposition corrigée des gros vaisseaux.</a:t>
            </a:r>
            <a:endParaRPr lang="fr-FR" sz="2800" b="1" dirty="0" smtClean="0">
              <a:latin typeface="Times New Roman" panose="02020603050405020304" pitchFamily="18" charset="0"/>
              <a:cs typeface="Times New Roman" panose="02020603050405020304" pitchFamily="18" charset="0"/>
            </a:endParaRPr>
          </a:p>
        </p:txBody>
      </p:sp>
      <p:sp>
        <p:nvSpPr>
          <p:cNvPr id="27" name="Rectangle 26"/>
          <p:cNvSpPr/>
          <p:nvPr/>
        </p:nvSpPr>
        <p:spPr>
          <a:xfrm>
            <a:off x="2736122" y="7993467"/>
            <a:ext cx="10297144" cy="3538220"/>
          </a:xfrm>
          <a:prstGeom prst="rect">
            <a:avLst/>
          </a:prstGeom>
        </p:spPr>
        <p:txBody>
          <a:bodyPr wrap="square">
            <a:spAutoFit/>
          </a:bodyPr>
          <a:lstStyle/>
          <a:p>
            <a:pPr algn="just"/>
            <a:r>
              <a:rPr lang="fr-FR" altLang="en-US" sz="2800" b="1" dirty="0">
                <a:latin typeface="Times New Roman" panose="02020603050405020304" pitchFamily="18" charset="0"/>
                <a:cs typeface="Times New Roman" panose="02020603050405020304" pitchFamily="18" charset="0"/>
              </a:rPr>
              <a:t>- C</a:t>
            </a:r>
            <a:r>
              <a:rPr lang="en-US" sz="2800" b="1" dirty="0">
                <a:latin typeface="Times New Roman" panose="02020603050405020304" pitchFamily="18" charset="0"/>
                <a:cs typeface="Times New Roman" panose="02020603050405020304" pitchFamily="18" charset="0"/>
              </a:rPr>
              <a:t>ardiopathies congénitales</a:t>
            </a:r>
            <a:r>
              <a:rPr lang="fr-FR" altLang="en-US" sz="2800" b="1"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anomalies survenant pendant la vie intra-utérine</a:t>
            </a:r>
            <a:r>
              <a:rPr lang="fr-FR" altLang="en-US" sz="2800" b="1" dirty="0">
                <a:latin typeface="Times New Roman" panose="02020603050405020304" pitchFamily="18" charset="0"/>
                <a:cs typeface="Times New Roman" panose="02020603050405020304" pitchFamily="18" charset="0"/>
              </a:rPr>
              <a:t>.</a:t>
            </a:r>
            <a:endParaRPr lang="fr-FR" altLang="en-US" sz="2800" b="1" dirty="0">
              <a:latin typeface="Times New Roman" panose="02020603050405020304" pitchFamily="18" charset="0"/>
              <a:cs typeface="Times New Roman" panose="02020603050405020304" pitchFamily="18" charset="0"/>
            </a:endParaRPr>
          </a:p>
          <a:p>
            <a:pPr algn="just"/>
            <a:r>
              <a:rPr lang="fr-FR" altLang="en-US" sz="2800" b="1" dirty="0">
                <a:latin typeface="Times New Roman" panose="02020603050405020304" pitchFamily="18" charset="0"/>
                <a:cs typeface="Times New Roman" panose="02020603050405020304" pitchFamily="18" charset="0"/>
              </a:rPr>
              <a:t>- I</a:t>
            </a:r>
            <a:r>
              <a:rPr lang="en-US" sz="2800" b="1" dirty="0">
                <a:latin typeface="Times New Roman" panose="02020603050405020304" pitchFamily="18" charset="0"/>
                <a:cs typeface="Times New Roman" panose="02020603050405020304" pitchFamily="18" charset="0"/>
              </a:rPr>
              <a:t>ncidence</a:t>
            </a:r>
            <a:r>
              <a:rPr lang="fr-FR" altLang="en-US" sz="2800" b="1"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 8 pour 1000 naissances. </a:t>
            </a:r>
            <a:endParaRPr lang="en-US" sz="2800" b="1" dirty="0">
              <a:latin typeface="Times New Roman" panose="02020603050405020304" pitchFamily="18" charset="0"/>
              <a:cs typeface="Times New Roman" panose="02020603050405020304" pitchFamily="18" charset="0"/>
            </a:endParaRPr>
          </a:p>
          <a:p>
            <a:pPr algn="just"/>
            <a:r>
              <a:rPr lang="fr-FR" altLang="en-US" sz="2800" b="1" dirty="0">
                <a:latin typeface="Times New Roman" panose="02020603050405020304" pitchFamily="18" charset="0"/>
                <a:cs typeface="Times New Roman" panose="02020603050405020304" pitchFamily="18" charset="0"/>
              </a:rPr>
              <a:t>- P</a:t>
            </a:r>
            <a:r>
              <a:rPr lang="en-US" sz="2800" b="1" dirty="0">
                <a:latin typeface="Times New Roman" panose="02020603050405020304" pitchFamily="18" charset="0"/>
                <a:cs typeface="Times New Roman" panose="02020603050405020304" pitchFamily="18" charset="0"/>
              </a:rPr>
              <a:t>arfois grevées de complications mortelles</a:t>
            </a:r>
            <a:r>
              <a:rPr lang="fr-FR" altLang="en-US" sz="2800" b="1" dirty="0">
                <a:latin typeface="Times New Roman" panose="02020603050405020304" pitchFamily="18" charset="0"/>
                <a:cs typeface="Times New Roman" panose="02020603050405020304" pitchFamily="18" charset="0"/>
              </a:rPr>
              <a:t>.</a:t>
            </a:r>
            <a:endParaRPr lang="fr-FR" altLang="en-US" sz="2800" b="1" dirty="0">
              <a:latin typeface="Times New Roman" panose="02020603050405020304" pitchFamily="18" charset="0"/>
              <a:cs typeface="Times New Roman" panose="02020603050405020304" pitchFamily="18" charset="0"/>
            </a:endParaRPr>
          </a:p>
          <a:p>
            <a:pPr algn="just"/>
            <a:r>
              <a:rPr lang="fr-FR" altLang="en-US" sz="2800" b="1" dirty="0">
                <a:latin typeface="Times New Roman" panose="02020603050405020304" pitchFamily="18" charset="0"/>
                <a:cs typeface="Times New Roman" panose="02020603050405020304" pitchFamily="18" charset="0"/>
              </a:rPr>
              <a:t>- Intéret du d</a:t>
            </a:r>
            <a:r>
              <a:rPr lang="en-US" sz="2800" b="1" dirty="0">
                <a:latin typeface="Times New Roman" panose="02020603050405020304" pitchFamily="18" charset="0"/>
                <a:cs typeface="Times New Roman" panose="02020603050405020304" pitchFamily="18" charset="0"/>
              </a:rPr>
              <a:t>épistage  précoce </a:t>
            </a:r>
            <a:endParaRPr lang="en-US" sz="2800" b="1" dirty="0">
              <a:latin typeface="Times New Roman" panose="02020603050405020304" pitchFamily="18" charset="0"/>
              <a:cs typeface="Times New Roman" panose="02020603050405020304" pitchFamily="18" charset="0"/>
            </a:endParaRPr>
          </a:p>
          <a:p>
            <a:pPr algn="just"/>
            <a:r>
              <a:rPr lang="fr-FR" altLang="en-US" sz="2800" b="1" dirty="0">
                <a:latin typeface="Times New Roman" panose="02020603050405020304" pitchFamily="18" charset="0"/>
                <a:cs typeface="Times New Roman" panose="02020603050405020304" pitchFamily="18" charset="0"/>
              </a:rPr>
              <a:t>- P</a:t>
            </a:r>
            <a:r>
              <a:rPr lang="en-US" sz="2800" b="1" dirty="0">
                <a:latin typeface="Times New Roman" panose="02020603050405020304" pitchFamily="18" charset="0"/>
                <a:cs typeface="Times New Roman" panose="02020603050405020304" pitchFamily="18" charset="0"/>
              </a:rPr>
              <a:t>rise en charge dans les meilleurs délais.</a:t>
            </a:r>
            <a:endParaRPr lang="en-US" sz="2800" b="1" dirty="0">
              <a:latin typeface="Times New Roman" panose="02020603050405020304" pitchFamily="18" charset="0"/>
              <a:cs typeface="Times New Roman" panose="02020603050405020304" pitchFamily="18" charset="0"/>
            </a:endParaRPr>
          </a:p>
          <a:p>
            <a:pPr algn="ctr"/>
            <a:r>
              <a:rPr lang="en-US" sz="2800" b="1" dirty="0">
                <a:latin typeface="Times New Roman" panose="02020603050405020304" pitchFamily="18" charset="0"/>
                <a:cs typeface="Times New Roman" panose="02020603050405020304" pitchFamily="18" charset="0"/>
              </a:rPr>
              <a:t>Nous visons à décrire le profil pathologique des cardiopathies congénitales de nos patients.</a:t>
            </a:r>
            <a:endParaRPr lang="en-US" sz="2800" b="1" dirty="0">
              <a:latin typeface="Times New Roman" panose="02020603050405020304" pitchFamily="18" charset="0"/>
              <a:cs typeface="Times New Roman" panose="02020603050405020304" pitchFamily="18" charset="0"/>
            </a:endParaRPr>
          </a:p>
        </p:txBody>
      </p:sp>
      <p:sp>
        <p:nvSpPr>
          <p:cNvPr id="25" name="ZoneTexte 24"/>
          <p:cNvSpPr txBox="1"/>
          <p:nvPr/>
        </p:nvSpPr>
        <p:spPr>
          <a:xfrm>
            <a:off x="3504010" y="3748020"/>
            <a:ext cx="21242360" cy="1445260"/>
          </a:xfrm>
          <a:prstGeom prst="rect">
            <a:avLst/>
          </a:prstGeom>
          <a:ln>
            <a:solidFill>
              <a:schemeClr val="bg1">
                <a:lumMod val="6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algn="just" defTabSz="4318000"/>
            <a:r>
              <a:rPr lang="fr-FR" sz="4400" dirty="0" smtClean="0">
                <a:latin typeface="Times New Roman" panose="02020603050405020304" pitchFamily="18" charset="0"/>
                <a:cs typeface="Times New Roman" panose="02020603050405020304" pitchFamily="18" charset="0"/>
              </a:rPr>
              <a:t>Cheikh GAYE, SAMB CAB, FALL M, DANKOCO FD, LEYE M, DIALLO AD, KAYA M, AM COUNDOUL </a:t>
            </a:r>
            <a:endParaRPr lang="fr-FR" sz="4400" b="1" dirty="0">
              <a:latin typeface="Times New Roman" panose="02020603050405020304" pitchFamily="18" charset="0"/>
              <a:cs typeface="Times New Roman" panose="02020603050405020304" pitchFamily="18" charset="0"/>
            </a:endParaRPr>
          </a:p>
        </p:txBody>
      </p:sp>
      <p:sp>
        <p:nvSpPr>
          <p:cNvPr id="41" name="ZoneTexte 40"/>
          <p:cNvSpPr txBox="1"/>
          <p:nvPr/>
        </p:nvSpPr>
        <p:spPr>
          <a:xfrm>
            <a:off x="6425652" y="5490267"/>
            <a:ext cx="14832330" cy="583565"/>
          </a:xfrm>
          <a:prstGeom prst="rect">
            <a:avLst/>
          </a:prstGeom>
          <a:noFill/>
        </p:spPr>
        <p:txBody>
          <a:bodyPr wrap="none" rtlCol="0">
            <a:spAutoFit/>
          </a:bodyPr>
          <a:lstStyle/>
          <a:p>
            <a:pPr algn="ctr"/>
            <a:r>
              <a:rPr lang="fr-FR" sz="3200" b="1" dirty="0">
                <a:latin typeface="Times New Roman" panose="02020603050405020304" pitchFamily="18" charset="0"/>
                <a:cs typeface="Times New Roman" panose="02020603050405020304" pitchFamily="18" charset="0"/>
              </a:rPr>
              <a:t>Service de </a:t>
            </a:r>
            <a:r>
              <a:rPr lang="fr-FR" sz="3200" b="1" dirty="0" smtClean="0">
                <a:latin typeface="Times New Roman" panose="02020603050405020304" pitchFamily="18" charset="0"/>
                <a:cs typeface="Times New Roman" panose="02020603050405020304" pitchFamily="18" charset="0"/>
              </a:rPr>
              <a:t>Cardiologie du CHN CHEIKH AHMADOUL KHADIM, </a:t>
            </a:r>
            <a:r>
              <a:rPr lang="fr-FR" sz="3200" b="1" dirty="0">
                <a:latin typeface="Times New Roman" panose="02020603050405020304" pitchFamily="18" charset="0"/>
                <a:cs typeface="Times New Roman" panose="02020603050405020304" pitchFamily="18" charset="0"/>
              </a:rPr>
              <a:t>Touba, Sénégal. </a:t>
            </a:r>
            <a:endParaRPr lang="en-US" sz="3200" b="1"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3312795" y="33051750"/>
            <a:ext cx="24502745" cy="829945"/>
          </a:xfrm>
          <a:prstGeom prst="rect">
            <a:avLst/>
          </a:prstGeom>
          <a:noFill/>
        </p:spPr>
        <p:txBody>
          <a:bodyPr wrap="square" rtlCol="0">
            <a:spAutoFit/>
          </a:bodyPr>
          <a:p>
            <a:r>
              <a:rPr lang="en-US" sz="4800" b="1">
                <a:latin typeface="Times New Roman" panose="02020603050405020304" pitchFamily="18" charset="0"/>
                <a:cs typeface="Times New Roman" panose="02020603050405020304" pitchFamily="18" charset="0"/>
              </a:rPr>
              <a:t>Mots clés:  Profil pathologique, Cardiopathie congénitale, Touba.</a:t>
            </a:r>
            <a:endParaRPr lang="en-US" sz="4800" b="1">
              <a:latin typeface="Times New Roman" panose="02020603050405020304" pitchFamily="18" charset="0"/>
              <a:cs typeface="Times New Roman" panose="02020603050405020304" pitchFamily="18" charset="0"/>
            </a:endParaRPr>
          </a:p>
        </p:txBody>
      </p:sp>
      <p:sp>
        <p:nvSpPr>
          <p:cNvPr id="6" name="Text Box 5"/>
          <p:cNvSpPr txBox="1"/>
          <p:nvPr/>
        </p:nvSpPr>
        <p:spPr>
          <a:xfrm>
            <a:off x="18289905" y="11809730"/>
            <a:ext cx="9872345" cy="928370"/>
          </a:xfrm>
          <a:prstGeom prst="rect">
            <a:avLst/>
          </a:prstGeom>
          <a:noFill/>
        </p:spPr>
        <p:txBody>
          <a:bodyPr wrap="square" rtlCol="0">
            <a:noAutofit/>
          </a:bodyPr>
          <a:p>
            <a:r>
              <a:rPr lang="fr-FR" altLang="en-US" sz="2800" b="1">
                <a:latin typeface="Times New Roman" panose="02020603050405020304" pitchFamily="18" charset="0"/>
                <a:cs typeface="Times New Roman" panose="02020603050405020304" pitchFamily="18" charset="0"/>
              </a:rPr>
              <a:t>Figure 1: Répartiton selon le profil normal ou anormal de l’échocardiographie.</a:t>
            </a:r>
            <a:endParaRPr lang="fr-FR" altLang="en-US" sz="2800" b="1">
              <a:latin typeface="Times New Roman" panose="02020603050405020304" pitchFamily="18" charset="0"/>
              <a:cs typeface="Times New Roman" panose="02020603050405020304" pitchFamily="18" charset="0"/>
            </a:endParaRPr>
          </a:p>
        </p:txBody>
      </p:sp>
      <p:pic>
        <p:nvPicPr>
          <p:cNvPr id="2" name="Content Placeholder 1" descr="aorte cheval"/>
          <p:cNvPicPr>
            <a:picLocks noChangeAspect="1"/>
          </p:cNvPicPr>
          <p:nvPr>
            <p:ph sz="half" idx="2"/>
          </p:nvPr>
        </p:nvPicPr>
        <p:blipFill>
          <a:blip r:embed="rId1"/>
          <a:srcRect/>
          <a:stretch>
            <a:fillRect/>
          </a:stretch>
        </p:blipFill>
        <p:spPr>
          <a:xfrm>
            <a:off x="20594320" y="20018375"/>
            <a:ext cx="6840000" cy="5130218"/>
          </a:xfrm>
          <a:prstGeom prst="rect">
            <a:avLst/>
          </a:prstGeom>
        </p:spPr>
      </p:pic>
      <p:sp>
        <p:nvSpPr>
          <p:cNvPr id="8" name="Text Box 7"/>
          <p:cNvSpPr txBox="1"/>
          <p:nvPr/>
        </p:nvSpPr>
        <p:spPr>
          <a:xfrm>
            <a:off x="19154140" y="25563195"/>
            <a:ext cx="9601200" cy="953135"/>
          </a:xfrm>
          <a:prstGeom prst="rect">
            <a:avLst/>
          </a:prstGeom>
          <a:noFill/>
        </p:spPr>
        <p:txBody>
          <a:bodyPr wrap="square" rtlCol="0">
            <a:spAutoFit/>
          </a:bodyPr>
          <a:p>
            <a:r>
              <a:rPr lang="fr-FR" altLang="en-US" sz="2800" b="1">
                <a:latin typeface="Times New Roman" panose="02020603050405020304" pitchFamily="18" charset="0"/>
                <a:cs typeface="Times New Roman" panose="02020603050405020304" pitchFamily="18" charset="0"/>
              </a:rPr>
              <a:t>Figure 3: Aorte à cheval sur le septum chez un enfant porteur de tétralogie de fallot.</a:t>
            </a:r>
            <a:endParaRPr lang="fr-FR" altLang="en-US" sz="2800" b="1">
              <a:latin typeface="Times New Roman" panose="02020603050405020304" pitchFamily="18" charset="0"/>
              <a:cs typeface="Times New Roman" panose="02020603050405020304" pitchFamily="18" charset="0"/>
            </a:endParaRPr>
          </a:p>
        </p:txBody>
      </p:sp>
      <p:pic>
        <p:nvPicPr>
          <p:cNvPr id="12" name="Picture 11"/>
          <p:cNvPicPr>
            <a:picLocks noChangeAspect="1"/>
          </p:cNvPicPr>
          <p:nvPr/>
        </p:nvPicPr>
        <p:blipFill>
          <a:blip r:embed="rId2"/>
          <a:stretch>
            <a:fillRect/>
          </a:stretch>
        </p:blipFill>
        <p:spPr>
          <a:xfrm>
            <a:off x="20018375" y="7063105"/>
            <a:ext cx="6444000" cy="4468644"/>
          </a:xfrm>
          <a:prstGeom prst="rect">
            <a:avLst/>
          </a:prstGeom>
        </p:spPr>
      </p:pic>
      <p:pic>
        <p:nvPicPr>
          <p:cNvPr id="13" name="Picture 12"/>
          <p:cNvPicPr>
            <a:picLocks noChangeAspect="1"/>
          </p:cNvPicPr>
          <p:nvPr/>
        </p:nvPicPr>
        <p:blipFill>
          <a:blip r:embed="rId3"/>
          <a:stretch>
            <a:fillRect/>
          </a:stretch>
        </p:blipFill>
        <p:spPr>
          <a:xfrm>
            <a:off x="20279360" y="13401675"/>
            <a:ext cx="5892924" cy="4320000"/>
          </a:xfrm>
          <a:prstGeom prst="rect">
            <a:avLst/>
          </a:prstGeom>
        </p:spPr>
      </p:pic>
      <p:sp>
        <p:nvSpPr>
          <p:cNvPr id="15" name="Text Box 14"/>
          <p:cNvSpPr txBox="1"/>
          <p:nvPr/>
        </p:nvSpPr>
        <p:spPr>
          <a:xfrm>
            <a:off x="17498060" y="17714595"/>
            <a:ext cx="11267440" cy="953135"/>
          </a:xfrm>
          <a:prstGeom prst="rect">
            <a:avLst/>
          </a:prstGeom>
          <a:noFill/>
        </p:spPr>
        <p:txBody>
          <a:bodyPr wrap="square" rtlCol="0">
            <a:spAutoFit/>
          </a:bodyPr>
          <a:p>
            <a:r>
              <a:rPr lang="fr-FR" altLang="en-US" sz="2800" b="1">
                <a:latin typeface="Times New Roman" panose="02020603050405020304" pitchFamily="18" charset="0"/>
                <a:cs typeface="Times New Roman" panose="02020603050405020304" pitchFamily="18" charset="0"/>
              </a:rPr>
              <a:t>Figure 2: Répartition des cardiopathies selon le caractère cyanogène ou non.</a:t>
            </a:r>
            <a:endParaRPr lang="fr-FR" altLang="en-US" sz="2800" b="1">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2768</Words>
  <Application>WPS Presentation</Application>
  <PresentationFormat>Personnalisé</PresentationFormat>
  <Paragraphs>51</Paragraphs>
  <Slides>1</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vt:i4>
      </vt:variant>
    </vt:vector>
  </HeadingPairs>
  <TitlesOfParts>
    <vt:vector size="10" baseType="lpstr">
      <vt:lpstr>Arial</vt:lpstr>
      <vt:lpstr>SimSun</vt:lpstr>
      <vt:lpstr>Wingdings</vt:lpstr>
      <vt:lpstr>Times New Roman</vt:lpstr>
      <vt:lpstr>Calibri</vt:lpstr>
      <vt:lpstr>Wingdings</vt:lpstr>
      <vt:lpstr>Microsoft YaHei</vt:lpstr>
      <vt:lpstr>Arial Unicode MS</vt:lpstr>
      <vt:lpstr>Thème Office</vt:lpstr>
      <vt:lpstr>PowerPoint 演示文稿</vt:lpstr>
    </vt:vector>
  </TitlesOfParts>
  <Company>Hewlett-Packard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Diapositive 1</dc:title>
  <dc:creator>veyssal</dc:creator>
  <cp:lastModifiedBy>USER</cp:lastModifiedBy>
  <cp:revision>195</cp:revision>
  <dcterms:created xsi:type="dcterms:W3CDTF">2012-09-12T23:13:00Z</dcterms:created>
  <dcterms:modified xsi:type="dcterms:W3CDTF">2023-12-09T20:22:49Z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14BF09CAEABD48C7BDE174C7BA4D22BF_13</vt:lpwstr>
  </property>
  <property fmtid="{D5CDD505-2E9C-101B-9397-08002B2CF9AE}" pid="3" name="KSOProductBuildVer">
    <vt:lpwstr>1033-12.2.0.13306</vt:lpwstr>
  </property>
</Properties>
</file>