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Lst>
  <p:sldSz cx="28803600" cy="36004500"/>
  <p:notesSz cx="6858000" cy="9144000"/>
  <p:defaultTextStyle>
    <a:defPPr>
      <a:defRPr lang="fr-FR"/>
    </a:defPPr>
    <a:lvl1pPr marL="0" algn="l" defTabSz="3703320" rtl="0" eaLnBrk="1" latinLnBrk="0" hangingPunct="1">
      <a:defRPr sz="7300" kern="1200">
        <a:solidFill>
          <a:schemeClr val="tx1"/>
        </a:solidFill>
        <a:latin typeface="+mn-lt"/>
        <a:ea typeface="+mn-ea"/>
        <a:cs typeface="+mn-cs"/>
      </a:defRPr>
    </a:lvl1pPr>
    <a:lvl2pPr marL="1851660" algn="l" defTabSz="3703320" rtl="0" eaLnBrk="1" latinLnBrk="0" hangingPunct="1">
      <a:defRPr sz="7300" kern="1200">
        <a:solidFill>
          <a:schemeClr val="tx1"/>
        </a:solidFill>
        <a:latin typeface="+mn-lt"/>
        <a:ea typeface="+mn-ea"/>
        <a:cs typeface="+mn-cs"/>
      </a:defRPr>
    </a:lvl2pPr>
    <a:lvl3pPr marL="3703320" algn="l" defTabSz="3703320" rtl="0" eaLnBrk="1" latinLnBrk="0" hangingPunct="1">
      <a:defRPr sz="7300" kern="1200">
        <a:solidFill>
          <a:schemeClr val="tx1"/>
        </a:solidFill>
        <a:latin typeface="+mn-lt"/>
        <a:ea typeface="+mn-ea"/>
        <a:cs typeface="+mn-cs"/>
      </a:defRPr>
    </a:lvl3pPr>
    <a:lvl4pPr marL="5554980" algn="l" defTabSz="3703320" rtl="0" eaLnBrk="1" latinLnBrk="0" hangingPunct="1">
      <a:defRPr sz="7300" kern="1200">
        <a:solidFill>
          <a:schemeClr val="tx1"/>
        </a:solidFill>
        <a:latin typeface="+mn-lt"/>
        <a:ea typeface="+mn-ea"/>
        <a:cs typeface="+mn-cs"/>
      </a:defRPr>
    </a:lvl4pPr>
    <a:lvl5pPr marL="7406640" algn="l" defTabSz="3703320" rtl="0" eaLnBrk="1" latinLnBrk="0" hangingPunct="1">
      <a:defRPr sz="7300" kern="1200">
        <a:solidFill>
          <a:schemeClr val="tx1"/>
        </a:solidFill>
        <a:latin typeface="+mn-lt"/>
        <a:ea typeface="+mn-ea"/>
        <a:cs typeface="+mn-cs"/>
      </a:defRPr>
    </a:lvl5pPr>
    <a:lvl6pPr marL="9258300" algn="l" defTabSz="3703320" rtl="0" eaLnBrk="1" latinLnBrk="0" hangingPunct="1">
      <a:defRPr sz="7300" kern="1200">
        <a:solidFill>
          <a:schemeClr val="tx1"/>
        </a:solidFill>
        <a:latin typeface="+mn-lt"/>
        <a:ea typeface="+mn-ea"/>
        <a:cs typeface="+mn-cs"/>
      </a:defRPr>
    </a:lvl6pPr>
    <a:lvl7pPr marL="11109960" algn="l" defTabSz="3703320" rtl="0" eaLnBrk="1" latinLnBrk="0" hangingPunct="1">
      <a:defRPr sz="7300" kern="1200">
        <a:solidFill>
          <a:schemeClr val="tx1"/>
        </a:solidFill>
        <a:latin typeface="+mn-lt"/>
        <a:ea typeface="+mn-ea"/>
        <a:cs typeface="+mn-cs"/>
      </a:defRPr>
    </a:lvl7pPr>
    <a:lvl8pPr marL="12961620" algn="l" defTabSz="3703320" rtl="0" eaLnBrk="1" latinLnBrk="0" hangingPunct="1">
      <a:defRPr sz="7300" kern="1200">
        <a:solidFill>
          <a:schemeClr val="tx1"/>
        </a:solidFill>
        <a:latin typeface="+mn-lt"/>
        <a:ea typeface="+mn-ea"/>
        <a:cs typeface="+mn-cs"/>
      </a:defRPr>
    </a:lvl8pPr>
    <a:lvl9pPr marL="14813280" algn="l" defTabSz="3703320" rtl="0" eaLnBrk="1" latinLnBrk="0" hangingPunct="1">
      <a:defRPr sz="7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0" userDrawn="1">
          <p15:clr>
            <a:srgbClr val="A4A3A4"/>
          </p15:clr>
        </p15:guide>
        <p15:guide id="2" pos="90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howGuides="1">
      <p:cViewPr>
        <p:scale>
          <a:sx n="69" d="100"/>
          <a:sy n="69" d="100"/>
        </p:scale>
        <p:origin x="-1764" y="-5748"/>
      </p:cViewPr>
      <p:guideLst>
        <p:guide orient="horz" pos="11340"/>
        <p:guide pos="903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D914FA-3B1B-4978-ADF7-F3C1468E55C7}" type="datetimeFigureOut">
              <a:rPr lang="fr-FR" smtClean="0"/>
            </a:fld>
            <a:endParaRPr lang="fr-FR" dirty="0"/>
          </a:p>
        </p:txBody>
      </p:sp>
      <p:sp>
        <p:nvSpPr>
          <p:cNvPr id="4" name="Espace réservé de l'image des diapositives 3"/>
          <p:cNvSpPr>
            <a:spLocks noGrp="1" noRot="1" noChangeAspect="1"/>
          </p:cNvSpPr>
          <p:nvPr>
            <p:ph type="sldImg" idx="2"/>
          </p:nvPr>
        </p:nvSpPr>
        <p:spPr>
          <a:xfrm>
            <a:off x="2057400" y="685800"/>
            <a:ext cx="27432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6DC390-F6E8-47DD-84D9-B73E9116E763}" type="slidenum">
              <a:rPr lang="fr-FR" smtClean="0"/>
            </a:fld>
            <a:endParaRPr lang="fr-FR"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3600450" y="5892406"/>
            <a:ext cx="21602700" cy="12534900"/>
          </a:xfrm>
        </p:spPr>
        <p:txBody>
          <a:bodyPr anchor="b"/>
          <a:lstStyle>
            <a:lvl1pPr algn="ctr">
              <a:defRPr sz="14175"/>
            </a:lvl1pPr>
          </a:lstStyle>
          <a:p>
            <a:r>
              <a:rPr lang="fr-FR"/>
              <a:t>Modifiez le style du titre</a:t>
            </a:r>
            <a:endParaRPr lang="en-US"/>
          </a:p>
        </p:txBody>
      </p:sp>
      <p:sp>
        <p:nvSpPr>
          <p:cNvPr id="3" name="Sous-titre 2"/>
          <p:cNvSpPr>
            <a:spLocks noGrp="1"/>
          </p:cNvSpPr>
          <p:nvPr>
            <p:ph type="subTitle" idx="1"/>
          </p:nvPr>
        </p:nvSpPr>
        <p:spPr>
          <a:xfrm>
            <a:off x="3600450" y="18910699"/>
            <a:ext cx="21602700" cy="8692751"/>
          </a:xfrm>
        </p:spPr>
        <p:txBody>
          <a:bodyPr/>
          <a:lstStyle>
            <a:lvl1pPr marL="0" indent="0" algn="ctr">
              <a:buNone/>
              <a:defRPr sz="5670"/>
            </a:lvl1pPr>
            <a:lvl2pPr marL="1080135" indent="0" algn="ctr">
              <a:buNone/>
              <a:defRPr sz="4725"/>
            </a:lvl2pPr>
            <a:lvl3pPr marL="2160270" indent="0" algn="ctr">
              <a:buNone/>
              <a:defRPr sz="4255"/>
            </a:lvl3pPr>
            <a:lvl4pPr marL="3240405" indent="0" algn="ctr">
              <a:buNone/>
              <a:defRPr sz="3780"/>
            </a:lvl4pPr>
            <a:lvl5pPr marL="4320540" indent="0" algn="ctr">
              <a:buNone/>
              <a:defRPr sz="3780"/>
            </a:lvl5pPr>
            <a:lvl6pPr marL="5400675" indent="0" algn="ctr">
              <a:buNone/>
              <a:defRPr sz="3780"/>
            </a:lvl6pPr>
            <a:lvl7pPr marL="6480810" indent="0" algn="ctr">
              <a:buNone/>
              <a:defRPr sz="3780"/>
            </a:lvl7pPr>
            <a:lvl8pPr marL="7560945" indent="0" algn="ctr">
              <a:buNone/>
              <a:defRPr sz="3780"/>
            </a:lvl8pPr>
            <a:lvl9pPr marL="8641080" indent="0" algn="ctr">
              <a:buNone/>
              <a:defRPr sz="3780"/>
            </a:lvl9pPr>
          </a:lstStyle>
          <a:p>
            <a:r>
              <a:rPr lang="fr-FR"/>
              <a:t>Modifier le style des sous-titres du masque</a:t>
            </a:r>
            <a:endParaRPr lang="en-US"/>
          </a:p>
        </p:txBody>
      </p:sp>
      <p:sp>
        <p:nvSpPr>
          <p:cNvPr id="4" name="Espace réservé de la date 3"/>
          <p:cNvSpPr>
            <a:spLocks noGrp="1"/>
          </p:cNvSpPr>
          <p:nvPr>
            <p:ph type="dt" sz="half" idx="10"/>
          </p:nvPr>
        </p:nvSpPr>
        <p:spPr/>
        <p:txBody>
          <a:bodyPr/>
          <a:lstStyle/>
          <a:p>
            <a:fld id="{CF998D42-1994-4742-8E2D-184AB51ED215}" type="datetimeFigureOut">
              <a:rPr lang="fr-FR" smtClean="0"/>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42139DF6-3BC8-4F5D-AA52-1C53DFED0319}" type="slidenum">
              <a:rPr lang="fr-FR" smtClean="0"/>
            </a:fld>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a:p>
        </p:txBody>
      </p:sp>
      <p:sp>
        <p:nvSpPr>
          <p:cNvPr id="4" name="Espace réservé de la date 3"/>
          <p:cNvSpPr>
            <a:spLocks noGrp="1"/>
          </p:cNvSpPr>
          <p:nvPr>
            <p:ph type="dt" sz="half" idx="10"/>
          </p:nvPr>
        </p:nvSpPr>
        <p:spPr/>
        <p:txBody>
          <a:bodyPr/>
          <a:lstStyle/>
          <a:p>
            <a:fld id="{CF998D42-1994-4742-8E2D-184AB51ED215}" type="datetimeFigureOut">
              <a:rPr lang="fr-FR" smtClean="0"/>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42139DF6-3BC8-4F5D-AA52-1C53DFED0319}" type="slidenum">
              <a:rPr lang="fr-FR" smtClean="0"/>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20612576" y="1916906"/>
            <a:ext cx="6210776" cy="30512150"/>
          </a:xfrm>
        </p:spPr>
        <p:txBody>
          <a:bodyPr vert="eaVert"/>
          <a:lstStyle/>
          <a:p>
            <a:r>
              <a:rPr lang="fr-FR"/>
              <a:t>Modifiez le style du titre</a:t>
            </a:r>
            <a:endParaRPr lang="en-US"/>
          </a:p>
        </p:txBody>
      </p:sp>
      <p:sp>
        <p:nvSpPr>
          <p:cNvPr id="3" name="Espace réservé du texte vertical 2"/>
          <p:cNvSpPr>
            <a:spLocks noGrp="1"/>
          </p:cNvSpPr>
          <p:nvPr>
            <p:ph type="body" orient="vert" idx="1"/>
          </p:nvPr>
        </p:nvSpPr>
        <p:spPr>
          <a:xfrm>
            <a:off x="1980247" y="1916906"/>
            <a:ext cx="18272284" cy="30512150"/>
          </a:xfrm>
        </p:spPr>
        <p:txBody>
          <a:bodyPr vert="eaVert"/>
          <a:lstStyle/>
          <a:p>
            <a:pPr lvl="0"/>
            <a:r>
              <a:rPr lang="fr-FR"/>
              <a:t>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a:p>
        </p:txBody>
      </p:sp>
      <p:sp>
        <p:nvSpPr>
          <p:cNvPr id="4" name="Espace réservé de la date 3"/>
          <p:cNvSpPr>
            <a:spLocks noGrp="1"/>
          </p:cNvSpPr>
          <p:nvPr>
            <p:ph type="dt" sz="half" idx="10"/>
          </p:nvPr>
        </p:nvSpPr>
        <p:spPr/>
        <p:txBody>
          <a:bodyPr/>
          <a:lstStyle/>
          <a:p>
            <a:fld id="{CF998D42-1994-4742-8E2D-184AB51ED215}" type="datetimeFigureOut">
              <a:rPr lang="fr-FR" smtClean="0"/>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42139DF6-3BC8-4F5D-AA52-1C53DFED0319}" type="slidenum">
              <a:rPr lang="fr-FR" smtClean="0"/>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idx="1"/>
          </p:nvPr>
        </p:nvSpPr>
        <p:spPr/>
        <p:txBody>
          <a:bodyPr/>
          <a:lstStyle/>
          <a:p>
            <a:pPr lvl="0"/>
            <a:r>
              <a:rPr lang="fr-FR"/>
              <a:t>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a:p>
        </p:txBody>
      </p:sp>
      <p:sp>
        <p:nvSpPr>
          <p:cNvPr id="4" name="Espace réservé de la date 3"/>
          <p:cNvSpPr>
            <a:spLocks noGrp="1"/>
          </p:cNvSpPr>
          <p:nvPr>
            <p:ph type="dt" sz="half" idx="10"/>
          </p:nvPr>
        </p:nvSpPr>
        <p:spPr/>
        <p:txBody>
          <a:bodyPr/>
          <a:lstStyle/>
          <a:p>
            <a:fld id="{CF998D42-1994-4742-8E2D-184AB51ED215}" type="datetimeFigureOut">
              <a:rPr lang="fr-FR" smtClean="0"/>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42139DF6-3BC8-4F5D-AA52-1C53DFED0319}" type="slidenum">
              <a:rPr lang="fr-FR" smtClean="0"/>
            </a:fld>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965246" y="8976127"/>
            <a:ext cx="24843105" cy="14976869"/>
          </a:xfrm>
        </p:spPr>
        <p:txBody>
          <a:bodyPr anchor="b"/>
          <a:lstStyle>
            <a:lvl1pPr>
              <a:defRPr sz="14175"/>
            </a:lvl1pPr>
          </a:lstStyle>
          <a:p>
            <a:r>
              <a:rPr lang="fr-FR"/>
              <a:t>Modifiez le style du titre</a:t>
            </a:r>
            <a:endParaRPr lang="en-US"/>
          </a:p>
        </p:txBody>
      </p:sp>
      <p:sp>
        <p:nvSpPr>
          <p:cNvPr id="3" name="Espace réservé du texte 2"/>
          <p:cNvSpPr>
            <a:spLocks noGrp="1"/>
          </p:cNvSpPr>
          <p:nvPr>
            <p:ph type="body" idx="1"/>
          </p:nvPr>
        </p:nvSpPr>
        <p:spPr>
          <a:xfrm>
            <a:off x="1965246" y="24094683"/>
            <a:ext cx="24843105" cy="7875982"/>
          </a:xfrm>
        </p:spPr>
        <p:txBody>
          <a:bodyPr/>
          <a:lstStyle>
            <a:lvl1pPr marL="0" indent="0">
              <a:buNone/>
              <a:defRPr sz="5670">
                <a:solidFill>
                  <a:schemeClr val="tx1">
                    <a:tint val="75000"/>
                  </a:schemeClr>
                </a:solidFill>
              </a:defRPr>
            </a:lvl1pPr>
            <a:lvl2pPr marL="1080135" indent="0">
              <a:buNone/>
              <a:defRPr sz="4725">
                <a:solidFill>
                  <a:schemeClr val="tx1">
                    <a:tint val="75000"/>
                  </a:schemeClr>
                </a:solidFill>
              </a:defRPr>
            </a:lvl2pPr>
            <a:lvl3pPr marL="2160270" indent="0">
              <a:buNone/>
              <a:defRPr sz="4255">
                <a:solidFill>
                  <a:schemeClr val="tx1">
                    <a:tint val="75000"/>
                  </a:schemeClr>
                </a:solidFill>
              </a:defRPr>
            </a:lvl3pPr>
            <a:lvl4pPr marL="3240405" indent="0">
              <a:buNone/>
              <a:defRPr sz="3780">
                <a:solidFill>
                  <a:schemeClr val="tx1">
                    <a:tint val="75000"/>
                  </a:schemeClr>
                </a:solidFill>
              </a:defRPr>
            </a:lvl4pPr>
            <a:lvl5pPr marL="4320540" indent="0">
              <a:buNone/>
              <a:defRPr sz="3780">
                <a:solidFill>
                  <a:schemeClr val="tx1">
                    <a:tint val="75000"/>
                  </a:schemeClr>
                </a:solidFill>
              </a:defRPr>
            </a:lvl5pPr>
            <a:lvl6pPr marL="5400675" indent="0">
              <a:buNone/>
              <a:defRPr sz="3780">
                <a:solidFill>
                  <a:schemeClr val="tx1">
                    <a:tint val="75000"/>
                  </a:schemeClr>
                </a:solidFill>
              </a:defRPr>
            </a:lvl6pPr>
            <a:lvl7pPr marL="6480810" indent="0">
              <a:buNone/>
              <a:defRPr sz="3780">
                <a:solidFill>
                  <a:schemeClr val="tx1">
                    <a:tint val="75000"/>
                  </a:schemeClr>
                </a:solidFill>
              </a:defRPr>
            </a:lvl7pPr>
            <a:lvl8pPr marL="7560945" indent="0">
              <a:buNone/>
              <a:defRPr sz="3780">
                <a:solidFill>
                  <a:schemeClr val="tx1">
                    <a:tint val="75000"/>
                  </a:schemeClr>
                </a:solidFill>
              </a:defRPr>
            </a:lvl8pPr>
            <a:lvl9pPr marL="8641080" indent="0">
              <a:buNone/>
              <a:defRPr sz="3780">
                <a:solidFill>
                  <a:schemeClr val="tx1">
                    <a:tint val="75000"/>
                  </a:schemeClr>
                </a:solidFill>
              </a:defRPr>
            </a:lvl9pPr>
          </a:lstStyle>
          <a:p>
            <a:pPr lvl="0"/>
            <a:r>
              <a:rPr lang="fr-FR"/>
              <a:t>Modifier les styles du texte du masque</a:t>
            </a:r>
            <a:endParaRPr lang="fr-FR"/>
          </a:p>
        </p:txBody>
      </p:sp>
      <p:sp>
        <p:nvSpPr>
          <p:cNvPr id="4" name="Espace réservé de la date 3"/>
          <p:cNvSpPr>
            <a:spLocks noGrp="1"/>
          </p:cNvSpPr>
          <p:nvPr>
            <p:ph type="dt" sz="half" idx="10"/>
          </p:nvPr>
        </p:nvSpPr>
        <p:spPr/>
        <p:txBody>
          <a:bodyPr/>
          <a:lstStyle/>
          <a:p>
            <a:fld id="{CF998D42-1994-4742-8E2D-184AB51ED215}" type="datetimeFigureOut">
              <a:rPr lang="fr-FR" smtClean="0"/>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42139DF6-3BC8-4F5D-AA52-1C53DFED0319}" type="slidenum">
              <a:rPr lang="fr-FR" smtClean="0"/>
            </a:fld>
            <a:endParaRPr lang="fr-F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sz="half" idx="1"/>
          </p:nvPr>
        </p:nvSpPr>
        <p:spPr>
          <a:xfrm>
            <a:off x="1980248" y="9584531"/>
            <a:ext cx="12241530" cy="22844525"/>
          </a:xfrm>
        </p:spPr>
        <p:txBody>
          <a:bodyPr/>
          <a:lstStyle/>
          <a:p>
            <a:pPr lvl="0"/>
            <a:r>
              <a:rPr lang="fr-FR"/>
              <a:t>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a:p>
        </p:txBody>
      </p:sp>
      <p:sp>
        <p:nvSpPr>
          <p:cNvPr id="4" name="Espace réservé du contenu 3"/>
          <p:cNvSpPr>
            <a:spLocks noGrp="1"/>
          </p:cNvSpPr>
          <p:nvPr>
            <p:ph sz="half" idx="2"/>
          </p:nvPr>
        </p:nvSpPr>
        <p:spPr>
          <a:xfrm>
            <a:off x="14581823" y="9584531"/>
            <a:ext cx="12241530" cy="22844525"/>
          </a:xfrm>
        </p:spPr>
        <p:txBody>
          <a:bodyPr/>
          <a:lstStyle/>
          <a:p>
            <a:pPr lvl="0"/>
            <a:r>
              <a:rPr lang="fr-FR"/>
              <a:t>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a:p>
        </p:txBody>
      </p:sp>
      <p:sp>
        <p:nvSpPr>
          <p:cNvPr id="5" name="Espace réservé de la date 4"/>
          <p:cNvSpPr>
            <a:spLocks noGrp="1"/>
          </p:cNvSpPr>
          <p:nvPr>
            <p:ph type="dt" sz="half" idx="10"/>
          </p:nvPr>
        </p:nvSpPr>
        <p:spPr/>
        <p:txBody>
          <a:bodyPr/>
          <a:lstStyle/>
          <a:p>
            <a:fld id="{CF998D42-1994-4742-8E2D-184AB51ED215}" type="datetimeFigureOut">
              <a:rPr lang="fr-FR" smtClean="0"/>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42139DF6-3BC8-4F5D-AA52-1C53DFED0319}" type="slidenum">
              <a:rPr lang="fr-FR" smtClean="0"/>
            </a:fld>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983999" y="1916909"/>
            <a:ext cx="24843105" cy="6959206"/>
          </a:xfrm>
        </p:spPr>
        <p:txBody>
          <a:bodyPr/>
          <a:lstStyle/>
          <a:p>
            <a:r>
              <a:rPr lang="fr-FR"/>
              <a:t>Modifiez le style du titre</a:t>
            </a:r>
            <a:endParaRPr lang="en-US"/>
          </a:p>
        </p:txBody>
      </p:sp>
      <p:sp>
        <p:nvSpPr>
          <p:cNvPr id="3" name="Espace réservé du texte 2"/>
          <p:cNvSpPr>
            <a:spLocks noGrp="1"/>
          </p:cNvSpPr>
          <p:nvPr>
            <p:ph type="body" idx="1"/>
          </p:nvPr>
        </p:nvSpPr>
        <p:spPr>
          <a:xfrm>
            <a:off x="1984000" y="8826106"/>
            <a:ext cx="12185272" cy="4325538"/>
          </a:xfrm>
        </p:spPr>
        <p:txBody>
          <a:bodyPr anchor="b"/>
          <a:lstStyle>
            <a:lvl1pPr marL="0" indent="0">
              <a:buNone/>
              <a:defRPr sz="5670" b="1"/>
            </a:lvl1pPr>
            <a:lvl2pPr marL="1080135" indent="0">
              <a:buNone/>
              <a:defRPr sz="4725" b="1"/>
            </a:lvl2pPr>
            <a:lvl3pPr marL="2160270" indent="0">
              <a:buNone/>
              <a:defRPr sz="4255" b="1"/>
            </a:lvl3pPr>
            <a:lvl4pPr marL="3240405" indent="0">
              <a:buNone/>
              <a:defRPr sz="3780" b="1"/>
            </a:lvl4pPr>
            <a:lvl5pPr marL="4320540" indent="0">
              <a:buNone/>
              <a:defRPr sz="3780" b="1"/>
            </a:lvl5pPr>
            <a:lvl6pPr marL="5400675" indent="0">
              <a:buNone/>
              <a:defRPr sz="3780" b="1"/>
            </a:lvl6pPr>
            <a:lvl7pPr marL="6480810" indent="0">
              <a:buNone/>
              <a:defRPr sz="3780" b="1"/>
            </a:lvl7pPr>
            <a:lvl8pPr marL="7560945" indent="0">
              <a:buNone/>
              <a:defRPr sz="3780" b="1"/>
            </a:lvl8pPr>
            <a:lvl9pPr marL="8641080" indent="0">
              <a:buNone/>
              <a:defRPr sz="3780" b="1"/>
            </a:lvl9pPr>
          </a:lstStyle>
          <a:p>
            <a:pPr lvl="0"/>
            <a:r>
              <a:rPr lang="fr-FR"/>
              <a:t>Modifier les styles du texte du masque</a:t>
            </a:r>
            <a:endParaRPr lang="fr-FR"/>
          </a:p>
        </p:txBody>
      </p:sp>
      <p:sp>
        <p:nvSpPr>
          <p:cNvPr id="4" name="Espace réservé du contenu 3"/>
          <p:cNvSpPr>
            <a:spLocks noGrp="1"/>
          </p:cNvSpPr>
          <p:nvPr>
            <p:ph sz="half" idx="2"/>
          </p:nvPr>
        </p:nvSpPr>
        <p:spPr>
          <a:xfrm>
            <a:off x="1984000" y="13151644"/>
            <a:ext cx="12185272" cy="19344087"/>
          </a:xfrm>
        </p:spPr>
        <p:txBody>
          <a:bodyPr/>
          <a:lstStyle/>
          <a:p>
            <a:pPr lvl="0"/>
            <a:r>
              <a:rPr lang="fr-FR"/>
              <a:t>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a:p>
        </p:txBody>
      </p:sp>
      <p:sp>
        <p:nvSpPr>
          <p:cNvPr id="5" name="Espace réservé du texte 4"/>
          <p:cNvSpPr>
            <a:spLocks noGrp="1"/>
          </p:cNvSpPr>
          <p:nvPr>
            <p:ph type="body" sz="quarter" idx="3"/>
          </p:nvPr>
        </p:nvSpPr>
        <p:spPr>
          <a:xfrm>
            <a:off x="14581822" y="8826106"/>
            <a:ext cx="12245282" cy="4325538"/>
          </a:xfrm>
        </p:spPr>
        <p:txBody>
          <a:bodyPr anchor="b"/>
          <a:lstStyle>
            <a:lvl1pPr marL="0" indent="0">
              <a:buNone/>
              <a:defRPr sz="5670" b="1"/>
            </a:lvl1pPr>
            <a:lvl2pPr marL="1080135" indent="0">
              <a:buNone/>
              <a:defRPr sz="4725" b="1"/>
            </a:lvl2pPr>
            <a:lvl3pPr marL="2160270" indent="0">
              <a:buNone/>
              <a:defRPr sz="4255" b="1"/>
            </a:lvl3pPr>
            <a:lvl4pPr marL="3240405" indent="0">
              <a:buNone/>
              <a:defRPr sz="3780" b="1"/>
            </a:lvl4pPr>
            <a:lvl5pPr marL="4320540" indent="0">
              <a:buNone/>
              <a:defRPr sz="3780" b="1"/>
            </a:lvl5pPr>
            <a:lvl6pPr marL="5400675" indent="0">
              <a:buNone/>
              <a:defRPr sz="3780" b="1"/>
            </a:lvl6pPr>
            <a:lvl7pPr marL="6480810" indent="0">
              <a:buNone/>
              <a:defRPr sz="3780" b="1"/>
            </a:lvl7pPr>
            <a:lvl8pPr marL="7560945" indent="0">
              <a:buNone/>
              <a:defRPr sz="3780" b="1"/>
            </a:lvl8pPr>
            <a:lvl9pPr marL="8641080" indent="0">
              <a:buNone/>
              <a:defRPr sz="3780" b="1"/>
            </a:lvl9pPr>
          </a:lstStyle>
          <a:p>
            <a:pPr lvl="0"/>
            <a:r>
              <a:rPr lang="fr-FR"/>
              <a:t>Modifier les styles du texte du masque</a:t>
            </a:r>
            <a:endParaRPr lang="fr-FR"/>
          </a:p>
        </p:txBody>
      </p:sp>
      <p:sp>
        <p:nvSpPr>
          <p:cNvPr id="6" name="Espace réservé du contenu 5"/>
          <p:cNvSpPr>
            <a:spLocks noGrp="1"/>
          </p:cNvSpPr>
          <p:nvPr>
            <p:ph sz="quarter" idx="4"/>
          </p:nvPr>
        </p:nvSpPr>
        <p:spPr>
          <a:xfrm>
            <a:off x="14581822" y="13151644"/>
            <a:ext cx="12245282" cy="19344087"/>
          </a:xfrm>
        </p:spPr>
        <p:txBody>
          <a:bodyPr/>
          <a:lstStyle/>
          <a:p>
            <a:pPr lvl="0"/>
            <a:r>
              <a:rPr lang="fr-FR"/>
              <a:t>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a:p>
        </p:txBody>
      </p:sp>
      <p:sp>
        <p:nvSpPr>
          <p:cNvPr id="7" name="Espace réservé de la date 6"/>
          <p:cNvSpPr>
            <a:spLocks noGrp="1"/>
          </p:cNvSpPr>
          <p:nvPr>
            <p:ph type="dt" sz="half" idx="10"/>
          </p:nvPr>
        </p:nvSpPr>
        <p:spPr/>
        <p:txBody>
          <a:bodyPr/>
          <a:lstStyle/>
          <a:p>
            <a:fld id="{CF998D42-1994-4742-8E2D-184AB51ED215}" type="datetimeFigureOut">
              <a:rPr lang="fr-FR" smtClean="0"/>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42139DF6-3BC8-4F5D-AA52-1C53DFED0319}" type="slidenum">
              <a:rPr lang="fr-FR" smtClean="0"/>
            </a:fld>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e la date 2"/>
          <p:cNvSpPr>
            <a:spLocks noGrp="1"/>
          </p:cNvSpPr>
          <p:nvPr>
            <p:ph type="dt" sz="half" idx="10"/>
          </p:nvPr>
        </p:nvSpPr>
        <p:spPr/>
        <p:txBody>
          <a:bodyPr/>
          <a:lstStyle/>
          <a:p>
            <a:fld id="{CF998D42-1994-4742-8E2D-184AB51ED215}" type="datetimeFigureOut">
              <a:rPr lang="fr-FR" smtClean="0"/>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42139DF6-3BC8-4F5D-AA52-1C53DFED0319}" type="slidenum">
              <a:rPr lang="fr-FR" smtClean="0"/>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F998D42-1994-4742-8E2D-184AB51ED215}" type="datetimeFigureOut">
              <a:rPr lang="fr-FR" smtClean="0"/>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42139DF6-3BC8-4F5D-AA52-1C53DFED0319}" type="slidenum">
              <a:rPr lang="fr-FR" smtClean="0"/>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84000" y="2400300"/>
            <a:ext cx="9289910" cy="8401050"/>
          </a:xfrm>
        </p:spPr>
        <p:txBody>
          <a:bodyPr anchor="b"/>
          <a:lstStyle>
            <a:lvl1pPr>
              <a:defRPr sz="7560"/>
            </a:lvl1pPr>
          </a:lstStyle>
          <a:p>
            <a:r>
              <a:rPr lang="fr-FR"/>
              <a:t>Modifiez le style du titre</a:t>
            </a:r>
            <a:endParaRPr lang="en-US"/>
          </a:p>
        </p:txBody>
      </p:sp>
      <p:sp>
        <p:nvSpPr>
          <p:cNvPr id="3" name="Espace réservé du contenu 2"/>
          <p:cNvSpPr>
            <a:spLocks noGrp="1"/>
          </p:cNvSpPr>
          <p:nvPr>
            <p:ph idx="1"/>
          </p:nvPr>
        </p:nvSpPr>
        <p:spPr>
          <a:xfrm>
            <a:off x="12245281" y="5183984"/>
            <a:ext cx="14581823" cy="25586531"/>
          </a:xfrm>
        </p:spPr>
        <p:txBody>
          <a:bodyPr/>
          <a:lstStyle>
            <a:lvl1pPr>
              <a:defRPr sz="7560"/>
            </a:lvl1pPr>
            <a:lvl2pPr>
              <a:defRPr sz="6615"/>
            </a:lvl2pPr>
            <a:lvl3pPr>
              <a:defRPr sz="5670"/>
            </a:lvl3pPr>
            <a:lvl4pPr>
              <a:defRPr sz="4725"/>
            </a:lvl4pPr>
            <a:lvl5pPr>
              <a:defRPr sz="4725"/>
            </a:lvl5pPr>
            <a:lvl6pPr>
              <a:defRPr sz="4725"/>
            </a:lvl6pPr>
            <a:lvl7pPr>
              <a:defRPr sz="4725"/>
            </a:lvl7pPr>
            <a:lvl8pPr>
              <a:defRPr sz="4725"/>
            </a:lvl8pPr>
            <a:lvl9pPr>
              <a:defRPr sz="4725"/>
            </a:lvl9pPr>
          </a:lstStyle>
          <a:p>
            <a:pPr lvl="0"/>
            <a:r>
              <a:rPr lang="fr-FR"/>
              <a:t>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a:p>
        </p:txBody>
      </p:sp>
      <p:sp>
        <p:nvSpPr>
          <p:cNvPr id="4" name="Espace réservé du texte 3"/>
          <p:cNvSpPr>
            <a:spLocks noGrp="1"/>
          </p:cNvSpPr>
          <p:nvPr>
            <p:ph type="body" sz="half" idx="2"/>
          </p:nvPr>
        </p:nvSpPr>
        <p:spPr>
          <a:xfrm>
            <a:off x="1984000" y="10801350"/>
            <a:ext cx="9289910" cy="20010837"/>
          </a:xfrm>
        </p:spPr>
        <p:txBody>
          <a:bodyPr/>
          <a:lstStyle>
            <a:lvl1pPr marL="0" indent="0">
              <a:buNone/>
              <a:defRPr sz="3780"/>
            </a:lvl1pPr>
            <a:lvl2pPr marL="1080135" indent="0">
              <a:buNone/>
              <a:defRPr sz="3310"/>
            </a:lvl2pPr>
            <a:lvl3pPr marL="2160270" indent="0">
              <a:buNone/>
              <a:defRPr sz="2835"/>
            </a:lvl3pPr>
            <a:lvl4pPr marL="3240405" indent="0">
              <a:buNone/>
              <a:defRPr sz="2365"/>
            </a:lvl4pPr>
            <a:lvl5pPr marL="4320540" indent="0">
              <a:buNone/>
              <a:defRPr sz="2365"/>
            </a:lvl5pPr>
            <a:lvl6pPr marL="5400675" indent="0">
              <a:buNone/>
              <a:defRPr sz="2365"/>
            </a:lvl6pPr>
            <a:lvl7pPr marL="6480810" indent="0">
              <a:buNone/>
              <a:defRPr sz="2365"/>
            </a:lvl7pPr>
            <a:lvl8pPr marL="7560945" indent="0">
              <a:buNone/>
              <a:defRPr sz="2365"/>
            </a:lvl8pPr>
            <a:lvl9pPr marL="8641080" indent="0">
              <a:buNone/>
              <a:defRPr sz="2365"/>
            </a:lvl9pPr>
          </a:lstStyle>
          <a:p>
            <a:pPr lvl="0"/>
            <a:r>
              <a:rPr lang="fr-FR"/>
              <a:t>Modifier les styles du texte du masque</a:t>
            </a:r>
            <a:endParaRPr lang="fr-FR"/>
          </a:p>
        </p:txBody>
      </p:sp>
      <p:sp>
        <p:nvSpPr>
          <p:cNvPr id="5" name="Espace réservé de la date 4"/>
          <p:cNvSpPr>
            <a:spLocks noGrp="1"/>
          </p:cNvSpPr>
          <p:nvPr>
            <p:ph type="dt" sz="half" idx="10"/>
          </p:nvPr>
        </p:nvSpPr>
        <p:spPr/>
        <p:txBody>
          <a:bodyPr/>
          <a:lstStyle/>
          <a:p>
            <a:fld id="{CF998D42-1994-4742-8E2D-184AB51ED215}" type="datetimeFigureOut">
              <a:rPr lang="fr-FR" smtClean="0"/>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42139DF6-3BC8-4F5D-AA52-1C53DFED0319}" type="slidenum">
              <a:rPr lang="fr-FR" smtClean="0"/>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84000" y="2400300"/>
            <a:ext cx="9289910" cy="8401050"/>
          </a:xfrm>
        </p:spPr>
        <p:txBody>
          <a:bodyPr anchor="b"/>
          <a:lstStyle>
            <a:lvl1pPr>
              <a:defRPr sz="7560"/>
            </a:lvl1pPr>
          </a:lstStyle>
          <a:p>
            <a:r>
              <a:rPr lang="fr-FR"/>
              <a:t>Modifiez le style du titre</a:t>
            </a:r>
            <a:endParaRPr lang="en-US"/>
          </a:p>
        </p:txBody>
      </p:sp>
      <p:sp>
        <p:nvSpPr>
          <p:cNvPr id="3" name="Espace réservé pour une image  2"/>
          <p:cNvSpPr>
            <a:spLocks noGrp="1"/>
          </p:cNvSpPr>
          <p:nvPr>
            <p:ph type="pic" idx="1"/>
          </p:nvPr>
        </p:nvSpPr>
        <p:spPr>
          <a:xfrm>
            <a:off x="12245281" y="5183984"/>
            <a:ext cx="14581823" cy="25586531"/>
          </a:xfrm>
        </p:spPr>
        <p:txBody>
          <a:bodyPr/>
          <a:lstStyle>
            <a:lvl1pPr marL="0" indent="0">
              <a:buNone/>
              <a:defRPr sz="7560"/>
            </a:lvl1pPr>
            <a:lvl2pPr marL="1080135" indent="0">
              <a:buNone/>
              <a:defRPr sz="6615"/>
            </a:lvl2pPr>
            <a:lvl3pPr marL="2160270" indent="0">
              <a:buNone/>
              <a:defRPr sz="5670"/>
            </a:lvl3pPr>
            <a:lvl4pPr marL="3240405" indent="0">
              <a:buNone/>
              <a:defRPr sz="4725"/>
            </a:lvl4pPr>
            <a:lvl5pPr marL="4320540" indent="0">
              <a:buNone/>
              <a:defRPr sz="4725"/>
            </a:lvl5pPr>
            <a:lvl6pPr marL="5400675" indent="0">
              <a:buNone/>
              <a:defRPr sz="4725"/>
            </a:lvl6pPr>
            <a:lvl7pPr marL="6480810" indent="0">
              <a:buNone/>
              <a:defRPr sz="4725"/>
            </a:lvl7pPr>
            <a:lvl8pPr marL="7560945" indent="0">
              <a:buNone/>
              <a:defRPr sz="4725"/>
            </a:lvl8pPr>
            <a:lvl9pPr marL="8641080" indent="0">
              <a:buNone/>
              <a:defRPr sz="4725"/>
            </a:lvl9pPr>
          </a:lstStyle>
          <a:p>
            <a:endParaRPr lang="en-US"/>
          </a:p>
        </p:txBody>
      </p:sp>
      <p:sp>
        <p:nvSpPr>
          <p:cNvPr id="4" name="Espace réservé du texte 3"/>
          <p:cNvSpPr>
            <a:spLocks noGrp="1"/>
          </p:cNvSpPr>
          <p:nvPr>
            <p:ph type="body" sz="half" idx="2"/>
          </p:nvPr>
        </p:nvSpPr>
        <p:spPr>
          <a:xfrm>
            <a:off x="1984000" y="10801350"/>
            <a:ext cx="9289910" cy="20010837"/>
          </a:xfrm>
        </p:spPr>
        <p:txBody>
          <a:bodyPr/>
          <a:lstStyle>
            <a:lvl1pPr marL="0" indent="0">
              <a:buNone/>
              <a:defRPr sz="3780"/>
            </a:lvl1pPr>
            <a:lvl2pPr marL="1080135" indent="0">
              <a:buNone/>
              <a:defRPr sz="3310"/>
            </a:lvl2pPr>
            <a:lvl3pPr marL="2160270" indent="0">
              <a:buNone/>
              <a:defRPr sz="2835"/>
            </a:lvl3pPr>
            <a:lvl4pPr marL="3240405" indent="0">
              <a:buNone/>
              <a:defRPr sz="2365"/>
            </a:lvl4pPr>
            <a:lvl5pPr marL="4320540" indent="0">
              <a:buNone/>
              <a:defRPr sz="2365"/>
            </a:lvl5pPr>
            <a:lvl6pPr marL="5400675" indent="0">
              <a:buNone/>
              <a:defRPr sz="2365"/>
            </a:lvl6pPr>
            <a:lvl7pPr marL="6480810" indent="0">
              <a:buNone/>
              <a:defRPr sz="2365"/>
            </a:lvl7pPr>
            <a:lvl8pPr marL="7560945" indent="0">
              <a:buNone/>
              <a:defRPr sz="2365"/>
            </a:lvl8pPr>
            <a:lvl9pPr marL="8641080" indent="0">
              <a:buNone/>
              <a:defRPr sz="2365"/>
            </a:lvl9pPr>
          </a:lstStyle>
          <a:p>
            <a:pPr lvl="0"/>
            <a:r>
              <a:rPr lang="fr-FR"/>
              <a:t>Modifier les styles du texte du masque</a:t>
            </a:r>
            <a:endParaRPr lang="fr-FR"/>
          </a:p>
        </p:txBody>
      </p:sp>
      <p:sp>
        <p:nvSpPr>
          <p:cNvPr id="5" name="Espace réservé de la date 4"/>
          <p:cNvSpPr>
            <a:spLocks noGrp="1"/>
          </p:cNvSpPr>
          <p:nvPr>
            <p:ph type="dt" sz="half" idx="10"/>
          </p:nvPr>
        </p:nvSpPr>
        <p:spPr/>
        <p:txBody>
          <a:bodyPr/>
          <a:lstStyle/>
          <a:p>
            <a:fld id="{CF998D42-1994-4742-8E2D-184AB51ED215}" type="datetimeFigureOut">
              <a:rPr lang="fr-FR" smtClean="0"/>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42139DF6-3BC8-4F5D-AA52-1C53DFED0319}" type="slidenum">
              <a:rPr lang="fr-FR" smtClean="0"/>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980248" y="1916909"/>
            <a:ext cx="24843105" cy="6959206"/>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p:cNvSpPr>
            <a:spLocks noGrp="1"/>
          </p:cNvSpPr>
          <p:nvPr>
            <p:ph type="body" idx="1"/>
          </p:nvPr>
        </p:nvSpPr>
        <p:spPr>
          <a:xfrm>
            <a:off x="1980248" y="9584531"/>
            <a:ext cx="24843105" cy="22844525"/>
          </a:xfrm>
          <a:prstGeom prst="rect">
            <a:avLst/>
          </a:prstGeom>
        </p:spPr>
        <p:txBody>
          <a:bodyPr vert="horz" lIns="91440" tIns="45720" rIns="91440" bIns="45720" rtlCol="0">
            <a:normAutofit/>
          </a:bodyPr>
          <a:lstStyle/>
          <a:p>
            <a:pPr lvl="0"/>
            <a:r>
              <a:rPr lang="fr-FR"/>
              <a:t>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a:p>
        </p:txBody>
      </p:sp>
      <p:sp>
        <p:nvSpPr>
          <p:cNvPr id="4" name="Espace réservé de la date 3"/>
          <p:cNvSpPr>
            <a:spLocks noGrp="1"/>
          </p:cNvSpPr>
          <p:nvPr>
            <p:ph type="dt" sz="half" idx="2"/>
          </p:nvPr>
        </p:nvSpPr>
        <p:spPr>
          <a:xfrm>
            <a:off x="1980248" y="33370840"/>
            <a:ext cx="6480810" cy="1916906"/>
          </a:xfrm>
          <a:prstGeom prst="rect">
            <a:avLst/>
          </a:prstGeom>
        </p:spPr>
        <p:txBody>
          <a:bodyPr vert="horz" lIns="91440" tIns="45720" rIns="91440" bIns="45720" rtlCol="0" anchor="ctr"/>
          <a:lstStyle>
            <a:lvl1pPr algn="l">
              <a:defRPr sz="2835">
                <a:solidFill>
                  <a:schemeClr val="tx1">
                    <a:tint val="75000"/>
                  </a:schemeClr>
                </a:solidFill>
              </a:defRPr>
            </a:lvl1pPr>
          </a:lstStyle>
          <a:p>
            <a:fld id="{CF998D42-1994-4742-8E2D-184AB51ED215}" type="datetimeFigureOut">
              <a:rPr lang="fr-FR" smtClean="0"/>
            </a:fld>
            <a:endParaRPr lang="fr-FR" dirty="0"/>
          </a:p>
        </p:txBody>
      </p:sp>
      <p:sp>
        <p:nvSpPr>
          <p:cNvPr id="5" name="Espace réservé du pied de page 4"/>
          <p:cNvSpPr>
            <a:spLocks noGrp="1"/>
          </p:cNvSpPr>
          <p:nvPr>
            <p:ph type="ftr" sz="quarter" idx="3"/>
          </p:nvPr>
        </p:nvSpPr>
        <p:spPr>
          <a:xfrm>
            <a:off x="9541193" y="33370840"/>
            <a:ext cx="9721215" cy="1916906"/>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20342543" y="33370840"/>
            <a:ext cx="6480810" cy="1916906"/>
          </a:xfrm>
          <a:prstGeom prst="rect">
            <a:avLst/>
          </a:prstGeom>
        </p:spPr>
        <p:txBody>
          <a:bodyPr vert="horz" lIns="91440" tIns="45720" rIns="91440" bIns="45720" rtlCol="0" anchor="ctr"/>
          <a:lstStyle>
            <a:lvl1pPr algn="r">
              <a:defRPr sz="2835">
                <a:solidFill>
                  <a:schemeClr val="tx1">
                    <a:tint val="75000"/>
                  </a:schemeClr>
                </a:solidFill>
              </a:defRPr>
            </a:lvl1pPr>
          </a:lstStyle>
          <a:p>
            <a:fld id="{42139DF6-3BC8-4F5D-AA52-1C53DFED0319}" type="slidenum">
              <a:rPr lang="fr-FR" smtClean="0"/>
            </a:fld>
            <a:endParaRPr lang="fr-F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160270" rtl="0" eaLnBrk="1" latinLnBrk="0" hangingPunct="1">
        <a:lnSpc>
          <a:spcPct val="90000"/>
        </a:lnSpc>
        <a:spcBef>
          <a:spcPct val="0"/>
        </a:spcBef>
        <a:buNone/>
        <a:defRPr sz="10395" kern="1200">
          <a:solidFill>
            <a:schemeClr val="tx1"/>
          </a:solidFill>
          <a:latin typeface="+mj-lt"/>
          <a:ea typeface="+mj-ea"/>
          <a:cs typeface="+mj-cs"/>
        </a:defRPr>
      </a:lvl1pPr>
    </p:titleStyle>
    <p:bodyStyle>
      <a:lvl1pPr marL="540385" indent="-540385" algn="l" defTabSz="2160270" rtl="0" eaLnBrk="1" latinLnBrk="0" hangingPunct="1">
        <a:lnSpc>
          <a:spcPct val="90000"/>
        </a:lnSpc>
        <a:spcBef>
          <a:spcPts val="2365"/>
        </a:spcBef>
        <a:buFont typeface="Arial" panose="020B0604020202020204" pitchFamily="34" charset="0"/>
        <a:buChar char="•"/>
        <a:defRPr sz="6615" kern="1200">
          <a:solidFill>
            <a:schemeClr val="tx1"/>
          </a:solidFill>
          <a:latin typeface="+mn-lt"/>
          <a:ea typeface="+mn-ea"/>
          <a:cs typeface="+mn-cs"/>
        </a:defRPr>
      </a:lvl1pPr>
      <a:lvl2pPr marL="1620520" indent="-540385" algn="l" defTabSz="2160270" rtl="0" eaLnBrk="1" latinLnBrk="0" hangingPunct="1">
        <a:lnSpc>
          <a:spcPct val="90000"/>
        </a:lnSpc>
        <a:spcBef>
          <a:spcPts val="1180"/>
        </a:spcBef>
        <a:buFont typeface="Arial" panose="020B0604020202020204" pitchFamily="34" charset="0"/>
        <a:buChar char="•"/>
        <a:defRPr sz="5670" kern="1200">
          <a:solidFill>
            <a:schemeClr val="tx1"/>
          </a:solidFill>
          <a:latin typeface="+mn-lt"/>
          <a:ea typeface="+mn-ea"/>
          <a:cs typeface="+mn-cs"/>
        </a:defRPr>
      </a:lvl2pPr>
      <a:lvl3pPr marL="2700655" indent="-540385" algn="l" defTabSz="2160270" rtl="0" eaLnBrk="1" latinLnBrk="0" hangingPunct="1">
        <a:lnSpc>
          <a:spcPct val="90000"/>
        </a:lnSpc>
        <a:spcBef>
          <a:spcPts val="1180"/>
        </a:spcBef>
        <a:buFont typeface="Arial" panose="020B0604020202020204" pitchFamily="34" charset="0"/>
        <a:buChar char="•"/>
        <a:defRPr sz="4725" kern="1200">
          <a:solidFill>
            <a:schemeClr val="tx1"/>
          </a:solidFill>
          <a:latin typeface="+mn-lt"/>
          <a:ea typeface="+mn-ea"/>
          <a:cs typeface="+mn-cs"/>
        </a:defRPr>
      </a:lvl3pPr>
      <a:lvl4pPr marL="3780790" indent="-540385" algn="l" defTabSz="2160270" rtl="0" eaLnBrk="1" latinLnBrk="0" hangingPunct="1">
        <a:lnSpc>
          <a:spcPct val="90000"/>
        </a:lnSpc>
        <a:spcBef>
          <a:spcPts val="1180"/>
        </a:spcBef>
        <a:buFont typeface="Arial" panose="020B0604020202020204" pitchFamily="34" charset="0"/>
        <a:buChar char="•"/>
        <a:defRPr sz="4255" kern="1200">
          <a:solidFill>
            <a:schemeClr val="tx1"/>
          </a:solidFill>
          <a:latin typeface="+mn-lt"/>
          <a:ea typeface="+mn-ea"/>
          <a:cs typeface="+mn-cs"/>
        </a:defRPr>
      </a:lvl4pPr>
      <a:lvl5pPr marL="4860925" indent="-540385" algn="l" defTabSz="2160270" rtl="0" eaLnBrk="1" latinLnBrk="0" hangingPunct="1">
        <a:lnSpc>
          <a:spcPct val="90000"/>
        </a:lnSpc>
        <a:spcBef>
          <a:spcPts val="1180"/>
        </a:spcBef>
        <a:buFont typeface="Arial" panose="020B0604020202020204" pitchFamily="34" charset="0"/>
        <a:buChar char="•"/>
        <a:defRPr sz="4255" kern="1200">
          <a:solidFill>
            <a:schemeClr val="tx1"/>
          </a:solidFill>
          <a:latin typeface="+mn-lt"/>
          <a:ea typeface="+mn-ea"/>
          <a:cs typeface="+mn-cs"/>
        </a:defRPr>
      </a:lvl5pPr>
      <a:lvl6pPr marL="5941060" indent="-540385" algn="l" defTabSz="2160270" rtl="0" eaLnBrk="1" latinLnBrk="0" hangingPunct="1">
        <a:lnSpc>
          <a:spcPct val="90000"/>
        </a:lnSpc>
        <a:spcBef>
          <a:spcPts val="1180"/>
        </a:spcBef>
        <a:buFont typeface="Arial" panose="020B0604020202020204" pitchFamily="34" charset="0"/>
        <a:buChar char="•"/>
        <a:defRPr sz="4255" kern="1200">
          <a:solidFill>
            <a:schemeClr val="tx1"/>
          </a:solidFill>
          <a:latin typeface="+mn-lt"/>
          <a:ea typeface="+mn-ea"/>
          <a:cs typeface="+mn-cs"/>
        </a:defRPr>
      </a:lvl6pPr>
      <a:lvl7pPr marL="7021195" indent="-540385" algn="l" defTabSz="2160270" rtl="0" eaLnBrk="1" latinLnBrk="0" hangingPunct="1">
        <a:lnSpc>
          <a:spcPct val="90000"/>
        </a:lnSpc>
        <a:spcBef>
          <a:spcPts val="1180"/>
        </a:spcBef>
        <a:buFont typeface="Arial" panose="020B0604020202020204" pitchFamily="34" charset="0"/>
        <a:buChar char="•"/>
        <a:defRPr sz="4255" kern="1200">
          <a:solidFill>
            <a:schemeClr val="tx1"/>
          </a:solidFill>
          <a:latin typeface="+mn-lt"/>
          <a:ea typeface="+mn-ea"/>
          <a:cs typeface="+mn-cs"/>
        </a:defRPr>
      </a:lvl7pPr>
      <a:lvl8pPr marL="8101330" indent="-540385" algn="l" defTabSz="2160270" rtl="0" eaLnBrk="1" latinLnBrk="0" hangingPunct="1">
        <a:lnSpc>
          <a:spcPct val="90000"/>
        </a:lnSpc>
        <a:spcBef>
          <a:spcPts val="1180"/>
        </a:spcBef>
        <a:buFont typeface="Arial" panose="020B0604020202020204" pitchFamily="34" charset="0"/>
        <a:buChar char="•"/>
        <a:defRPr sz="4255" kern="1200">
          <a:solidFill>
            <a:schemeClr val="tx1"/>
          </a:solidFill>
          <a:latin typeface="+mn-lt"/>
          <a:ea typeface="+mn-ea"/>
          <a:cs typeface="+mn-cs"/>
        </a:defRPr>
      </a:lvl8pPr>
      <a:lvl9pPr marL="9181465" indent="-540385" algn="l" defTabSz="2160270" rtl="0" eaLnBrk="1" latinLnBrk="0" hangingPunct="1">
        <a:lnSpc>
          <a:spcPct val="90000"/>
        </a:lnSpc>
        <a:spcBef>
          <a:spcPts val="1180"/>
        </a:spcBef>
        <a:buFont typeface="Arial" panose="020B0604020202020204" pitchFamily="34" charset="0"/>
        <a:buChar char="•"/>
        <a:defRPr sz="4255" kern="1200">
          <a:solidFill>
            <a:schemeClr val="tx1"/>
          </a:solidFill>
          <a:latin typeface="+mn-lt"/>
          <a:ea typeface="+mn-ea"/>
          <a:cs typeface="+mn-cs"/>
        </a:defRPr>
      </a:lvl9pPr>
    </p:bodyStyle>
    <p:otherStyle>
      <a:defPPr>
        <a:defRPr lang="en-US"/>
      </a:defPPr>
      <a:lvl1pPr marL="0" algn="l" defTabSz="2160270" rtl="0" eaLnBrk="1" latinLnBrk="0" hangingPunct="1">
        <a:defRPr sz="4255" kern="1200">
          <a:solidFill>
            <a:schemeClr val="tx1"/>
          </a:solidFill>
          <a:latin typeface="+mn-lt"/>
          <a:ea typeface="+mn-ea"/>
          <a:cs typeface="+mn-cs"/>
        </a:defRPr>
      </a:lvl1pPr>
      <a:lvl2pPr marL="1080135" algn="l" defTabSz="2160270" rtl="0" eaLnBrk="1" latinLnBrk="0" hangingPunct="1">
        <a:defRPr sz="4255" kern="1200">
          <a:solidFill>
            <a:schemeClr val="tx1"/>
          </a:solidFill>
          <a:latin typeface="+mn-lt"/>
          <a:ea typeface="+mn-ea"/>
          <a:cs typeface="+mn-cs"/>
        </a:defRPr>
      </a:lvl2pPr>
      <a:lvl3pPr marL="2160270" algn="l" defTabSz="2160270" rtl="0" eaLnBrk="1" latinLnBrk="0" hangingPunct="1">
        <a:defRPr sz="4255" kern="1200">
          <a:solidFill>
            <a:schemeClr val="tx1"/>
          </a:solidFill>
          <a:latin typeface="+mn-lt"/>
          <a:ea typeface="+mn-ea"/>
          <a:cs typeface="+mn-cs"/>
        </a:defRPr>
      </a:lvl3pPr>
      <a:lvl4pPr marL="3240405" algn="l" defTabSz="2160270" rtl="0" eaLnBrk="1" latinLnBrk="0" hangingPunct="1">
        <a:defRPr sz="4255" kern="1200">
          <a:solidFill>
            <a:schemeClr val="tx1"/>
          </a:solidFill>
          <a:latin typeface="+mn-lt"/>
          <a:ea typeface="+mn-ea"/>
          <a:cs typeface="+mn-cs"/>
        </a:defRPr>
      </a:lvl4pPr>
      <a:lvl5pPr marL="4320540" algn="l" defTabSz="2160270" rtl="0" eaLnBrk="1" latinLnBrk="0" hangingPunct="1">
        <a:defRPr sz="4255" kern="1200">
          <a:solidFill>
            <a:schemeClr val="tx1"/>
          </a:solidFill>
          <a:latin typeface="+mn-lt"/>
          <a:ea typeface="+mn-ea"/>
          <a:cs typeface="+mn-cs"/>
        </a:defRPr>
      </a:lvl5pPr>
      <a:lvl6pPr marL="5400675" algn="l" defTabSz="2160270" rtl="0" eaLnBrk="1" latinLnBrk="0" hangingPunct="1">
        <a:defRPr sz="4255" kern="1200">
          <a:solidFill>
            <a:schemeClr val="tx1"/>
          </a:solidFill>
          <a:latin typeface="+mn-lt"/>
          <a:ea typeface="+mn-ea"/>
          <a:cs typeface="+mn-cs"/>
        </a:defRPr>
      </a:lvl6pPr>
      <a:lvl7pPr marL="6480810" algn="l" defTabSz="2160270" rtl="0" eaLnBrk="1" latinLnBrk="0" hangingPunct="1">
        <a:defRPr sz="4255" kern="1200">
          <a:solidFill>
            <a:schemeClr val="tx1"/>
          </a:solidFill>
          <a:latin typeface="+mn-lt"/>
          <a:ea typeface="+mn-ea"/>
          <a:cs typeface="+mn-cs"/>
        </a:defRPr>
      </a:lvl7pPr>
      <a:lvl8pPr marL="7560945" algn="l" defTabSz="2160270" rtl="0" eaLnBrk="1" latinLnBrk="0" hangingPunct="1">
        <a:defRPr sz="4255" kern="1200">
          <a:solidFill>
            <a:schemeClr val="tx1"/>
          </a:solidFill>
          <a:latin typeface="+mn-lt"/>
          <a:ea typeface="+mn-ea"/>
          <a:cs typeface="+mn-cs"/>
        </a:defRPr>
      </a:lvl8pPr>
      <a:lvl9pPr marL="8641080" algn="l" defTabSz="2160270" rtl="0" eaLnBrk="1" latinLnBrk="0" hangingPunct="1">
        <a:defRPr sz="425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814195" y="720090"/>
            <a:ext cx="25060910" cy="2357755"/>
          </a:xfrm>
          <a:prstGeom prst="rect">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wrap="square" rtlCol="0">
            <a:noAutofit/>
          </a:bodyPr>
          <a:lstStyle/>
          <a:p>
            <a:pPr algn="l">
              <a:lnSpc>
                <a:spcPct val="107000"/>
              </a:lnSpc>
              <a:spcAft>
                <a:spcPts val="800"/>
              </a:spcAft>
            </a:pPr>
            <a:r>
              <a:rPr lang="fr-FR" altLang="en-US" sz="4400" b="1" i="1" kern="0" spc="-1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MYOCARDITE</a:t>
            </a:r>
            <a:r>
              <a:rPr lang="en-US" altLang="en-US" sz="4400" b="1" i="1" kern="0" spc="-1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fr-FR" altLang="en-US" sz="4400" b="1" i="1" kern="0" spc="-1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FULMINANTE: DE LA DOULEUR AU CHOC CARDIOGENIQUE PAR DYSFONCTION DU VENTRICULE GAUCHE AVEC RESTITUTION AD INTEGRUM DE LA   FONCTION SYSTOLIQUE</a:t>
            </a:r>
            <a:endParaRPr lang="en-US" altLang="zh-CN" sz="4400" b="1" i="1" kern="0" spc="-45" dirty="0">
              <a:solidFill>
                <a:schemeClr val="bg1"/>
              </a:solidFill>
              <a:latin typeface="Times New Roman" panose="02020603050405020304" pitchFamily="18" charset="0"/>
              <a:ea typeface="Arial" panose="020B0604020202020204" pitchFamily="34" charset="0"/>
              <a:cs typeface="Times New Roman" panose="02020603050405020304" pitchFamily="18" charset="0"/>
            </a:endParaRPr>
          </a:p>
          <a:p>
            <a:pPr algn="l">
              <a:lnSpc>
                <a:spcPct val="107000"/>
              </a:lnSpc>
              <a:spcAft>
                <a:spcPts val="800"/>
              </a:spcAft>
            </a:pPr>
            <a:endParaRPr lang="fr-FR" sz="44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ZoneTexte 10"/>
          <p:cNvSpPr txBox="1"/>
          <p:nvPr/>
        </p:nvSpPr>
        <p:spPr>
          <a:xfrm>
            <a:off x="5904679" y="6697623"/>
            <a:ext cx="5112568" cy="707886"/>
          </a:xfrm>
          <a:prstGeom prst="rect">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003">
            <a:schemeClr val="lt2"/>
          </a:fillRef>
          <a:effectRef idx="0">
            <a:schemeClr val="accent1"/>
          </a:effectRef>
          <a:fontRef idx="minor">
            <a:schemeClr val="dk1"/>
          </a:fontRef>
        </p:style>
        <p:txBody>
          <a:bodyPr wrap="square" rtlCol="0">
            <a:spAutoFit/>
          </a:bodyPr>
          <a:lstStyle/>
          <a:p>
            <a:pPr algn="ctr"/>
            <a:r>
              <a:rPr lang="en-GB" sz="4000" b="1" dirty="0">
                <a:solidFill>
                  <a:schemeClr val="bg1"/>
                </a:solidFill>
                <a:latin typeface="Times New Roman" panose="02020603050405020304" pitchFamily="18" charset="0"/>
                <a:cs typeface="Times New Roman" panose="02020603050405020304" pitchFamily="18" charset="0"/>
              </a:rPr>
              <a:t>Introduction</a:t>
            </a:r>
            <a:endParaRPr lang="fr-FR" sz="4000" b="1" dirty="0">
              <a:solidFill>
                <a:schemeClr val="bg1"/>
              </a:solidFill>
              <a:latin typeface="Times New Roman" panose="02020603050405020304" pitchFamily="18" charset="0"/>
              <a:cs typeface="Times New Roman" panose="02020603050405020304" pitchFamily="18" charset="0"/>
            </a:endParaRPr>
          </a:p>
        </p:txBody>
      </p:sp>
      <p:sp>
        <p:nvSpPr>
          <p:cNvPr id="14" name="ZoneTexte 13"/>
          <p:cNvSpPr txBox="1"/>
          <p:nvPr/>
        </p:nvSpPr>
        <p:spPr>
          <a:xfrm>
            <a:off x="4608830" y="21890355"/>
            <a:ext cx="6766560" cy="1033145"/>
          </a:xfrm>
          <a:prstGeom prst="rect">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003">
            <a:schemeClr val="lt2"/>
          </a:fillRef>
          <a:effectRef idx="0">
            <a:schemeClr val="accent1"/>
          </a:effectRef>
          <a:fontRef idx="minor">
            <a:schemeClr val="dk1"/>
          </a:fontRef>
        </p:style>
        <p:txBody>
          <a:bodyPr wrap="square" rtlCol="0">
            <a:noAutofit/>
          </a:bodyPr>
          <a:lstStyle/>
          <a:p>
            <a:pPr algn="ctr"/>
            <a:r>
              <a:rPr lang="fr-FR" altLang="en-US" sz="4000" b="1" kern="0" spc="-70" dirty="0">
                <a:solidFill>
                  <a:srgbClr val="F2F2F2"/>
                </a:solidFill>
                <a:latin typeface="Times New Roman" panose="02020603050405020304" pitchFamily="18" charset="0"/>
                <a:ea typeface="Arial" panose="020B0604020202020204" pitchFamily="34" charset="0"/>
                <a:cs typeface="Times New Roman" panose="02020603050405020304" pitchFamily="18" charset="0"/>
              </a:rPr>
              <a:t>Traitement et évolution</a:t>
            </a:r>
            <a:endParaRPr lang="fr-FR" sz="4000" b="1" dirty="0">
              <a:solidFill>
                <a:schemeClr val="bg1"/>
              </a:solidFill>
              <a:latin typeface="Times New Roman" panose="02020603050405020304" pitchFamily="18" charset="0"/>
              <a:cs typeface="Times New Roman" panose="02020603050405020304" pitchFamily="18" charset="0"/>
            </a:endParaRPr>
          </a:p>
        </p:txBody>
      </p:sp>
      <p:sp>
        <p:nvSpPr>
          <p:cNvPr id="29" name="ZoneTexte 28"/>
          <p:cNvSpPr txBox="1"/>
          <p:nvPr/>
        </p:nvSpPr>
        <p:spPr>
          <a:xfrm>
            <a:off x="2376805" y="13034010"/>
            <a:ext cx="10903585" cy="8056880"/>
          </a:xfrm>
          <a:prstGeom prst="rect">
            <a:avLst/>
          </a:prstGeom>
          <a:noFill/>
        </p:spPr>
        <p:txBody>
          <a:bodyPr wrap="square" rtlCol="0">
            <a:noAutofit/>
          </a:bodyPr>
          <a:lstStyle/>
          <a:p>
            <a:pPr algn="just">
              <a:lnSpc>
                <a:spcPct val="150000"/>
              </a:lnSpc>
            </a:pPr>
            <a:r>
              <a:rPr lang="fr-FR" sz="2800" b="1" dirty="0">
                <a:latin typeface="Times New Roman" panose="02020603050405020304" pitchFamily="18" charset="0"/>
                <a:cs typeface="Times New Roman" panose="02020603050405020304" pitchFamily="18" charset="0"/>
              </a:rPr>
              <a:t>Patiente de 47 ans admise au SAU à H 6 d’une douleur thoracique qui a présenté rapidement un état de choc sans signes d’œdème aigu du poumon.  L’électrocardiogramme montre un sus-décalage diffus du segment ST sans miroir et l’échocardiographie doppler montre une akinésie sur plusieurs parois associées à des hypocinésies sévères avec altération sévère de la fonction systolique du ventricule gauche. Les enzymes cardiaques sont augmentées.</a:t>
            </a:r>
            <a:endParaRPr lang="fr-FR" sz="2800" b="1" dirty="0">
              <a:latin typeface="Times New Roman" panose="02020603050405020304" pitchFamily="18" charset="0"/>
              <a:cs typeface="Times New Roman" panose="02020603050405020304" pitchFamily="18" charset="0"/>
            </a:endParaRPr>
          </a:p>
          <a:p>
            <a:pPr algn="just">
              <a:lnSpc>
                <a:spcPct val="150000"/>
              </a:lnSpc>
            </a:pPr>
            <a:r>
              <a:rPr lang="fr-FR" sz="2800" b="1" dirty="0">
                <a:latin typeface="Times New Roman" panose="02020603050405020304" pitchFamily="18" charset="0"/>
                <a:cs typeface="Times New Roman" panose="02020603050405020304" pitchFamily="18" charset="0"/>
              </a:rPr>
              <a:t>Elle a bénéficié d’un support en amines vasopressives (Dobutamine) et d’une thrombolyse. La coronarographie n’a pas montré d’atteinte coronarienne et l’ECG sans évolution naturelle du sus-décalage faisant évoquer une</a:t>
            </a:r>
            <a:r>
              <a:rPr lang="fr-FR" sz="2800" b="1" dirty="0">
                <a:latin typeface="Times New Roman" panose="02020603050405020304" pitchFamily="18" charset="0"/>
                <a:cs typeface="Times New Roman" panose="02020603050405020304" pitchFamily="18" charset="0"/>
                <a:sym typeface="+mn-ea"/>
              </a:rPr>
              <a:t> myopréricardite.</a:t>
            </a:r>
            <a:endParaRPr lang="fr-FR" sz="2800" b="1" dirty="0">
              <a:latin typeface="Arial" panose="020B0604020202020204" pitchFamily="34" charset="0"/>
              <a:cs typeface="Arial" panose="020B0604020202020204" pitchFamily="34" charset="0"/>
            </a:endParaRPr>
          </a:p>
        </p:txBody>
      </p:sp>
      <p:sp>
        <p:nvSpPr>
          <p:cNvPr id="30" name="ZoneTexte 29"/>
          <p:cNvSpPr txBox="1"/>
          <p:nvPr/>
        </p:nvSpPr>
        <p:spPr>
          <a:xfrm>
            <a:off x="4680585" y="11953875"/>
            <a:ext cx="7498080" cy="895350"/>
          </a:xfrm>
          <a:prstGeom prst="rect">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002">
            <a:schemeClr val="lt2"/>
          </a:fillRef>
          <a:effectRef idx="0">
            <a:schemeClr val="accent1"/>
          </a:effectRef>
          <a:fontRef idx="minor">
            <a:schemeClr val="dk1"/>
          </a:fontRef>
        </p:style>
        <p:txBody>
          <a:bodyPr wrap="square" rtlCol="0">
            <a:noAutofit/>
          </a:bodyPr>
          <a:lstStyle/>
          <a:p>
            <a:pPr algn="ctr"/>
            <a:r>
              <a:rPr lang="en-US" sz="4000" b="1" dirty="0">
                <a:solidFill>
                  <a:schemeClr val="bg2"/>
                </a:solidFill>
                <a:latin typeface="Times New Roman" panose="02020603050405020304" pitchFamily="18" charset="0"/>
                <a:cs typeface="Times New Roman" panose="02020603050405020304" pitchFamily="18" charset="0"/>
              </a:rPr>
              <a:t>Observation: </a:t>
            </a:r>
            <a:r>
              <a:rPr lang="en-US" sz="4000" b="1" dirty="0" err="1">
                <a:solidFill>
                  <a:schemeClr val="bg2"/>
                </a:solidFill>
                <a:latin typeface="Times New Roman" panose="02020603050405020304" pitchFamily="18" charset="0"/>
                <a:cs typeface="Times New Roman" panose="02020603050405020304" pitchFamily="18" charset="0"/>
              </a:rPr>
              <a:t>Examen</a:t>
            </a:r>
            <a:r>
              <a:rPr lang="en-US" sz="4000" b="1" dirty="0">
                <a:solidFill>
                  <a:schemeClr val="bg2"/>
                </a:solidFill>
                <a:latin typeface="Times New Roman" panose="02020603050405020304" pitchFamily="18" charset="0"/>
                <a:cs typeface="Times New Roman" panose="02020603050405020304" pitchFamily="18" charset="0"/>
              </a:rPr>
              <a:t> </a:t>
            </a:r>
            <a:r>
              <a:rPr lang="en-US" sz="4000" b="1" dirty="0" err="1">
                <a:solidFill>
                  <a:schemeClr val="bg2"/>
                </a:solidFill>
                <a:latin typeface="Times New Roman" panose="02020603050405020304" pitchFamily="18" charset="0"/>
                <a:cs typeface="Times New Roman" panose="02020603050405020304" pitchFamily="18" charset="0"/>
              </a:rPr>
              <a:t>clinique</a:t>
            </a:r>
            <a:endParaRPr lang="fr-FR" sz="4000" b="1" dirty="0">
              <a:solidFill>
                <a:schemeClr val="bg1"/>
              </a:solidFill>
              <a:latin typeface="Times New Roman" panose="02020603050405020304" pitchFamily="18" charset="0"/>
              <a:cs typeface="Times New Roman" panose="02020603050405020304" pitchFamily="18" charset="0"/>
            </a:endParaRPr>
          </a:p>
        </p:txBody>
      </p:sp>
      <p:sp>
        <p:nvSpPr>
          <p:cNvPr id="32" name="ZoneTexte 31"/>
          <p:cNvSpPr txBox="1"/>
          <p:nvPr/>
        </p:nvSpPr>
        <p:spPr>
          <a:xfrm>
            <a:off x="11153140" y="31035625"/>
            <a:ext cx="6126480" cy="946785"/>
          </a:xfrm>
          <a:prstGeom prst="rect">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003">
            <a:schemeClr val="lt2"/>
          </a:fillRef>
          <a:effectRef idx="0">
            <a:schemeClr val="accent1"/>
          </a:effectRef>
          <a:fontRef idx="minor">
            <a:schemeClr val="dk1"/>
          </a:fontRef>
        </p:style>
        <p:txBody>
          <a:bodyPr wrap="square" rtlCol="0">
            <a:noAutofit/>
          </a:bodyPr>
          <a:lstStyle/>
          <a:p>
            <a:pPr algn="ctr"/>
            <a:r>
              <a:rPr lang="fr-FR" sz="4000" b="1" dirty="0">
                <a:solidFill>
                  <a:schemeClr val="bg1"/>
                </a:solidFill>
                <a:latin typeface="Times New Roman" panose="02020603050405020304" pitchFamily="18" charset="0"/>
                <a:cs typeface="Times New Roman" panose="02020603050405020304" pitchFamily="18" charset="0"/>
              </a:rPr>
              <a:t>Conclusion</a:t>
            </a:r>
            <a:endParaRPr lang="fr-FR" sz="4000" b="1" dirty="0">
              <a:solidFill>
                <a:schemeClr val="bg1"/>
              </a:solidFill>
              <a:latin typeface="Times New Roman" panose="02020603050405020304" pitchFamily="18" charset="0"/>
              <a:cs typeface="Times New Roman" panose="02020603050405020304" pitchFamily="18" charset="0"/>
            </a:endParaRPr>
          </a:p>
        </p:txBody>
      </p:sp>
      <p:sp>
        <p:nvSpPr>
          <p:cNvPr id="33" name="ZoneTexte 32"/>
          <p:cNvSpPr txBox="1"/>
          <p:nvPr/>
        </p:nvSpPr>
        <p:spPr>
          <a:xfrm>
            <a:off x="2559685" y="32548195"/>
            <a:ext cx="25523825" cy="1708150"/>
          </a:xfrm>
          <a:prstGeom prst="rect">
            <a:avLst/>
          </a:prstGeom>
          <a:noFill/>
        </p:spPr>
        <p:txBody>
          <a:bodyPr wrap="square" rtlCol="0">
            <a:spAutoFit/>
          </a:bodyPr>
          <a:lstStyle/>
          <a:p>
            <a:pPr>
              <a:lnSpc>
                <a:spcPct val="107000"/>
              </a:lnSpc>
              <a:spcAft>
                <a:spcPts val="800"/>
              </a:spcAft>
            </a:pPr>
            <a:r>
              <a:rPr lang="fr-FR" altLang="zh-CN" sz="2800" b="1" kern="0" spc="-75"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 Ce tableau clinique d’évolution rapide vers le choc cardiogénique secondaire à la myocardite montre l’intérêt de la prise en charge précoce et concertée entre les SAU (porte d’entrée) et la cardiologie (service spécialisé).</a:t>
            </a:r>
            <a:endParaRPr lang="fr-FR" altLang="zh-CN" sz="2800" b="1" kern="0" spc="-75" dirty="0">
              <a:solidFill>
                <a:srgbClr val="000000"/>
              </a:solidFill>
              <a:latin typeface="Times New Roman" panose="02020603050405020304" pitchFamily="18" charset="0"/>
              <a:ea typeface="Arial" panose="020B0604020202020204" pitchFamily="34" charset="0"/>
              <a:cs typeface="Times New Roman" panose="02020603050405020304" pitchFamily="18" charset="0"/>
            </a:endParaRPr>
          </a:p>
          <a:p>
            <a:pPr>
              <a:lnSpc>
                <a:spcPct val="107000"/>
              </a:lnSpc>
              <a:spcAft>
                <a:spcPts val="800"/>
              </a:spcAft>
            </a:pPr>
            <a:r>
              <a:rPr lang="en-US" altLang="zh-CN" sz="2800" b="1" kern="0" spc="-75"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Mots</a:t>
            </a:r>
            <a:r>
              <a:rPr lang="en-US" altLang="zh-CN" sz="2800" b="1" kern="0" spc="150" dirty="0">
                <a:latin typeface="Times New Roman" panose="02020603050405020304" pitchFamily="18" charset="0"/>
                <a:ea typeface="Arial" panose="020B0604020202020204" pitchFamily="34" charset="0"/>
                <a:cs typeface="Times New Roman" panose="02020603050405020304" pitchFamily="18" charset="0"/>
              </a:rPr>
              <a:t> </a:t>
            </a:r>
            <a:r>
              <a:rPr lang="en-US" altLang="zh-CN" sz="2800" b="1" kern="0" spc="-20"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Clés</a:t>
            </a:r>
            <a:r>
              <a:rPr lang="en-US" altLang="zh-CN" sz="3600" b="1" kern="0" spc="-20"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a:t>
            </a:r>
            <a:r>
              <a:rPr lang="en-US" altLang="zh-CN" sz="3600" b="1" kern="0" spc="125" dirty="0">
                <a:latin typeface="Times New Roman" panose="02020603050405020304" pitchFamily="18" charset="0"/>
                <a:ea typeface="Arial" panose="020B0604020202020204" pitchFamily="34" charset="0"/>
                <a:cs typeface="Times New Roman" panose="02020603050405020304" pitchFamily="18" charset="0"/>
              </a:rPr>
              <a:t> </a:t>
            </a:r>
            <a:r>
              <a:rPr lang="fr-FR" altLang="zh-CN" sz="3600" b="1" kern="0" spc="125" dirty="0">
                <a:latin typeface="Times New Roman" panose="02020603050405020304" pitchFamily="18" charset="0"/>
                <a:ea typeface="Arial" panose="020B0604020202020204" pitchFamily="34" charset="0"/>
                <a:cs typeface="Times New Roman" panose="02020603050405020304" pitchFamily="18" charset="0"/>
              </a:rPr>
              <a:t>myocardite fulminante, choc </a:t>
            </a:r>
            <a:r>
              <a:rPr lang="fr-FR" altLang="zh-CN" sz="3600" b="1" kern="0" spc="125" dirty="0" err="1">
                <a:latin typeface="Times New Roman" panose="02020603050405020304" pitchFamily="18" charset="0"/>
                <a:ea typeface="Arial" panose="020B0604020202020204" pitchFamily="34" charset="0"/>
                <a:cs typeface="Times New Roman" panose="02020603050405020304" pitchFamily="18" charset="0"/>
              </a:rPr>
              <a:t>cardiogenique</a:t>
            </a:r>
            <a:r>
              <a:rPr lang="fr-FR" altLang="zh-CN" sz="3600" b="1" kern="0" spc="125" dirty="0">
                <a:latin typeface="Times New Roman" panose="02020603050405020304" pitchFamily="18" charset="0"/>
                <a:ea typeface="Arial" panose="020B0604020202020204" pitchFamily="34" charset="0"/>
                <a:cs typeface="Times New Roman" panose="02020603050405020304" pitchFamily="18" charset="0"/>
              </a:rPr>
              <a:t>, restitution ad </a:t>
            </a:r>
            <a:r>
              <a:rPr lang="fr-FR" altLang="zh-CN" sz="3600" b="1" kern="0" spc="125" dirty="0" err="1">
                <a:latin typeface="Times New Roman" panose="02020603050405020304" pitchFamily="18" charset="0"/>
                <a:ea typeface="Arial" panose="020B0604020202020204" pitchFamily="34" charset="0"/>
                <a:cs typeface="Times New Roman" panose="02020603050405020304" pitchFamily="18" charset="0"/>
              </a:rPr>
              <a:t>integrum</a:t>
            </a:r>
            <a:r>
              <a:rPr lang="fr-FR" altLang="zh-CN" sz="3600" b="1" kern="0" spc="125" dirty="0">
                <a:latin typeface="Times New Roman" panose="02020603050405020304" pitchFamily="18" charset="0"/>
                <a:ea typeface="Arial" panose="020B0604020202020204" pitchFamily="34" charset="0"/>
                <a:cs typeface="Times New Roman" panose="02020603050405020304" pitchFamily="18" charset="0"/>
              </a:rPr>
              <a:t>. </a:t>
            </a:r>
            <a:endParaRPr lang="en-US" altLang="en-US" sz="3600" b="1" kern="0" spc="125" dirty="0">
              <a:latin typeface="Times New Roman" panose="02020603050405020304" pitchFamily="18" charset="0"/>
              <a:ea typeface="Arial" panose="020B0604020202020204" pitchFamily="34" charset="0"/>
              <a:cs typeface="Times New Roman" panose="02020603050405020304" pitchFamily="18" charset="0"/>
            </a:endParaRPr>
          </a:p>
        </p:txBody>
      </p:sp>
      <p:sp>
        <p:nvSpPr>
          <p:cNvPr id="36" name="ZoneTexte 35"/>
          <p:cNvSpPr txBox="1"/>
          <p:nvPr/>
        </p:nvSpPr>
        <p:spPr>
          <a:xfrm>
            <a:off x="2520950" y="23978870"/>
            <a:ext cx="10387330" cy="6415405"/>
          </a:xfrm>
          <a:prstGeom prst="rect">
            <a:avLst/>
          </a:prstGeom>
          <a:noFill/>
        </p:spPr>
        <p:txBody>
          <a:bodyPr wrap="square" rtlCol="0">
            <a:noAutofit/>
          </a:bodyPr>
          <a:lstStyle/>
          <a:p>
            <a:pPr marL="7620" marR="0" indent="-7620" algn="just" eaLnBrk="0">
              <a:lnSpc>
                <a:spcPct val="150000"/>
              </a:lnSpc>
            </a:pPr>
            <a:r>
              <a:rPr lang="fr-FR" sz="2800" b="1" dirty="0">
                <a:latin typeface="Times New Roman" panose="02020603050405020304" pitchFamily="18" charset="0"/>
                <a:cs typeface="Times New Roman" panose="02020603050405020304" pitchFamily="18" charset="0"/>
                <a:sym typeface="+mn-ea"/>
              </a:rPr>
              <a:t>Le lendemain, la patiente a présenté une dégradation hémodynamique avec un œdème aigu massif pulmonaire nécessitant après plusieurs séances de ventilation non invasive une intubation oro-trachéale avec majoration des amines vasopressives (Dobutamine et Noradrénaline). Elle a reçu une corticothérapie en bolus de 3jours. L’évolution de la patiente va être marquée par une nette amélioration de l’hémodynamique avec disparition des signes congestifs et sevrage progressif des amines et extubation. L’échocardiographie de contrôle effectuée à une semaine montre un retour normal de la cinétique pariétale du ventricule gauche avec régression significative du sus-décalage du ST.</a:t>
            </a:r>
            <a:endParaRPr lang="en-US" altLang="zh-CN" sz="2800" b="1" kern="0" spc="-30" dirty="0">
              <a:solidFill>
                <a:srgbClr val="000000"/>
              </a:solidFill>
              <a:latin typeface="Times New Roman" panose="02020603050405020304" pitchFamily="18" charset="0"/>
              <a:ea typeface="Arial" panose="020B0604020202020204" pitchFamily="34" charset="0"/>
              <a:cs typeface="Times New Roman" panose="02020603050405020304" pitchFamily="18" charset="0"/>
            </a:endParaRPr>
          </a:p>
        </p:txBody>
      </p:sp>
      <p:sp>
        <p:nvSpPr>
          <p:cNvPr id="27" name="Rectangle 26"/>
          <p:cNvSpPr/>
          <p:nvPr/>
        </p:nvSpPr>
        <p:spPr>
          <a:xfrm>
            <a:off x="2448560" y="7489190"/>
            <a:ext cx="10412730" cy="4095115"/>
          </a:xfrm>
          <a:prstGeom prst="rect">
            <a:avLst/>
          </a:prstGeom>
        </p:spPr>
        <p:txBody>
          <a:bodyPr wrap="square">
            <a:noAutofit/>
          </a:bodyPr>
          <a:lstStyle/>
          <a:p>
            <a:pPr algn="just" eaLnBrk="0">
              <a:lnSpc>
                <a:spcPct val="150000"/>
              </a:lnSpc>
            </a:pPr>
            <a:r>
              <a:rPr sz="2800" b="1">
                <a:latin typeface="Times New Roman" panose="02020603050405020304" pitchFamily="18" charset="0"/>
                <a:cs typeface="Times New Roman" panose="02020603050405020304" pitchFamily="18" charset="0"/>
              </a:rPr>
              <a:t>La myocardite aigue est une inflammation du muscle cardiaque. Son évolution est imprévisible avec un polymorphisme clinique ce qui fait du diagnostic un challenge. Nous rapportons l’observation d’une  myocardite fulminante mimant un infarctus du myocarde et d’évolution rapide vers un choc cardiogénique sur dysfonction systolique sévère du ventricule gauche</a:t>
            </a:r>
            <a:r>
              <a:rPr lang="fr-FR" sz="2800" b="1">
                <a:latin typeface="Times New Roman" panose="02020603050405020304" pitchFamily="18" charset="0"/>
                <a:cs typeface="Times New Roman" panose="02020603050405020304" pitchFamily="18" charset="0"/>
              </a:rPr>
              <a:t> (VG)</a:t>
            </a:r>
            <a:r>
              <a:rPr sz="2800" b="1">
                <a:latin typeface="Times New Roman" panose="02020603050405020304" pitchFamily="18" charset="0"/>
                <a:cs typeface="Times New Roman" panose="02020603050405020304" pitchFamily="18" charset="0"/>
              </a:rPr>
              <a:t> avec restitution ad integrum.</a:t>
            </a:r>
            <a:endParaRPr sz="2800" b="1">
              <a:latin typeface="Times New Roman" panose="02020603050405020304" pitchFamily="18" charset="0"/>
              <a:cs typeface="Times New Roman" panose="02020603050405020304" pitchFamily="18" charset="0"/>
            </a:endParaRPr>
          </a:p>
        </p:txBody>
      </p:sp>
      <p:sp>
        <p:nvSpPr>
          <p:cNvPr id="25" name="ZoneTexte 24"/>
          <p:cNvSpPr txBox="1"/>
          <p:nvPr/>
        </p:nvSpPr>
        <p:spPr>
          <a:xfrm>
            <a:off x="2088515" y="3600450"/>
            <a:ext cx="23518495" cy="2332990"/>
          </a:xfrm>
          <a:prstGeom prst="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wrap="square" rtlCol="0">
            <a:noAutofit/>
          </a:bodyPr>
          <a:lstStyle/>
          <a:p>
            <a:pPr marL="2196465" marR="0" indent="-2196465" eaLnBrk="0">
              <a:lnSpc>
                <a:spcPct val="92000"/>
              </a:lnSpc>
            </a:pPr>
            <a:r>
              <a:rPr lang="en-US" altLang="zh-CN" sz="2800" b="1" kern="0" spc="-150"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G</a:t>
            </a:r>
            <a:r>
              <a:rPr lang="en-US" altLang="en-US" sz="2800" b="1" kern="0" spc="-150"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AYE</a:t>
            </a:r>
            <a:r>
              <a:rPr lang="en-US" altLang="zh-CN" sz="2800" b="1" kern="0" spc="-150"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 </a:t>
            </a:r>
            <a:r>
              <a:rPr lang="fr-FR" altLang="zh-CN" sz="2800" b="1" kern="0" spc="-150"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CHEIKH</a:t>
            </a:r>
            <a:r>
              <a:rPr lang="en-US" altLang="zh-CN" sz="2800" b="1" kern="0" spc="-105"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a:t>
            </a:r>
            <a:r>
              <a:rPr lang="en-US" altLang="zh-CN" sz="2800" b="1" kern="0" spc="270" dirty="0">
                <a:latin typeface="Times New Roman" panose="02020603050405020304" pitchFamily="18" charset="0"/>
                <a:ea typeface="Arial" panose="020B0604020202020204" pitchFamily="34" charset="0"/>
                <a:cs typeface="Times New Roman" panose="02020603050405020304" pitchFamily="18" charset="0"/>
              </a:rPr>
              <a:t> </a:t>
            </a:r>
            <a:r>
              <a:rPr lang="fr-FR" altLang="zh-CN" sz="2800" b="1" kern="0" spc="270" dirty="0">
                <a:latin typeface="Times New Roman" panose="02020603050405020304" pitchFamily="18" charset="0"/>
                <a:ea typeface="Arial" panose="020B0604020202020204" pitchFamily="34" charset="0"/>
                <a:cs typeface="Times New Roman" panose="02020603050405020304" pitchFamily="18" charset="0"/>
              </a:rPr>
              <a:t>SECK SN</a:t>
            </a:r>
            <a:r>
              <a:rPr lang="en-US" altLang="en-US" sz="2800" b="1" kern="0" spc="270" dirty="0">
                <a:latin typeface="Times New Roman" panose="02020603050405020304" pitchFamily="18" charset="0"/>
                <a:ea typeface="Arial" panose="020B0604020202020204" pitchFamily="34" charset="0"/>
                <a:cs typeface="Times New Roman" panose="02020603050405020304" pitchFamily="18" charset="0"/>
              </a:rPr>
              <a:t>, </a:t>
            </a:r>
            <a:r>
              <a:rPr lang="fr-FR" altLang="en-US" sz="2800" b="1" kern="0" spc="270" dirty="0" err="1">
                <a:latin typeface="Times New Roman" panose="02020603050405020304" pitchFamily="18" charset="0"/>
                <a:ea typeface="Arial" panose="020B0604020202020204" pitchFamily="34" charset="0"/>
                <a:cs typeface="Times New Roman" panose="02020603050405020304" pitchFamily="18" charset="0"/>
              </a:rPr>
              <a:t>Fall</a:t>
            </a:r>
            <a:r>
              <a:rPr lang="fr-FR" altLang="en-US" sz="2800" b="1" kern="0" spc="270" dirty="0">
                <a:latin typeface="Times New Roman" panose="02020603050405020304" pitchFamily="18" charset="0"/>
                <a:ea typeface="Arial" panose="020B0604020202020204" pitchFamily="34" charset="0"/>
                <a:cs typeface="Times New Roman" panose="02020603050405020304" pitchFamily="18" charset="0"/>
              </a:rPr>
              <a:t> M, DANKOCO FD, DOUCOURE TS, SAMB</a:t>
            </a:r>
            <a:r>
              <a:rPr lang="en-US" altLang="en-US" sz="2800" b="1" kern="0" spc="270" dirty="0">
                <a:latin typeface="Times New Roman" panose="02020603050405020304" pitchFamily="18" charset="0"/>
                <a:ea typeface="Arial" panose="020B0604020202020204" pitchFamily="34" charset="0"/>
                <a:cs typeface="Times New Roman" panose="02020603050405020304" pitchFamily="18" charset="0"/>
              </a:rPr>
              <a:t> CAB</a:t>
            </a:r>
            <a:r>
              <a:rPr lang="fr-FR" altLang="en-US" sz="2800" b="1" kern="0" spc="270" dirty="0">
                <a:latin typeface="Times New Roman" panose="02020603050405020304" pitchFamily="18" charset="0"/>
                <a:ea typeface="Arial" panose="020B0604020202020204" pitchFamily="34" charset="0"/>
                <a:cs typeface="Times New Roman" panose="02020603050405020304" pitchFamily="18" charset="0"/>
              </a:rPr>
              <a:t>,</a:t>
            </a:r>
            <a:r>
              <a:rPr lang="en-US" altLang="en-US" sz="2800" b="1" kern="0" spc="270" dirty="0">
                <a:latin typeface="Times New Roman" panose="02020603050405020304" pitchFamily="18" charset="0"/>
                <a:ea typeface="Arial" panose="020B0604020202020204" pitchFamily="34" charset="0"/>
                <a:cs typeface="Times New Roman" panose="02020603050405020304" pitchFamily="18" charset="0"/>
              </a:rPr>
              <a:t> </a:t>
            </a:r>
            <a:r>
              <a:rPr lang="fr-FR" altLang="en-US" sz="2800" b="1" kern="0" spc="270" dirty="0">
                <a:latin typeface="Times New Roman" panose="02020603050405020304" pitchFamily="18" charset="0"/>
                <a:ea typeface="Arial" panose="020B0604020202020204" pitchFamily="34" charset="0"/>
                <a:cs typeface="Times New Roman" panose="02020603050405020304" pitchFamily="18" charset="0"/>
              </a:rPr>
              <a:t>DIALLO AD, DIAW M, DIENG M.</a:t>
            </a:r>
            <a:r>
              <a:rPr lang="fr-FR" altLang="en-US" sz="4400" b="1" kern="0" spc="270" dirty="0">
                <a:latin typeface="Times New Roman" panose="02020603050405020304" pitchFamily="18" charset="0"/>
                <a:ea typeface="Arial" panose="020B0604020202020204" pitchFamily="34" charset="0"/>
                <a:cs typeface="Times New Roman" panose="02020603050405020304" pitchFamily="18" charset="0"/>
              </a:rPr>
              <a:t> </a:t>
            </a:r>
            <a:endParaRPr lang="en-US" altLang="zh-CN" sz="4400" kern="0" spc="230" dirty="0">
              <a:latin typeface="Times New Roman" panose="02020603050405020304" pitchFamily="18" charset="0"/>
              <a:ea typeface="Arial" panose="020B0604020202020204" pitchFamily="34" charset="0"/>
              <a:cs typeface="Times New Roman" panose="02020603050405020304" pitchFamily="18" charset="0"/>
            </a:endParaRPr>
          </a:p>
          <a:p>
            <a:pPr marL="2196465" marR="0" indent="-2196465" eaLnBrk="0">
              <a:lnSpc>
                <a:spcPct val="92000"/>
              </a:lnSpc>
            </a:pPr>
            <a:r>
              <a:rPr lang="en-US" altLang="fr-FR" sz="2800" b="1" dirty="0">
                <a:latin typeface="Times New Roman" panose="02020603050405020304" pitchFamily="18" charset="0"/>
                <a:cs typeface="Times New Roman" panose="02020603050405020304" pitchFamily="18" charset="0"/>
              </a:rPr>
              <a:t>Centre Hospitalier National Cheikh Amadoul Khadim</a:t>
            </a:r>
            <a:endParaRPr lang="en-US" altLang="fr-FR" sz="2800" b="1" dirty="0">
              <a:latin typeface="Times New Roman" panose="02020603050405020304" pitchFamily="18" charset="0"/>
              <a:cs typeface="Times New Roman" panose="02020603050405020304" pitchFamily="18" charset="0"/>
            </a:endParaRPr>
          </a:p>
          <a:p>
            <a:pPr marL="2196465" marR="0" indent="-2196465" eaLnBrk="0">
              <a:lnSpc>
                <a:spcPct val="92000"/>
              </a:lnSpc>
            </a:pPr>
            <a:r>
              <a:rPr lang="fr-FR" altLang="fr-FR" sz="2800" b="1" dirty="0">
                <a:latin typeface="Times New Roman" panose="02020603050405020304" pitchFamily="18" charset="0"/>
                <a:cs typeface="Times New Roman" panose="02020603050405020304" pitchFamily="18" charset="0"/>
              </a:rPr>
              <a:t>Service d’accueil</a:t>
            </a:r>
            <a:r>
              <a:rPr lang="en-US" altLang="fr-FR" sz="2800" b="1" dirty="0">
                <a:latin typeface="Times New Roman" panose="02020603050405020304" pitchFamily="18" charset="0"/>
                <a:cs typeface="Times New Roman" panose="02020603050405020304" pitchFamily="18" charset="0"/>
              </a:rPr>
              <a:t> </a:t>
            </a:r>
            <a:r>
              <a:rPr lang="fr-FR" altLang="fr-FR" sz="2800" b="1" dirty="0">
                <a:latin typeface="Times New Roman" panose="02020603050405020304" pitchFamily="18" charset="0"/>
                <a:cs typeface="Times New Roman" panose="02020603050405020304" pitchFamily="18" charset="0"/>
              </a:rPr>
              <a:t>des urgences (SAU), </a:t>
            </a:r>
            <a:r>
              <a:rPr lang="en-US" altLang="fr-FR" sz="2800" b="1" dirty="0">
                <a:latin typeface="Times New Roman" panose="02020603050405020304" pitchFamily="18" charset="0"/>
                <a:cs typeface="Times New Roman" panose="02020603050405020304" pitchFamily="18" charset="0"/>
              </a:rPr>
              <a:t>Service de Cardiologie</a:t>
            </a:r>
            <a:r>
              <a:rPr lang="fr-FR" altLang="fr-FR" sz="2800" b="1" dirty="0">
                <a:latin typeface="Times New Roman" panose="02020603050405020304" pitchFamily="18" charset="0"/>
                <a:cs typeface="Times New Roman" panose="02020603050405020304" pitchFamily="18" charset="0"/>
              </a:rPr>
              <a:t>, Service de réanimation. </a:t>
            </a:r>
            <a:endParaRPr lang="en-US" altLang="fr-FR" sz="2800" b="1" dirty="0">
              <a:latin typeface="Times New Roman" panose="02020603050405020304" pitchFamily="18" charset="0"/>
              <a:cs typeface="Times New Roman" panose="02020603050405020304" pitchFamily="18" charset="0"/>
            </a:endParaRPr>
          </a:p>
        </p:txBody>
      </p:sp>
      <p:sp>
        <p:nvSpPr>
          <p:cNvPr id="2" name="ZoneTexte 1"/>
          <p:cNvSpPr txBox="1"/>
          <p:nvPr/>
        </p:nvSpPr>
        <p:spPr>
          <a:xfrm>
            <a:off x="14905856" y="29019186"/>
            <a:ext cx="13432160" cy="1445260"/>
          </a:xfrm>
          <a:prstGeom prst="rect">
            <a:avLst/>
          </a:prstGeom>
          <a:noFill/>
        </p:spPr>
        <p:txBody>
          <a:bodyPr wrap="square" rtlCol="0">
            <a:spAutoFit/>
          </a:bodyPr>
          <a:lstStyle/>
          <a:p>
            <a:r>
              <a:rPr lang="en-US" sz="4400" b="1" dirty="0"/>
              <a:t>Fig</a:t>
            </a:r>
            <a:r>
              <a:rPr lang="fr-FR" altLang="en-US" sz="4400" b="1" dirty="0">
                <a:latin typeface="Times New Roman" panose="02020603050405020304" pitchFamily="18" charset="0"/>
                <a:cs typeface="Times New Roman" panose="02020603050405020304" pitchFamily="18" charset="0"/>
                <a:sym typeface="+mn-ea"/>
              </a:rPr>
              <a:t>ure</a:t>
            </a:r>
            <a:r>
              <a:rPr lang="en-US" sz="4400" b="1" dirty="0"/>
              <a:t> 3</a:t>
            </a:r>
            <a:r>
              <a:rPr lang="en-US" sz="4400" dirty="0">
                <a:latin typeface="Times New Roman" panose="02020603050405020304" pitchFamily="18" charset="0"/>
                <a:cs typeface="Times New Roman" panose="02020603050405020304" pitchFamily="18" charset="0"/>
              </a:rPr>
              <a:t>:</a:t>
            </a:r>
            <a:r>
              <a:rPr lang="en-US" altLang="en-US" sz="4400" dirty="0">
                <a:latin typeface="Times New Roman" panose="02020603050405020304" pitchFamily="18" charset="0"/>
                <a:cs typeface="Times New Roman" panose="02020603050405020304" pitchFamily="18" charset="0"/>
              </a:rPr>
              <a:t> </a:t>
            </a:r>
            <a:r>
              <a:rPr lang="fr-FR" altLang="en-US" sz="4400" dirty="0">
                <a:latin typeface="Times New Roman" panose="02020603050405020304" pitchFamily="18" charset="0"/>
                <a:cs typeface="Times New Roman" panose="02020603050405020304" pitchFamily="18" charset="0"/>
              </a:rPr>
              <a:t>Echocardiographie à une semaine de l’épisode aigu: Bonne fonction systolique.</a:t>
            </a:r>
            <a:endParaRPr lang="fr-FR" altLang="en-US" sz="4400" dirty="0">
              <a:latin typeface="Times New Roman" panose="02020603050405020304" pitchFamily="18" charset="0"/>
              <a:cs typeface="Times New Roman" panose="02020603050405020304" pitchFamily="18" charset="0"/>
            </a:endParaRPr>
          </a:p>
        </p:txBody>
      </p:sp>
      <p:sp>
        <p:nvSpPr>
          <p:cNvPr id="3" name="ZoneTexte 2"/>
          <p:cNvSpPr txBox="1"/>
          <p:nvPr/>
        </p:nvSpPr>
        <p:spPr>
          <a:xfrm>
            <a:off x="14721840" y="19399868"/>
            <a:ext cx="12860655" cy="1445260"/>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Fig</a:t>
            </a:r>
            <a:r>
              <a:rPr lang="fr-FR" altLang="en-US" sz="4400" b="1" dirty="0">
                <a:latin typeface="Times New Roman" panose="02020603050405020304" pitchFamily="18" charset="0"/>
                <a:cs typeface="Times New Roman" panose="02020603050405020304" pitchFamily="18" charset="0"/>
              </a:rPr>
              <a:t>ure</a:t>
            </a:r>
            <a:r>
              <a:rPr lang="en-US" sz="4400" b="1" dirty="0">
                <a:latin typeface="Times New Roman" panose="02020603050405020304" pitchFamily="18" charset="0"/>
                <a:cs typeface="Times New Roman" panose="02020603050405020304" pitchFamily="18" charset="0"/>
              </a:rPr>
              <a:t> 2</a:t>
            </a:r>
            <a:r>
              <a:rPr lang="en-US" sz="4400" dirty="0">
                <a:latin typeface="Times New Roman" panose="02020603050405020304" pitchFamily="18" charset="0"/>
                <a:cs typeface="Times New Roman" panose="02020603050405020304" pitchFamily="18" charset="0"/>
              </a:rPr>
              <a:t>: </a:t>
            </a:r>
            <a:r>
              <a:rPr lang="fr-FR" altLang="en-US" sz="4400" dirty="0">
                <a:latin typeface="Times New Roman" panose="02020603050405020304" pitchFamily="18" charset="0"/>
                <a:cs typeface="Times New Roman" panose="02020603050405020304" pitchFamily="18" charset="0"/>
              </a:rPr>
              <a:t>Echocardiographie à J-1 d’hospitalisation : altération sévère de la fonction du VG au TM</a:t>
            </a:r>
            <a:r>
              <a:rPr lang="en-US" altLang="en-US" sz="440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5" name="ZoneTexte 4"/>
          <p:cNvSpPr txBox="1"/>
          <p:nvPr/>
        </p:nvSpPr>
        <p:spPr>
          <a:xfrm flipH="1">
            <a:off x="14761845" y="12143105"/>
            <a:ext cx="13079730" cy="1445260"/>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Fig</a:t>
            </a:r>
            <a:r>
              <a:rPr lang="fr-FR" altLang="en-US" sz="4400" b="1" dirty="0">
                <a:latin typeface="Times New Roman" panose="02020603050405020304" pitchFamily="18" charset="0"/>
                <a:cs typeface="Times New Roman" panose="02020603050405020304" pitchFamily="18" charset="0"/>
              </a:rPr>
              <a:t>ure</a:t>
            </a:r>
            <a:r>
              <a:rPr lang="en-US" sz="4400" b="1" dirty="0">
                <a:latin typeface="Times New Roman" panose="02020603050405020304" pitchFamily="18" charset="0"/>
                <a:cs typeface="Times New Roman" panose="02020603050405020304" pitchFamily="18" charset="0"/>
              </a:rPr>
              <a:t>1</a:t>
            </a:r>
            <a:r>
              <a:rPr lang="en-US" sz="4400" dirty="0">
                <a:latin typeface="Times New Roman" panose="02020603050405020304" pitchFamily="18" charset="0"/>
                <a:cs typeface="Times New Roman" panose="02020603050405020304" pitchFamily="18" charset="0"/>
              </a:rPr>
              <a:t>:</a:t>
            </a:r>
            <a:r>
              <a:rPr lang="en-US" altLang="en-US" sz="4400" dirty="0">
                <a:latin typeface="Times New Roman" panose="02020603050405020304" pitchFamily="18" charset="0"/>
                <a:cs typeface="Times New Roman" panose="02020603050405020304" pitchFamily="18" charset="0"/>
              </a:rPr>
              <a:t> </a:t>
            </a:r>
            <a:r>
              <a:rPr lang="fr-FR" altLang="en-US" sz="4400" dirty="0">
                <a:latin typeface="Times New Roman" panose="02020603050405020304" pitchFamily="18" charset="0"/>
                <a:cs typeface="Times New Roman" panose="02020603050405020304" pitchFamily="18" charset="0"/>
              </a:rPr>
              <a:t>ECG initial: sus-décalage en inférieur sans miroir ni nécrose.</a:t>
            </a:r>
            <a:endParaRPr lang="fr-FR" altLang="en-US" sz="4400" dirty="0">
              <a:latin typeface="Times New Roman" panose="02020603050405020304" pitchFamily="18" charset="0"/>
              <a:cs typeface="Times New Roman" panose="02020603050405020304" pitchFamily="18" charset="0"/>
            </a:endParaRPr>
          </a:p>
        </p:txBody>
      </p:sp>
      <p:pic>
        <p:nvPicPr>
          <p:cNvPr id="6" name="Picture 5" descr="souna 1"/>
          <p:cNvPicPr>
            <a:picLocks noChangeAspect="1"/>
          </p:cNvPicPr>
          <p:nvPr/>
        </p:nvPicPr>
        <p:blipFill>
          <a:blip r:embed="rId1"/>
          <a:stretch>
            <a:fillRect/>
          </a:stretch>
        </p:blipFill>
        <p:spPr>
          <a:xfrm>
            <a:off x="14833600" y="6409055"/>
            <a:ext cx="10892155" cy="5601970"/>
          </a:xfrm>
          <a:prstGeom prst="rect">
            <a:avLst/>
          </a:prstGeom>
        </p:spPr>
      </p:pic>
      <p:pic>
        <p:nvPicPr>
          <p:cNvPr id="8" name="Picture 7"/>
          <p:cNvPicPr>
            <a:picLocks noChangeAspect="1"/>
          </p:cNvPicPr>
          <p:nvPr/>
        </p:nvPicPr>
        <p:blipFill>
          <a:blip r:embed="rId2"/>
          <a:srcRect r="25163"/>
          <a:stretch>
            <a:fillRect/>
          </a:stretch>
        </p:blipFill>
        <p:spPr>
          <a:xfrm>
            <a:off x="14722475" y="21314410"/>
            <a:ext cx="11452225" cy="5507990"/>
          </a:xfrm>
          <a:prstGeom prst="rect">
            <a:avLst/>
          </a:prstGeom>
        </p:spPr>
      </p:pic>
      <p:pic>
        <p:nvPicPr>
          <p:cNvPr id="7" name="Picture 6"/>
          <p:cNvPicPr>
            <a:picLocks noChangeAspect="1"/>
          </p:cNvPicPr>
          <p:nvPr/>
        </p:nvPicPr>
        <p:blipFill>
          <a:blip r:embed="rId3"/>
          <a:stretch>
            <a:fillRect/>
          </a:stretch>
        </p:blipFill>
        <p:spPr>
          <a:xfrm>
            <a:off x="14721840" y="13681710"/>
            <a:ext cx="11390216" cy="5256000"/>
          </a:xfrm>
          <a:prstGeom prst="rect">
            <a:avLst/>
          </a:prstGeom>
        </p:spPr>
      </p:pic>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2755</Words>
  <Application>WPS Presentation</Application>
  <PresentationFormat>Personnalisé</PresentationFormat>
  <Paragraphs>31</Paragraphs>
  <Slides>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vt:i4>
      </vt:variant>
    </vt:vector>
  </HeadingPairs>
  <TitlesOfParts>
    <vt:vector size="10" baseType="lpstr">
      <vt:lpstr>Arial</vt:lpstr>
      <vt:lpstr>SimSun</vt:lpstr>
      <vt:lpstr>Wingdings</vt:lpstr>
      <vt:lpstr>Times New Roman</vt:lpstr>
      <vt:lpstr>Calibri</vt:lpstr>
      <vt:lpstr>Microsoft YaHei</vt:lpstr>
      <vt:lpstr>Arial Unicode MS</vt:lpstr>
      <vt:lpstr>Calibri Light</vt:lpstr>
      <vt:lpstr>Thème Office</vt:lpstr>
      <vt:lpstr>PowerPoint 演示文稿</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veyssal</dc:creator>
  <cp:lastModifiedBy>USER</cp:lastModifiedBy>
  <cp:revision>231</cp:revision>
  <dcterms:created xsi:type="dcterms:W3CDTF">2012-09-12T23:13:00Z</dcterms:created>
  <dcterms:modified xsi:type="dcterms:W3CDTF">2023-12-09T20:36:32Z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7DA154BA773149DF8512D744291D02B4_13</vt:lpwstr>
  </property>
  <property fmtid="{D5CDD505-2E9C-101B-9397-08002B2CF9AE}" pid="3" name="KSOProductBuildVer">
    <vt:lpwstr>1033-12.2.0.13306</vt:lpwstr>
  </property>
</Properties>
</file>