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6009263" cy="43205400"/>
  <p:notesSz cx="6858000" cy="9144000"/>
  <p:defaultTextStyle>
    <a:defPPr>
      <a:defRPr lang="fr-FR"/>
    </a:defPPr>
    <a:lvl1pPr marL="0" algn="l" defTabSz="2263231" rtl="0" eaLnBrk="1" latinLnBrk="0" hangingPunct="1">
      <a:defRPr sz="8900" kern="1200">
        <a:solidFill>
          <a:schemeClr val="tx1"/>
        </a:solidFill>
        <a:latin typeface="+mn-lt"/>
        <a:ea typeface="+mn-ea"/>
        <a:cs typeface="+mn-cs"/>
      </a:defRPr>
    </a:lvl1pPr>
    <a:lvl2pPr marL="2263231" algn="l" defTabSz="2263231" rtl="0" eaLnBrk="1" latinLnBrk="0" hangingPunct="1">
      <a:defRPr sz="8900" kern="1200">
        <a:solidFill>
          <a:schemeClr val="tx1"/>
        </a:solidFill>
        <a:latin typeface="+mn-lt"/>
        <a:ea typeface="+mn-ea"/>
        <a:cs typeface="+mn-cs"/>
      </a:defRPr>
    </a:lvl2pPr>
    <a:lvl3pPr marL="4526463" algn="l" defTabSz="2263231" rtl="0" eaLnBrk="1" latinLnBrk="0" hangingPunct="1">
      <a:defRPr sz="8900" kern="1200">
        <a:solidFill>
          <a:schemeClr val="tx1"/>
        </a:solidFill>
        <a:latin typeface="+mn-lt"/>
        <a:ea typeface="+mn-ea"/>
        <a:cs typeface="+mn-cs"/>
      </a:defRPr>
    </a:lvl3pPr>
    <a:lvl4pPr marL="6789694" algn="l" defTabSz="2263231" rtl="0" eaLnBrk="1" latinLnBrk="0" hangingPunct="1">
      <a:defRPr sz="8900" kern="1200">
        <a:solidFill>
          <a:schemeClr val="tx1"/>
        </a:solidFill>
        <a:latin typeface="+mn-lt"/>
        <a:ea typeface="+mn-ea"/>
        <a:cs typeface="+mn-cs"/>
      </a:defRPr>
    </a:lvl4pPr>
    <a:lvl5pPr marL="9052926" algn="l" defTabSz="2263231" rtl="0" eaLnBrk="1" latinLnBrk="0" hangingPunct="1">
      <a:defRPr sz="8900" kern="1200">
        <a:solidFill>
          <a:schemeClr val="tx1"/>
        </a:solidFill>
        <a:latin typeface="+mn-lt"/>
        <a:ea typeface="+mn-ea"/>
        <a:cs typeface="+mn-cs"/>
      </a:defRPr>
    </a:lvl5pPr>
    <a:lvl6pPr marL="11316157" algn="l" defTabSz="2263231" rtl="0" eaLnBrk="1" latinLnBrk="0" hangingPunct="1">
      <a:defRPr sz="8900" kern="1200">
        <a:solidFill>
          <a:schemeClr val="tx1"/>
        </a:solidFill>
        <a:latin typeface="+mn-lt"/>
        <a:ea typeface="+mn-ea"/>
        <a:cs typeface="+mn-cs"/>
      </a:defRPr>
    </a:lvl6pPr>
    <a:lvl7pPr marL="13579389" algn="l" defTabSz="2263231" rtl="0" eaLnBrk="1" latinLnBrk="0" hangingPunct="1">
      <a:defRPr sz="8900" kern="1200">
        <a:solidFill>
          <a:schemeClr val="tx1"/>
        </a:solidFill>
        <a:latin typeface="+mn-lt"/>
        <a:ea typeface="+mn-ea"/>
        <a:cs typeface="+mn-cs"/>
      </a:defRPr>
    </a:lvl7pPr>
    <a:lvl8pPr marL="15842620" algn="l" defTabSz="2263231" rtl="0" eaLnBrk="1" latinLnBrk="0" hangingPunct="1">
      <a:defRPr sz="8900" kern="1200">
        <a:solidFill>
          <a:schemeClr val="tx1"/>
        </a:solidFill>
        <a:latin typeface="+mn-lt"/>
        <a:ea typeface="+mn-ea"/>
        <a:cs typeface="+mn-cs"/>
      </a:defRPr>
    </a:lvl8pPr>
    <a:lvl9pPr marL="18105852" algn="l" defTabSz="2263231" rtl="0" eaLnBrk="1" latinLnBrk="0" hangingPunct="1">
      <a:defRPr sz="8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13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881" autoAdjust="0"/>
  </p:normalViewPr>
  <p:slideViewPr>
    <p:cSldViewPr snapToGrid="0" snapToObjects="1">
      <p:cViewPr>
        <p:scale>
          <a:sx n="20" d="100"/>
          <a:sy n="20" d="100"/>
        </p:scale>
        <p:origin x="1152" y="-2190"/>
      </p:cViewPr>
      <p:guideLst>
        <p:guide orient="horz" pos="13608"/>
        <p:guide pos="1134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8FC33-7A27-1740-BFD7-BF681F7D34EC}" type="datetimeFigureOut">
              <a:rPr lang="fr-FR" smtClean="0"/>
              <a:t>04/12/2020</a:t>
            </a:fld>
            <a:endParaRPr lang="fr-FR"/>
          </a:p>
        </p:txBody>
      </p:sp>
      <p:sp>
        <p:nvSpPr>
          <p:cNvPr id="4" name="Espace réservé de l'image des diapositives 3"/>
          <p:cNvSpPr>
            <a:spLocks noGrp="1" noRot="1" noChangeAspect="1"/>
          </p:cNvSpPr>
          <p:nvPr>
            <p:ph type="sldImg" idx="2"/>
          </p:nvPr>
        </p:nvSpPr>
        <p:spPr>
          <a:xfrm>
            <a:off x="2000250" y="685800"/>
            <a:ext cx="28575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C897C0-DC98-EE45-BE22-3DB997F41AAC}" type="slidenum">
              <a:rPr lang="fr-FR" smtClean="0"/>
              <a:t>‹N°›</a:t>
            </a:fld>
            <a:endParaRPr lang="fr-FR"/>
          </a:p>
        </p:txBody>
      </p:sp>
    </p:spTree>
    <p:extLst>
      <p:ext uri="{BB962C8B-B14F-4D97-AF65-F5344CB8AC3E}">
        <p14:creationId xmlns:p14="http://schemas.microsoft.com/office/powerpoint/2010/main" val="1834014247"/>
      </p:ext>
    </p:extLst>
  </p:cSld>
  <p:clrMap bg1="lt1" tx1="dk1" bg2="lt2" tx2="dk2" accent1="accent1" accent2="accent2" accent3="accent3" accent4="accent4" accent5="accent5" accent6="accent6" hlink="hlink" folHlink="folHlink"/>
  <p:notesStyle>
    <a:lvl1pPr marL="0" algn="l" defTabSz="2263231" rtl="0" eaLnBrk="1" latinLnBrk="0" hangingPunct="1">
      <a:defRPr sz="5900" kern="1200">
        <a:solidFill>
          <a:schemeClr val="tx1"/>
        </a:solidFill>
        <a:latin typeface="+mn-lt"/>
        <a:ea typeface="+mn-ea"/>
        <a:cs typeface="+mn-cs"/>
      </a:defRPr>
    </a:lvl1pPr>
    <a:lvl2pPr marL="2263231" algn="l" defTabSz="2263231" rtl="0" eaLnBrk="1" latinLnBrk="0" hangingPunct="1">
      <a:defRPr sz="5900" kern="1200">
        <a:solidFill>
          <a:schemeClr val="tx1"/>
        </a:solidFill>
        <a:latin typeface="+mn-lt"/>
        <a:ea typeface="+mn-ea"/>
        <a:cs typeface="+mn-cs"/>
      </a:defRPr>
    </a:lvl2pPr>
    <a:lvl3pPr marL="4526463" algn="l" defTabSz="2263231" rtl="0" eaLnBrk="1" latinLnBrk="0" hangingPunct="1">
      <a:defRPr sz="5900" kern="1200">
        <a:solidFill>
          <a:schemeClr val="tx1"/>
        </a:solidFill>
        <a:latin typeface="+mn-lt"/>
        <a:ea typeface="+mn-ea"/>
        <a:cs typeface="+mn-cs"/>
      </a:defRPr>
    </a:lvl3pPr>
    <a:lvl4pPr marL="6789694" algn="l" defTabSz="2263231" rtl="0" eaLnBrk="1" latinLnBrk="0" hangingPunct="1">
      <a:defRPr sz="5900" kern="1200">
        <a:solidFill>
          <a:schemeClr val="tx1"/>
        </a:solidFill>
        <a:latin typeface="+mn-lt"/>
        <a:ea typeface="+mn-ea"/>
        <a:cs typeface="+mn-cs"/>
      </a:defRPr>
    </a:lvl4pPr>
    <a:lvl5pPr marL="9052926" algn="l" defTabSz="2263231" rtl="0" eaLnBrk="1" latinLnBrk="0" hangingPunct="1">
      <a:defRPr sz="5900" kern="1200">
        <a:solidFill>
          <a:schemeClr val="tx1"/>
        </a:solidFill>
        <a:latin typeface="+mn-lt"/>
        <a:ea typeface="+mn-ea"/>
        <a:cs typeface="+mn-cs"/>
      </a:defRPr>
    </a:lvl5pPr>
    <a:lvl6pPr marL="11316157" algn="l" defTabSz="2263231" rtl="0" eaLnBrk="1" latinLnBrk="0" hangingPunct="1">
      <a:defRPr sz="5900" kern="1200">
        <a:solidFill>
          <a:schemeClr val="tx1"/>
        </a:solidFill>
        <a:latin typeface="+mn-lt"/>
        <a:ea typeface="+mn-ea"/>
        <a:cs typeface="+mn-cs"/>
      </a:defRPr>
    </a:lvl6pPr>
    <a:lvl7pPr marL="13579389" algn="l" defTabSz="2263231" rtl="0" eaLnBrk="1" latinLnBrk="0" hangingPunct="1">
      <a:defRPr sz="5900" kern="1200">
        <a:solidFill>
          <a:schemeClr val="tx1"/>
        </a:solidFill>
        <a:latin typeface="+mn-lt"/>
        <a:ea typeface="+mn-ea"/>
        <a:cs typeface="+mn-cs"/>
      </a:defRPr>
    </a:lvl7pPr>
    <a:lvl8pPr marL="15842620" algn="l" defTabSz="2263231" rtl="0" eaLnBrk="1" latinLnBrk="0" hangingPunct="1">
      <a:defRPr sz="5900" kern="1200">
        <a:solidFill>
          <a:schemeClr val="tx1"/>
        </a:solidFill>
        <a:latin typeface="+mn-lt"/>
        <a:ea typeface="+mn-ea"/>
        <a:cs typeface="+mn-cs"/>
      </a:defRPr>
    </a:lvl8pPr>
    <a:lvl9pPr marL="18105852" algn="l" defTabSz="2263231" rtl="0" eaLnBrk="1" latinLnBrk="0" hangingPunct="1">
      <a:defRPr sz="5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 </a:t>
            </a:r>
          </a:p>
        </p:txBody>
      </p:sp>
      <p:sp>
        <p:nvSpPr>
          <p:cNvPr id="4" name="Espace réservé du numéro de diapositive 3"/>
          <p:cNvSpPr>
            <a:spLocks noGrp="1"/>
          </p:cNvSpPr>
          <p:nvPr>
            <p:ph type="sldNum" sz="quarter" idx="10"/>
          </p:nvPr>
        </p:nvSpPr>
        <p:spPr/>
        <p:txBody>
          <a:bodyPr/>
          <a:lstStyle/>
          <a:p>
            <a:fld id="{38C897C0-DC98-EE45-BE22-3DB997F41AAC}" type="slidenum">
              <a:rPr lang="fr-FR" smtClean="0"/>
              <a:t>1</a:t>
            </a:fld>
            <a:endParaRPr lang="fr-FR"/>
          </a:p>
        </p:txBody>
      </p:sp>
    </p:spTree>
    <p:extLst>
      <p:ext uri="{BB962C8B-B14F-4D97-AF65-F5344CB8AC3E}">
        <p14:creationId xmlns:p14="http://schemas.microsoft.com/office/powerpoint/2010/main" val="2778876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700695" y="13421680"/>
            <a:ext cx="30607874" cy="9261158"/>
          </a:xfrm>
        </p:spPr>
        <p:txBody>
          <a:bodyPr/>
          <a:lstStyle/>
          <a:p>
            <a:r>
              <a:rPr lang="en-US"/>
              <a:t>Cliquez et modifiez le titre</a:t>
            </a:r>
            <a:endParaRPr lang="fr-FR"/>
          </a:p>
        </p:txBody>
      </p:sp>
      <p:sp>
        <p:nvSpPr>
          <p:cNvPr id="3" name="Sous-titre 2"/>
          <p:cNvSpPr>
            <a:spLocks noGrp="1"/>
          </p:cNvSpPr>
          <p:nvPr>
            <p:ph type="subTitle" idx="1"/>
          </p:nvPr>
        </p:nvSpPr>
        <p:spPr>
          <a:xfrm>
            <a:off x="5401390" y="24483060"/>
            <a:ext cx="25206484" cy="11041380"/>
          </a:xfrm>
        </p:spPr>
        <p:txBody>
          <a:bodyPr/>
          <a:lstStyle>
            <a:lvl1pPr marL="0" indent="0" algn="ctr">
              <a:buNone/>
              <a:defRPr>
                <a:solidFill>
                  <a:schemeClr val="tx1">
                    <a:tint val="75000"/>
                  </a:schemeClr>
                </a:solidFill>
              </a:defRPr>
            </a:lvl1pPr>
            <a:lvl2pPr marL="2263231" indent="0" algn="ctr">
              <a:buNone/>
              <a:defRPr>
                <a:solidFill>
                  <a:schemeClr val="tx1">
                    <a:tint val="75000"/>
                  </a:schemeClr>
                </a:solidFill>
              </a:defRPr>
            </a:lvl2pPr>
            <a:lvl3pPr marL="4526463" indent="0" algn="ctr">
              <a:buNone/>
              <a:defRPr>
                <a:solidFill>
                  <a:schemeClr val="tx1">
                    <a:tint val="75000"/>
                  </a:schemeClr>
                </a:solidFill>
              </a:defRPr>
            </a:lvl3pPr>
            <a:lvl4pPr marL="6789694" indent="0" algn="ctr">
              <a:buNone/>
              <a:defRPr>
                <a:solidFill>
                  <a:schemeClr val="tx1">
                    <a:tint val="75000"/>
                  </a:schemeClr>
                </a:solidFill>
              </a:defRPr>
            </a:lvl4pPr>
            <a:lvl5pPr marL="9052926" indent="0" algn="ctr">
              <a:buNone/>
              <a:defRPr>
                <a:solidFill>
                  <a:schemeClr val="tx1">
                    <a:tint val="75000"/>
                  </a:schemeClr>
                </a:solidFill>
              </a:defRPr>
            </a:lvl5pPr>
            <a:lvl6pPr marL="11316157" indent="0" algn="ctr">
              <a:buNone/>
              <a:defRPr>
                <a:solidFill>
                  <a:schemeClr val="tx1">
                    <a:tint val="75000"/>
                  </a:schemeClr>
                </a:solidFill>
              </a:defRPr>
            </a:lvl6pPr>
            <a:lvl7pPr marL="13579389" indent="0" algn="ctr">
              <a:buNone/>
              <a:defRPr>
                <a:solidFill>
                  <a:schemeClr val="tx1">
                    <a:tint val="75000"/>
                  </a:schemeClr>
                </a:solidFill>
              </a:defRPr>
            </a:lvl7pPr>
            <a:lvl8pPr marL="15842620" indent="0" algn="ctr">
              <a:buNone/>
              <a:defRPr>
                <a:solidFill>
                  <a:schemeClr val="tx1">
                    <a:tint val="75000"/>
                  </a:schemeClr>
                </a:solidFill>
              </a:defRPr>
            </a:lvl8pPr>
            <a:lvl9pPr marL="18105852" indent="0" algn="ctr">
              <a:buNone/>
              <a:defRPr>
                <a:solidFill>
                  <a:schemeClr val="tx1">
                    <a:tint val="75000"/>
                  </a:schemeClr>
                </a:solidFill>
              </a:defRPr>
            </a:lvl9pPr>
          </a:lstStyle>
          <a:p>
            <a:r>
              <a:rPr lang="en-US"/>
              <a:t>Cliquez pour modifier le style des sous-titres du masque</a:t>
            </a:r>
            <a:endParaRPr lang="fr-FR"/>
          </a:p>
        </p:txBody>
      </p:sp>
      <p:sp>
        <p:nvSpPr>
          <p:cNvPr id="4" name="Espace réservé de la date 3"/>
          <p:cNvSpPr>
            <a:spLocks noGrp="1"/>
          </p:cNvSpPr>
          <p:nvPr>
            <p:ph type="dt" sz="half" idx="10"/>
          </p:nvPr>
        </p:nvSpPr>
        <p:spPr/>
        <p:txBody>
          <a:bodyPr/>
          <a:lstStyle/>
          <a:p>
            <a:fld id="{FBA255D8-BECA-CD48-995C-630E1C69D4F1}" type="datetimeFigureOut">
              <a:rPr lang="fr-FR" smtClean="0"/>
              <a:t>04/12/2020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37A20F-7E15-8A4E-8B3C-ABB22DF7F32B}" type="slidenum">
              <a:rPr lang="fr-FR" smtClean="0"/>
              <a:t>‹N°›</a:t>
            </a:fld>
            <a:endParaRPr lang="fr-FR"/>
          </a:p>
        </p:txBody>
      </p:sp>
    </p:spTree>
    <p:extLst>
      <p:ext uri="{BB962C8B-B14F-4D97-AF65-F5344CB8AC3E}">
        <p14:creationId xmlns:p14="http://schemas.microsoft.com/office/powerpoint/2010/main" val="3400039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Espace réservé de la date 3"/>
          <p:cNvSpPr>
            <a:spLocks noGrp="1"/>
          </p:cNvSpPr>
          <p:nvPr>
            <p:ph type="dt" sz="half" idx="10"/>
          </p:nvPr>
        </p:nvSpPr>
        <p:spPr/>
        <p:txBody>
          <a:bodyPr/>
          <a:lstStyle/>
          <a:p>
            <a:fld id="{FBA255D8-BECA-CD48-995C-630E1C69D4F1}" type="datetimeFigureOut">
              <a:rPr lang="fr-FR" smtClean="0"/>
              <a:t>04/12/2020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37A20F-7E15-8A4E-8B3C-ABB22DF7F32B}" type="slidenum">
              <a:rPr lang="fr-FR" smtClean="0"/>
              <a:t>‹N°›</a:t>
            </a:fld>
            <a:endParaRPr lang="fr-FR"/>
          </a:p>
        </p:txBody>
      </p:sp>
    </p:spTree>
    <p:extLst>
      <p:ext uri="{BB962C8B-B14F-4D97-AF65-F5344CB8AC3E}">
        <p14:creationId xmlns:p14="http://schemas.microsoft.com/office/powerpoint/2010/main" val="12593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6106716" y="1730222"/>
            <a:ext cx="8102084" cy="36864608"/>
          </a:xfrm>
        </p:spPr>
        <p:txBody>
          <a:bodyPr vert="eaVert"/>
          <a:lstStyle/>
          <a:p>
            <a:r>
              <a:rPr lang="en-US"/>
              <a:t>Cliquez et modifiez le titre</a:t>
            </a:r>
            <a:endParaRPr lang="fr-FR"/>
          </a:p>
        </p:txBody>
      </p:sp>
      <p:sp>
        <p:nvSpPr>
          <p:cNvPr id="3" name="Espace réservé du texte vertical 2"/>
          <p:cNvSpPr>
            <a:spLocks noGrp="1"/>
          </p:cNvSpPr>
          <p:nvPr>
            <p:ph type="body" orient="vert" idx="1"/>
          </p:nvPr>
        </p:nvSpPr>
        <p:spPr>
          <a:xfrm>
            <a:off x="1800463" y="1730222"/>
            <a:ext cx="23706098" cy="36864608"/>
          </a:xfrm>
        </p:spPr>
        <p:txBody>
          <a:bodyPr vert="eaVert"/>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Espace réservé de la date 3"/>
          <p:cNvSpPr>
            <a:spLocks noGrp="1"/>
          </p:cNvSpPr>
          <p:nvPr>
            <p:ph type="dt" sz="half" idx="10"/>
          </p:nvPr>
        </p:nvSpPr>
        <p:spPr/>
        <p:txBody>
          <a:bodyPr/>
          <a:lstStyle/>
          <a:p>
            <a:fld id="{FBA255D8-BECA-CD48-995C-630E1C69D4F1}" type="datetimeFigureOut">
              <a:rPr lang="fr-FR" smtClean="0"/>
              <a:t>04/12/2020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37A20F-7E15-8A4E-8B3C-ABB22DF7F32B}" type="slidenum">
              <a:rPr lang="fr-FR" smtClean="0"/>
              <a:t>‹N°›</a:t>
            </a:fld>
            <a:endParaRPr lang="fr-FR"/>
          </a:p>
        </p:txBody>
      </p:sp>
    </p:spTree>
    <p:extLst>
      <p:ext uri="{BB962C8B-B14F-4D97-AF65-F5344CB8AC3E}">
        <p14:creationId xmlns:p14="http://schemas.microsoft.com/office/powerpoint/2010/main" val="386000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Cliquez et modifiez le titre</a:t>
            </a:r>
            <a:endParaRPr lang="fr-FR"/>
          </a:p>
        </p:txBody>
      </p:sp>
      <p:sp>
        <p:nvSpPr>
          <p:cNvPr id="3" name="Espace réservé du contenu 2"/>
          <p:cNvSpPr>
            <a:spLocks noGrp="1"/>
          </p:cNvSpPr>
          <p:nvPr>
            <p:ph idx="1"/>
          </p:nvPr>
        </p:nvSpPr>
        <p:spPr/>
        <p:txBody>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Espace réservé de la date 3"/>
          <p:cNvSpPr>
            <a:spLocks noGrp="1"/>
          </p:cNvSpPr>
          <p:nvPr>
            <p:ph type="dt" sz="half" idx="10"/>
          </p:nvPr>
        </p:nvSpPr>
        <p:spPr/>
        <p:txBody>
          <a:bodyPr/>
          <a:lstStyle/>
          <a:p>
            <a:fld id="{FBA255D8-BECA-CD48-995C-630E1C69D4F1}" type="datetimeFigureOut">
              <a:rPr lang="fr-FR" smtClean="0"/>
              <a:t>04/12/2020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37A20F-7E15-8A4E-8B3C-ABB22DF7F32B}" type="slidenum">
              <a:rPr lang="fr-FR" smtClean="0"/>
              <a:t>‹N°›</a:t>
            </a:fld>
            <a:endParaRPr lang="fr-FR"/>
          </a:p>
        </p:txBody>
      </p:sp>
    </p:spTree>
    <p:extLst>
      <p:ext uri="{BB962C8B-B14F-4D97-AF65-F5344CB8AC3E}">
        <p14:creationId xmlns:p14="http://schemas.microsoft.com/office/powerpoint/2010/main" val="97474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844483" y="27763473"/>
            <a:ext cx="30607874" cy="8581073"/>
          </a:xfrm>
        </p:spPr>
        <p:txBody>
          <a:bodyPr anchor="t"/>
          <a:lstStyle>
            <a:lvl1pPr algn="l">
              <a:defRPr sz="19800" b="1" cap="all"/>
            </a:lvl1pPr>
          </a:lstStyle>
          <a:p>
            <a:r>
              <a:rPr lang="en-US"/>
              <a:t>Cliquez et modifiez le titre</a:t>
            </a:r>
            <a:endParaRPr lang="fr-FR"/>
          </a:p>
        </p:txBody>
      </p:sp>
      <p:sp>
        <p:nvSpPr>
          <p:cNvPr id="3" name="Espace réservé du texte 2"/>
          <p:cNvSpPr>
            <a:spLocks noGrp="1"/>
          </p:cNvSpPr>
          <p:nvPr>
            <p:ph type="body" idx="1"/>
          </p:nvPr>
        </p:nvSpPr>
        <p:spPr>
          <a:xfrm>
            <a:off x="2844483" y="18312295"/>
            <a:ext cx="30607874" cy="9451178"/>
          </a:xfrm>
        </p:spPr>
        <p:txBody>
          <a:bodyPr anchor="b"/>
          <a:lstStyle>
            <a:lvl1pPr marL="0" indent="0">
              <a:buNone/>
              <a:defRPr sz="9900">
                <a:solidFill>
                  <a:schemeClr val="tx1">
                    <a:tint val="75000"/>
                  </a:schemeClr>
                </a:solidFill>
              </a:defRPr>
            </a:lvl1pPr>
            <a:lvl2pPr marL="2263231" indent="0">
              <a:buNone/>
              <a:defRPr sz="8900">
                <a:solidFill>
                  <a:schemeClr val="tx1">
                    <a:tint val="75000"/>
                  </a:schemeClr>
                </a:solidFill>
              </a:defRPr>
            </a:lvl2pPr>
            <a:lvl3pPr marL="4526463" indent="0">
              <a:buNone/>
              <a:defRPr sz="7900">
                <a:solidFill>
                  <a:schemeClr val="tx1">
                    <a:tint val="75000"/>
                  </a:schemeClr>
                </a:solidFill>
              </a:defRPr>
            </a:lvl3pPr>
            <a:lvl4pPr marL="6789694" indent="0">
              <a:buNone/>
              <a:defRPr sz="6900">
                <a:solidFill>
                  <a:schemeClr val="tx1">
                    <a:tint val="75000"/>
                  </a:schemeClr>
                </a:solidFill>
              </a:defRPr>
            </a:lvl4pPr>
            <a:lvl5pPr marL="9052926" indent="0">
              <a:buNone/>
              <a:defRPr sz="6900">
                <a:solidFill>
                  <a:schemeClr val="tx1">
                    <a:tint val="75000"/>
                  </a:schemeClr>
                </a:solidFill>
              </a:defRPr>
            </a:lvl5pPr>
            <a:lvl6pPr marL="11316157" indent="0">
              <a:buNone/>
              <a:defRPr sz="6900">
                <a:solidFill>
                  <a:schemeClr val="tx1">
                    <a:tint val="75000"/>
                  </a:schemeClr>
                </a:solidFill>
              </a:defRPr>
            </a:lvl6pPr>
            <a:lvl7pPr marL="13579389" indent="0">
              <a:buNone/>
              <a:defRPr sz="6900">
                <a:solidFill>
                  <a:schemeClr val="tx1">
                    <a:tint val="75000"/>
                  </a:schemeClr>
                </a:solidFill>
              </a:defRPr>
            </a:lvl7pPr>
            <a:lvl8pPr marL="15842620" indent="0">
              <a:buNone/>
              <a:defRPr sz="6900">
                <a:solidFill>
                  <a:schemeClr val="tx1">
                    <a:tint val="75000"/>
                  </a:schemeClr>
                </a:solidFill>
              </a:defRPr>
            </a:lvl8pPr>
            <a:lvl9pPr marL="18105852" indent="0">
              <a:buNone/>
              <a:defRPr sz="6900">
                <a:solidFill>
                  <a:schemeClr val="tx1">
                    <a:tint val="75000"/>
                  </a:schemeClr>
                </a:solidFill>
              </a:defRPr>
            </a:lvl9pPr>
          </a:lstStyle>
          <a:p>
            <a:pPr lvl="0"/>
            <a:r>
              <a:rPr lang="en-US"/>
              <a:t>Cliquez pour modifier les styles du texte du masque</a:t>
            </a:r>
          </a:p>
        </p:txBody>
      </p:sp>
      <p:sp>
        <p:nvSpPr>
          <p:cNvPr id="4" name="Espace réservé de la date 3"/>
          <p:cNvSpPr>
            <a:spLocks noGrp="1"/>
          </p:cNvSpPr>
          <p:nvPr>
            <p:ph type="dt" sz="half" idx="10"/>
          </p:nvPr>
        </p:nvSpPr>
        <p:spPr/>
        <p:txBody>
          <a:bodyPr/>
          <a:lstStyle/>
          <a:p>
            <a:fld id="{FBA255D8-BECA-CD48-995C-630E1C69D4F1}" type="datetimeFigureOut">
              <a:rPr lang="fr-FR" smtClean="0"/>
              <a:t>04/12/2020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37A20F-7E15-8A4E-8B3C-ABB22DF7F32B}" type="slidenum">
              <a:rPr lang="fr-FR" smtClean="0"/>
              <a:t>‹N°›</a:t>
            </a:fld>
            <a:endParaRPr lang="fr-FR"/>
          </a:p>
        </p:txBody>
      </p:sp>
    </p:spTree>
    <p:extLst>
      <p:ext uri="{BB962C8B-B14F-4D97-AF65-F5344CB8AC3E}">
        <p14:creationId xmlns:p14="http://schemas.microsoft.com/office/powerpoint/2010/main" val="166904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Cliquez et modifiez le titre</a:t>
            </a:r>
            <a:endParaRPr lang="fr-FR"/>
          </a:p>
        </p:txBody>
      </p:sp>
      <p:sp>
        <p:nvSpPr>
          <p:cNvPr id="3" name="Espace réservé du contenu 2"/>
          <p:cNvSpPr>
            <a:spLocks noGrp="1"/>
          </p:cNvSpPr>
          <p:nvPr>
            <p:ph sz="half" idx="1"/>
          </p:nvPr>
        </p:nvSpPr>
        <p:spPr>
          <a:xfrm>
            <a:off x="1800463" y="10081263"/>
            <a:ext cx="15904091" cy="28513567"/>
          </a:xfrm>
        </p:spPr>
        <p:txBody>
          <a:bodyPr/>
          <a:lstStyle>
            <a:lvl1pPr>
              <a:defRPr sz="13900"/>
            </a:lvl1pPr>
            <a:lvl2pPr>
              <a:defRPr sz="11900"/>
            </a:lvl2pPr>
            <a:lvl3pPr>
              <a:defRPr sz="9900"/>
            </a:lvl3pPr>
            <a:lvl4pPr>
              <a:defRPr sz="8900"/>
            </a:lvl4pPr>
            <a:lvl5pPr>
              <a:defRPr sz="8900"/>
            </a:lvl5pPr>
            <a:lvl6pPr>
              <a:defRPr sz="8900"/>
            </a:lvl6pPr>
            <a:lvl7pPr>
              <a:defRPr sz="8900"/>
            </a:lvl7pPr>
            <a:lvl8pPr>
              <a:defRPr sz="8900"/>
            </a:lvl8pPr>
            <a:lvl9pPr>
              <a:defRPr sz="8900"/>
            </a:lvl9p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Espace réservé du contenu 3"/>
          <p:cNvSpPr>
            <a:spLocks noGrp="1"/>
          </p:cNvSpPr>
          <p:nvPr>
            <p:ph sz="half" idx="2"/>
          </p:nvPr>
        </p:nvSpPr>
        <p:spPr>
          <a:xfrm>
            <a:off x="18304709" y="10081263"/>
            <a:ext cx="15904091" cy="28513567"/>
          </a:xfrm>
        </p:spPr>
        <p:txBody>
          <a:bodyPr/>
          <a:lstStyle>
            <a:lvl1pPr>
              <a:defRPr sz="13900"/>
            </a:lvl1pPr>
            <a:lvl2pPr>
              <a:defRPr sz="11900"/>
            </a:lvl2pPr>
            <a:lvl3pPr>
              <a:defRPr sz="9900"/>
            </a:lvl3pPr>
            <a:lvl4pPr>
              <a:defRPr sz="8900"/>
            </a:lvl4pPr>
            <a:lvl5pPr>
              <a:defRPr sz="8900"/>
            </a:lvl5pPr>
            <a:lvl6pPr>
              <a:defRPr sz="8900"/>
            </a:lvl6pPr>
            <a:lvl7pPr>
              <a:defRPr sz="8900"/>
            </a:lvl7pPr>
            <a:lvl8pPr>
              <a:defRPr sz="8900"/>
            </a:lvl8pPr>
            <a:lvl9pPr>
              <a:defRPr sz="8900"/>
            </a:lvl9p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5" name="Espace réservé de la date 4"/>
          <p:cNvSpPr>
            <a:spLocks noGrp="1"/>
          </p:cNvSpPr>
          <p:nvPr>
            <p:ph type="dt" sz="half" idx="10"/>
          </p:nvPr>
        </p:nvSpPr>
        <p:spPr/>
        <p:txBody>
          <a:bodyPr/>
          <a:lstStyle/>
          <a:p>
            <a:fld id="{FBA255D8-BECA-CD48-995C-630E1C69D4F1}" type="datetimeFigureOut">
              <a:rPr lang="fr-FR" smtClean="0"/>
              <a:t>04/12/2020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337A20F-7E15-8A4E-8B3C-ABB22DF7F32B}" type="slidenum">
              <a:rPr lang="fr-FR" smtClean="0"/>
              <a:t>‹N°›</a:t>
            </a:fld>
            <a:endParaRPr lang="fr-FR"/>
          </a:p>
        </p:txBody>
      </p:sp>
    </p:spTree>
    <p:extLst>
      <p:ext uri="{BB962C8B-B14F-4D97-AF65-F5344CB8AC3E}">
        <p14:creationId xmlns:p14="http://schemas.microsoft.com/office/powerpoint/2010/main" val="256861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Cliquez et modifiez le titre</a:t>
            </a:r>
            <a:endParaRPr lang="fr-FR"/>
          </a:p>
        </p:txBody>
      </p:sp>
      <p:sp>
        <p:nvSpPr>
          <p:cNvPr id="3" name="Espace réservé du texte 2"/>
          <p:cNvSpPr>
            <a:spLocks noGrp="1"/>
          </p:cNvSpPr>
          <p:nvPr>
            <p:ph type="body" idx="1"/>
          </p:nvPr>
        </p:nvSpPr>
        <p:spPr>
          <a:xfrm>
            <a:off x="1800463" y="9671212"/>
            <a:ext cx="15910345" cy="4030501"/>
          </a:xfrm>
        </p:spPr>
        <p:txBody>
          <a:bodyPr anchor="b"/>
          <a:lstStyle>
            <a:lvl1pPr marL="0" indent="0">
              <a:buNone/>
              <a:defRPr sz="11900" b="1"/>
            </a:lvl1pPr>
            <a:lvl2pPr marL="2263231" indent="0">
              <a:buNone/>
              <a:defRPr sz="9900" b="1"/>
            </a:lvl2pPr>
            <a:lvl3pPr marL="4526463" indent="0">
              <a:buNone/>
              <a:defRPr sz="8900" b="1"/>
            </a:lvl3pPr>
            <a:lvl4pPr marL="6789694" indent="0">
              <a:buNone/>
              <a:defRPr sz="7900" b="1"/>
            </a:lvl4pPr>
            <a:lvl5pPr marL="9052926" indent="0">
              <a:buNone/>
              <a:defRPr sz="7900" b="1"/>
            </a:lvl5pPr>
            <a:lvl6pPr marL="11316157" indent="0">
              <a:buNone/>
              <a:defRPr sz="7900" b="1"/>
            </a:lvl6pPr>
            <a:lvl7pPr marL="13579389" indent="0">
              <a:buNone/>
              <a:defRPr sz="7900" b="1"/>
            </a:lvl7pPr>
            <a:lvl8pPr marL="15842620" indent="0">
              <a:buNone/>
              <a:defRPr sz="7900" b="1"/>
            </a:lvl8pPr>
            <a:lvl9pPr marL="18105852" indent="0">
              <a:buNone/>
              <a:defRPr sz="7900" b="1"/>
            </a:lvl9pPr>
          </a:lstStyle>
          <a:p>
            <a:pPr lvl="0"/>
            <a:r>
              <a:rPr lang="en-US"/>
              <a:t>Cliquez pour modifier les styles du texte du masque</a:t>
            </a:r>
          </a:p>
        </p:txBody>
      </p:sp>
      <p:sp>
        <p:nvSpPr>
          <p:cNvPr id="4" name="Espace réservé du contenu 3"/>
          <p:cNvSpPr>
            <a:spLocks noGrp="1"/>
          </p:cNvSpPr>
          <p:nvPr>
            <p:ph sz="half" idx="2"/>
          </p:nvPr>
        </p:nvSpPr>
        <p:spPr>
          <a:xfrm>
            <a:off x="1800463" y="13701713"/>
            <a:ext cx="15910345" cy="24893114"/>
          </a:xfrm>
        </p:spPr>
        <p:txBody>
          <a:bodyPr/>
          <a:lstStyle>
            <a:lvl1pPr>
              <a:defRPr sz="11900"/>
            </a:lvl1pPr>
            <a:lvl2pPr>
              <a:defRPr sz="9900"/>
            </a:lvl2pPr>
            <a:lvl3pPr>
              <a:defRPr sz="8900"/>
            </a:lvl3pPr>
            <a:lvl4pPr>
              <a:defRPr sz="7900"/>
            </a:lvl4pPr>
            <a:lvl5pPr>
              <a:defRPr sz="7900"/>
            </a:lvl5pPr>
            <a:lvl6pPr>
              <a:defRPr sz="7900"/>
            </a:lvl6pPr>
            <a:lvl7pPr>
              <a:defRPr sz="7900"/>
            </a:lvl7pPr>
            <a:lvl8pPr>
              <a:defRPr sz="7900"/>
            </a:lvl8pPr>
            <a:lvl9pPr>
              <a:defRPr sz="7900"/>
            </a:lvl9p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5" name="Espace réservé du texte 4"/>
          <p:cNvSpPr>
            <a:spLocks noGrp="1"/>
          </p:cNvSpPr>
          <p:nvPr>
            <p:ph type="body" sz="quarter" idx="3"/>
          </p:nvPr>
        </p:nvSpPr>
        <p:spPr>
          <a:xfrm>
            <a:off x="18292208" y="9671212"/>
            <a:ext cx="15916594" cy="4030501"/>
          </a:xfrm>
        </p:spPr>
        <p:txBody>
          <a:bodyPr anchor="b"/>
          <a:lstStyle>
            <a:lvl1pPr marL="0" indent="0">
              <a:buNone/>
              <a:defRPr sz="11900" b="1"/>
            </a:lvl1pPr>
            <a:lvl2pPr marL="2263231" indent="0">
              <a:buNone/>
              <a:defRPr sz="9900" b="1"/>
            </a:lvl2pPr>
            <a:lvl3pPr marL="4526463" indent="0">
              <a:buNone/>
              <a:defRPr sz="8900" b="1"/>
            </a:lvl3pPr>
            <a:lvl4pPr marL="6789694" indent="0">
              <a:buNone/>
              <a:defRPr sz="7900" b="1"/>
            </a:lvl4pPr>
            <a:lvl5pPr marL="9052926" indent="0">
              <a:buNone/>
              <a:defRPr sz="7900" b="1"/>
            </a:lvl5pPr>
            <a:lvl6pPr marL="11316157" indent="0">
              <a:buNone/>
              <a:defRPr sz="7900" b="1"/>
            </a:lvl6pPr>
            <a:lvl7pPr marL="13579389" indent="0">
              <a:buNone/>
              <a:defRPr sz="7900" b="1"/>
            </a:lvl7pPr>
            <a:lvl8pPr marL="15842620" indent="0">
              <a:buNone/>
              <a:defRPr sz="7900" b="1"/>
            </a:lvl8pPr>
            <a:lvl9pPr marL="18105852" indent="0">
              <a:buNone/>
              <a:defRPr sz="7900" b="1"/>
            </a:lvl9pPr>
          </a:lstStyle>
          <a:p>
            <a:pPr lvl="0"/>
            <a:r>
              <a:rPr lang="en-US"/>
              <a:t>Cliquez pour modifier les styles du texte du masque</a:t>
            </a:r>
          </a:p>
        </p:txBody>
      </p:sp>
      <p:sp>
        <p:nvSpPr>
          <p:cNvPr id="6" name="Espace réservé du contenu 5"/>
          <p:cNvSpPr>
            <a:spLocks noGrp="1"/>
          </p:cNvSpPr>
          <p:nvPr>
            <p:ph sz="quarter" idx="4"/>
          </p:nvPr>
        </p:nvSpPr>
        <p:spPr>
          <a:xfrm>
            <a:off x="18292208" y="13701713"/>
            <a:ext cx="15916594" cy="24893114"/>
          </a:xfrm>
        </p:spPr>
        <p:txBody>
          <a:bodyPr/>
          <a:lstStyle>
            <a:lvl1pPr>
              <a:defRPr sz="11900"/>
            </a:lvl1pPr>
            <a:lvl2pPr>
              <a:defRPr sz="9900"/>
            </a:lvl2pPr>
            <a:lvl3pPr>
              <a:defRPr sz="8900"/>
            </a:lvl3pPr>
            <a:lvl4pPr>
              <a:defRPr sz="7900"/>
            </a:lvl4pPr>
            <a:lvl5pPr>
              <a:defRPr sz="7900"/>
            </a:lvl5pPr>
            <a:lvl6pPr>
              <a:defRPr sz="7900"/>
            </a:lvl6pPr>
            <a:lvl7pPr>
              <a:defRPr sz="7900"/>
            </a:lvl7pPr>
            <a:lvl8pPr>
              <a:defRPr sz="7900"/>
            </a:lvl8pPr>
            <a:lvl9pPr>
              <a:defRPr sz="7900"/>
            </a:lvl9p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7" name="Espace réservé de la date 6"/>
          <p:cNvSpPr>
            <a:spLocks noGrp="1"/>
          </p:cNvSpPr>
          <p:nvPr>
            <p:ph type="dt" sz="half" idx="10"/>
          </p:nvPr>
        </p:nvSpPr>
        <p:spPr/>
        <p:txBody>
          <a:bodyPr/>
          <a:lstStyle/>
          <a:p>
            <a:fld id="{FBA255D8-BECA-CD48-995C-630E1C69D4F1}" type="datetimeFigureOut">
              <a:rPr lang="fr-FR" smtClean="0"/>
              <a:t>04/12/2020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337A20F-7E15-8A4E-8B3C-ABB22DF7F32B}" type="slidenum">
              <a:rPr lang="fr-FR" smtClean="0"/>
              <a:t>‹N°›</a:t>
            </a:fld>
            <a:endParaRPr lang="fr-FR"/>
          </a:p>
        </p:txBody>
      </p:sp>
    </p:spTree>
    <p:extLst>
      <p:ext uri="{BB962C8B-B14F-4D97-AF65-F5344CB8AC3E}">
        <p14:creationId xmlns:p14="http://schemas.microsoft.com/office/powerpoint/2010/main" val="181692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Cliquez et modifiez le titre</a:t>
            </a:r>
            <a:endParaRPr lang="fr-FR"/>
          </a:p>
        </p:txBody>
      </p:sp>
      <p:sp>
        <p:nvSpPr>
          <p:cNvPr id="3" name="Espace réservé de la date 2"/>
          <p:cNvSpPr>
            <a:spLocks noGrp="1"/>
          </p:cNvSpPr>
          <p:nvPr>
            <p:ph type="dt" sz="half" idx="10"/>
          </p:nvPr>
        </p:nvSpPr>
        <p:spPr/>
        <p:txBody>
          <a:bodyPr/>
          <a:lstStyle/>
          <a:p>
            <a:fld id="{FBA255D8-BECA-CD48-995C-630E1C69D4F1}" type="datetimeFigureOut">
              <a:rPr lang="fr-FR" smtClean="0"/>
              <a:t>04/12/2020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337A20F-7E15-8A4E-8B3C-ABB22DF7F32B}" type="slidenum">
              <a:rPr lang="fr-FR" smtClean="0"/>
              <a:t>‹N°›</a:t>
            </a:fld>
            <a:endParaRPr lang="fr-FR"/>
          </a:p>
        </p:txBody>
      </p:sp>
    </p:spTree>
    <p:extLst>
      <p:ext uri="{BB962C8B-B14F-4D97-AF65-F5344CB8AC3E}">
        <p14:creationId xmlns:p14="http://schemas.microsoft.com/office/powerpoint/2010/main" val="3608629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BA255D8-BECA-CD48-995C-630E1C69D4F1}" type="datetimeFigureOut">
              <a:rPr lang="fr-FR" smtClean="0"/>
              <a:t>04/12/2020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337A20F-7E15-8A4E-8B3C-ABB22DF7F32B}" type="slidenum">
              <a:rPr lang="fr-FR" smtClean="0"/>
              <a:t>‹N°›</a:t>
            </a:fld>
            <a:endParaRPr lang="fr-FR"/>
          </a:p>
        </p:txBody>
      </p:sp>
    </p:spTree>
    <p:extLst>
      <p:ext uri="{BB962C8B-B14F-4D97-AF65-F5344CB8AC3E}">
        <p14:creationId xmlns:p14="http://schemas.microsoft.com/office/powerpoint/2010/main" val="140057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00465" y="1720215"/>
            <a:ext cx="11846799" cy="7320915"/>
          </a:xfrm>
        </p:spPr>
        <p:txBody>
          <a:bodyPr anchor="b"/>
          <a:lstStyle>
            <a:lvl1pPr algn="l">
              <a:defRPr sz="9900" b="1"/>
            </a:lvl1pPr>
          </a:lstStyle>
          <a:p>
            <a:r>
              <a:rPr lang="en-US"/>
              <a:t>Cliquez et modifiez le titre</a:t>
            </a:r>
            <a:endParaRPr lang="fr-FR"/>
          </a:p>
        </p:txBody>
      </p:sp>
      <p:sp>
        <p:nvSpPr>
          <p:cNvPr id="3" name="Espace réservé du contenu 2"/>
          <p:cNvSpPr>
            <a:spLocks noGrp="1"/>
          </p:cNvSpPr>
          <p:nvPr>
            <p:ph idx="1"/>
          </p:nvPr>
        </p:nvSpPr>
        <p:spPr>
          <a:xfrm>
            <a:off x="14078622" y="1720218"/>
            <a:ext cx="20130178" cy="36874612"/>
          </a:xfrm>
        </p:spPr>
        <p:txBody>
          <a:bodyPr/>
          <a:lstStyle>
            <a:lvl1pPr>
              <a:defRPr sz="15800"/>
            </a:lvl1pPr>
            <a:lvl2pPr>
              <a:defRPr sz="13900"/>
            </a:lvl2pPr>
            <a:lvl3pPr>
              <a:defRPr sz="11900"/>
            </a:lvl3pPr>
            <a:lvl4pPr>
              <a:defRPr sz="9900"/>
            </a:lvl4pPr>
            <a:lvl5pPr>
              <a:defRPr sz="9900"/>
            </a:lvl5pPr>
            <a:lvl6pPr>
              <a:defRPr sz="9900"/>
            </a:lvl6pPr>
            <a:lvl7pPr>
              <a:defRPr sz="9900"/>
            </a:lvl7pPr>
            <a:lvl8pPr>
              <a:defRPr sz="9900"/>
            </a:lvl8pPr>
            <a:lvl9pPr>
              <a:defRPr sz="9900"/>
            </a:lvl9p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Espace réservé du texte 3"/>
          <p:cNvSpPr>
            <a:spLocks noGrp="1"/>
          </p:cNvSpPr>
          <p:nvPr>
            <p:ph type="body" sz="half" idx="2"/>
          </p:nvPr>
        </p:nvSpPr>
        <p:spPr>
          <a:xfrm>
            <a:off x="1800465" y="9041133"/>
            <a:ext cx="11846799" cy="29553697"/>
          </a:xfrm>
        </p:spPr>
        <p:txBody>
          <a:bodyPr/>
          <a:lstStyle>
            <a:lvl1pPr marL="0" indent="0">
              <a:buNone/>
              <a:defRPr sz="6900"/>
            </a:lvl1pPr>
            <a:lvl2pPr marL="2263231" indent="0">
              <a:buNone/>
              <a:defRPr sz="5900"/>
            </a:lvl2pPr>
            <a:lvl3pPr marL="4526463" indent="0">
              <a:buNone/>
              <a:defRPr sz="5000"/>
            </a:lvl3pPr>
            <a:lvl4pPr marL="6789694" indent="0">
              <a:buNone/>
              <a:defRPr sz="4500"/>
            </a:lvl4pPr>
            <a:lvl5pPr marL="9052926" indent="0">
              <a:buNone/>
              <a:defRPr sz="4500"/>
            </a:lvl5pPr>
            <a:lvl6pPr marL="11316157" indent="0">
              <a:buNone/>
              <a:defRPr sz="4500"/>
            </a:lvl6pPr>
            <a:lvl7pPr marL="13579389" indent="0">
              <a:buNone/>
              <a:defRPr sz="4500"/>
            </a:lvl7pPr>
            <a:lvl8pPr marL="15842620" indent="0">
              <a:buNone/>
              <a:defRPr sz="4500"/>
            </a:lvl8pPr>
            <a:lvl9pPr marL="18105852" indent="0">
              <a:buNone/>
              <a:defRPr sz="4500"/>
            </a:lvl9pPr>
          </a:lstStyle>
          <a:p>
            <a:pPr lvl="0"/>
            <a:r>
              <a:rPr lang="en-US"/>
              <a:t>Cliquez pour modifier les styles du texte du masque</a:t>
            </a:r>
          </a:p>
        </p:txBody>
      </p:sp>
      <p:sp>
        <p:nvSpPr>
          <p:cNvPr id="5" name="Espace réservé de la date 4"/>
          <p:cNvSpPr>
            <a:spLocks noGrp="1"/>
          </p:cNvSpPr>
          <p:nvPr>
            <p:ph type="dt" sz="half" idx="10"/>
          </p:nvPr>
        </p:nvSpPr>
        <p:spPr/>
        <p:txBody>
          <a:bodyPr/>
          <a:lstStyle/>
          <a:p>
            <a:fld id="{FBA255D8-BECA-CD48-995C-630E1C69D4F1}" type="datetimeFigureOut">
              <a:rPr lang="fr-FR" smtClean="0"/>
              <a:t>04/12/2020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337A20F-7E15-8A4E-8B3C-ABB22DF7F32B}" type="slidenum">
              <a:rPr lang="fr-FR" smtClean="0"/>
              <a:t>‹N°›</a:t>
            </a:fld>
            <a:endParaRPr lang="fr-FR"/>
          </a:p>
        </p:txBody>
      </p:sp>
    </p:spTree>
    <p:extLst>
      <p:ext uri="{BB962C8B-B14F-4D97-AF65-F5344CB8AC3E}">
        <p14:creationId xmlns:p14="http://schemas.microsoft.com/office/powerpoint/2010/main" val="94408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058067" y="30243780"/>
            <a:ext cx="21605558" cy="3570449"/>
          </a:xfrm>
        </p:spPr>
        <p:txBody>
          <a:bodyPr anchor="b"/>
          <a:lstStyle>
            <a:lvl1pPr algn="l">
              <a:defRPr sz="9900" b="1"/>
            </a:lvl1pPr>
          </a:lstStyle>
          <a:p>
            <a:r>
              <a:rPr lang="en-US"/>
              <a:t>Cliquez et modifiez le titre</a:t>
            </a:r>
            <a:endParaRPr lang="fr-FR"/>
          </a:p>
        </p:txBody>
      </p:sp>
      <p:sp>
        <p:nvSpPr>
          <p:cNvPr id="3" name="Espace réservé pour une image  2"/>
          <p:cNvSpPr>
            <a:spLocks noGrp="1"/>
          </p:cNvSpPr>
          <p:nvPr>
            <p:ph type="pic" idx="1"/>
          </p:nvPr>
        </p:nvSpPr>
        <p:spPr>
          <a:xfrm>
            <a:off x="7058067" y="3860483"/>
            <a:ext cx="21605558" cy="25923240"/>
          </a:xfrm>
        </p:spPr>
        <p:txBody>
          <a:bodyPr/>
          <a:lstStyle>
            <a:lvl1pPr marL="0" indent="0">
              <a:buNone/>
              <a:defRPr sz="15800"/>
            </a:lvl1pPr>
            <a:lvl2pPr marL="2263231" indent="0">
              <a:buNone/>
              <a:defRPr sz="13900"/>
            </a:lvl2pPr>
            <a:lvl3pPr marL="4526463" indent="0">
              <a:buNone/>
              <a:defRPr sz="11900"/>
            </a:lvl3pPr>
            <a:lvl4pPr marL="6789694" indent="0">
              <a:buNone/>
              <a:defRPr sz="9900"/>
            </a:lvl4pPr>
            <a:lvl5pPr marL="9052926" indent="0">
              <a:buNone/>
              <a:defRPr sz="9900"/>
            </a:lvl5pPr>
            <a:lvl6pPr marL="11316157" indent="0">
              <a:buNone/>
              <a:defRPr sz="9900"/>
            </a:lvl6pPr>
            <a:lvl7pPr marL="13579389" indent="0">
              <a:buNone/>
              <a:defRPr sz="9900"/>
            </a:lvl7pPr>
            <a:lvl8pPr marL="15842620" indent="0">
              <a:buNone/>
              <a:defRPr sz="9900"/>
            </a:lvl8pPr>
            <a:lvl9pPr marL="18105852" indent="0">
              <a:buNone/>
              <a:defRPr sz="9900"/>
            </a:lvl9pPr>
          </a:lstStyle>
          <a:p>
            <a:endParaRPr lang="fr-FR"/>
          </a:p>
        </p:txBody>
      </p:sp>
      <p:sp>
        <p:nvSpPr>
          <p:cNvPr id="4" name="Espace réservé du texte 3"/>
          <p:cNvSpPr>
            <a:spLocks noGrp="1"/>
          </p:cNvSpPr>
          <p:nvPr>
            <p:ph type="body" sz="half" idx="2"/>
          </p:nvPr>
        </p:nvSpPr>
        <p:spPr>
          <a:xfrm>
            <a:off x="7058067" y="33814229"/>
            <a:ext cx="21605558" cy="5070631"/>
          </a:xfrm>
        </p:spPr>
        <p:txBody>
          <a:bodyPr/>
          <a:lstStyle>
            <a:lvl1pPr marL="0" indent="0">
              <a:buNone/>
              <a:defRPr sz="6900"/>
            </a:lvl1pPr>
            <a:lvl2pPr marL="2263231" indent="0">
              <a:buNone/>
              <a:defRPr sz="5900"/>
            </a:lvl2pPr>
            <a:lvl3pPr marL="4526463" indent="0">
              <a:buNone/>
              <a:defRPr sz="5000"/>
            </a:lvl3pPr>
            <a:lvl4pPr marL="6789694" indent="0">
              <a:buNone/>
              <a:defRPr sz="4500"/>
            </a:lvl4pPr>
            <a:lvl5pPr marL="9052926" indent="0">
              <a:buNone/>
              <a:defRPr sz="4500"/>
            </a:lvl5pPr>
            <a:lvl6pPr marL="11316157" indent="0">
              <a:buNone/>
              <a:defRPr sz="4500"/>
            </a:lvl6pPr>
            <a:lvl7pPr marL="13579389" indent="0">
              <a:buNone/>
              <a:defRPr sz="4500"/>
            </a:lvl7pPr>
            <a:lvl8pPr marL="15842620" indent="0">
              <a:buNone/>
              <a:defRPr sz="4500"/>
            </a:lvl8pPr>
            <a:lvl9pPr marL="18105852" indent="0">
              <a:buNone/>
              <a:defRPr sz="4500"/>
            </a:lvl9pPr>
          </a:lstStyle>
          <a:p>
            <a:pPr lvl="0"/>
            <a:r>
              <a:rPr lang="en-US"/>
              <a:t>Cliquez pour modifier les styles du texte du masque</a:t>
            </a:r>
          </a:p>
        </p:txBody>
      </p:sp>
      <p:sp>
        <p:nvSpPr>
          <p:cNvPr id="5" name="Espace réservé de la date 4"/>
          <p:cNvSpPr>
            <a:spLocks noGrp="1"/>
          </p:cNvSpPr>
          <p:nvPr>
            <p:ph type="dt" sz="half" idx="10"/>
          </p:nvPr>
        </p:nvSpPr>
        <p:spPr/>
        <p:txBody>
          <a:bodyPr/>
          <a:lstStyle/>
          <a:p>
            <a:fld id="{FBA255D8-BECA-CD48-995C-630E1C69D4F1}" type="datetimeFigureOut">
              <a:rPr lang="fr-FR" smtClean="0"/>
              <a:t>04/12/2020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337A20F-7E15-8A4E-8B3C-ABB22DF7F32B}" type="slidenum">
              <a:rPr lang="fr-FR" smtClean="0"/>
              <a:t>‹N°›</a:t>
            </a:fld>
            <a:endParaRPr lang="fr-FR"/>
          </a:p>
        </p:txBody>
      </p:sp>
    </p:spTree>
    <p:extLst>
      <p:ext uri="{BB962C8B-B14F-4D97-AF65-F5344CB8AC3E}">
        <p14:creationId xmlns:p14="http://schemas.microsoft.com/office/powerpoint/2010/main" val="272784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800463" y="1730219"/>
            <a:ext cx="32408337" cy="7200900"/>
          </a:xfrm>
          <a:prstGeom prst="rect">
            <a:avLst/>
          </a:prstGeom>
        </p:spPr>
        <p:txBody>
          <a:bodyPr vert="horz" lIns="452646" tIns="226323" rIns="452646" bIns="226323" rtlCol="0" anchor="ctr">
            <a:normAutofit/>
          </a:bodyPr>
          <a:lstStyle/>
          <a:p>
            <a:r>
              <a:rPr lang="en-US"/>
              <a:t>Cliquez et modifiez le titre</a:t>
            </a:r>
            <a:endParaRPr lang="fr-FR"/>
          </a:p>
        </p:txBody>
      </p:sp>
      <p:sp>
        <p:nvSpPr>
          <p:cNvPr id="3" name="Espace réservé du texte 2"/>
          <p:cNvSpPr>
            <a:spLocks noGrp="1"/>
          </p:cNvSpPr>
          <p:nvPr>
            <p:ph type="body" idx="1"/>
          </p:nvPr>
        </p:nvSpPr>
        <p:spPr>
          <a:xfrm>
            <a:off x="1800463" y="10081263"/>
            <a:ext cx="32408337" cy="28513567"/>
          </a:xfrm>
          <a:prstGeom prst="rect">
            <a:avLst/>
          </a:prstGeom>
        </p:spPr>
        <p:txBody>
          <a:bodyPr vert="horz" lIns="452646" tIns="226323" rIns="452646" bIns="226323"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endParaRPr lang="fr-FR"/>
          </a:p>
        </p:txBody>
      </p:sp>
      <p:sp>
        <p:nvSpPr>
          <p:cNvPr id="4" name="Espace réservé de la date 3"/>
          <p:cNvSpPr>
            <a:spLocks noGrp="1"/>
          </p:cNvSpPr>
          <p:nvPr>
            <p:ph type="dt" sz="half" idx="2"/>
          </p:nvPr>
        </p:nvSpPr>
        <p:spPr>
          <a:xfrm>
            <a:off x="1800463" y="40045008"/>
            <a:ext cx="8402161" cy="2300288"/>
          </a:xfrm>
          <a:prstGeom prst="rect">
            <a:avLst/>
          </a:prstGeom>
        </p:spPr>
        <p:txBody>
          <a:bodyPr vert="horz" lIns="452646" tIns="226323" rIns="452646" bIns="226323" rtlCol="0" anchor="ctr"/>
          <a:lstStyle>
            <a:lvl1pPr algn="l">
              <a:defRPr sz="5900">
                <a:solidFill>
                  <a:schemeClr val="tx1">
                    <a:tint val="75000"/>
                  </a:schemeClr>
                </a:solidFill>
              </a:defRPr>
            </a:lvl1pPr>
          </a:lstStyle>
          <a:p>
            <a:fld id="{FBA255D8-BECA-CD48-995C-630E1C69D4F1}" type="datetimeFigureOut">
              <a:rPr lang="fr-FR" smtClean="0"/>
              <a:t>04/12/2020</a:t>
            </a:fld>
            <a:endParaRPr lang="fr-FR"/>
          </a:p>
        </p:txBody>
      </p:sp>
      <p:sp>
        <p:nvSpPr>
          <p:cNvPr id="5" name="Espace réservé du pied de page 4"/>
          <p:cNvSpPr>
            <a:spLocks noGrp="1"/>
          </p:cNvSpPr>
          <p:nvPr>
            <p:ph type="ftr" sz="quarter" idx="3"/>
          </p:nvPr>
        </p:nvSpPr>
        <p:spPr>
          <a:xfrm>
            <a:off x="12303165" y="40045008"/>
            <a:ext cx="11402933" cy="2300288"/>
          </a:xfrm>
          <a:prstGeom prst="rect">
            <a:avLst/>
          </a:prstGeom>
        </p:spPr>
        <p:txBody>
          <a:bodyPr vert="horz" lIns="452646" tIns="226323" rIns="452646" bIns="226323" rtlCol="0" anchor="ctr"/>
          <a:lstStyle>
            <a:lvl1pPr algn="ctr">
              <a:defRPr sz="59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25806639" y="40045008"/>
            <a:ext cx="8402161" cy="2300288"/>
          </a:xfrm>
          <a:prstGeom prst="rect">
            <a:avLst/>
          </a:prstGeom>
        </p:spPr>
        <p:txBody>
          <a:bodyPr vert="horz" lIns="452646" tIns="226323" rIns="452646" bIns="226323" rtlCol="0" anchor="ctr"/>
          <a:lstStyle>
            <a:lvl1pPr algn="r">
              <a:defRPr sz="5900">
                <a:solidFill>
                  <a:schemeClr val="tx1">
                    <a:tint val="75000"/>
                  </a:schemeClr>
                </a:solidFill>
              </a:defRPr>
            </a:lvl1pPr>
          </a:lstStyle>
          <a:p>
            <a:fld id="{A337A20F-7E15-8A4E-8B3C-ABB22DF7F32B}" type="slidenum">
              <a:rPr lang="fr-FR" smtClean="0"/>
              <a:t>‹N°›</a:t>
            </a:fld>
            <a:endParaRPr lang="fr-FR"/>
          </a:p>
        </p:txBody>
      </p:sp>
    </p:spTree>
    <p:extLst>
      <p:ext uri="{BB962C8B-B14F-4D97-AF65-F5344CB8AC3E}">
        <p14:creationId xmlns:p14="http://schemas.microsoft.com/office/powerpoint/2010/main" val="164808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63231" rtl="0" eaLnBrk="1" latinLnBrk="0" hangingPunct="1">
        <a:spcBef>
          <a:spcPct val="0"/>
        </a:spcBef>
        <a:buNone/>
        <a:defRPr sz="21800" kern="1200">
          <a:solidFill>
            <a:schemeClr val="tx1"/>
          </a:solidFill>
          <a:latin typeface="+mj-lt"/>
          <a:ea typeface="+mj-ea"/>
          <a:cs typeface="+mj-cs"/>
        </a:defRPr>
      </a:lvl1pPr>
    </p:titleStyle>
    <p:bodyStyle>
      <a:lvl1pPr marL="1697424" indent="-1697424" algn="l" defTabSz="2263231" rtl="0" eaLnBrk="1" latinLnBrk="0" hangingPunct="1">
        <a:spcBef>
          <a:spcPct val="20000"/>
        </a:spcBef>
        <a:buFont typeface="Arial"/>
        <a:buChar char="•"/>
        <a:defRPr sz="15800" kern="1200">
          <a:solidFill>
            <a:schemeClr val="tx1"/>
          </a:solidFill>
          <a:latin typeface="+mn-lt"/>
          <a:ea typeface="+mn-ea"/>
          <a:cs typeface="+mn-cs"/>
        </a:defRPr>
      </a:lvl1pPr>
      <a:lvl2pPr marL="3677751" indent="-1414520" algn="l" defTabSz="2263231" rtl="0" eaLnBrk="1" latinLnBrk="0" hangingPunct="1">
        <a:spcBef>
          <a:spcPct val="20000"/>
        </a:spcBef>
        <a:buFont typeface="Arial"/>
        <a:buChar char="–"/>
        <a:defRPr sz="13900" kern="1200">
          <a:solidFill>
            <a:schemeClr val="tx1"/>
          </a:solidFill>
          <a:latin typeface="+mn-lt"/>
          <a:ea typeface="+mn-ea"/>
          <a:cs typeface="+mn-cs"/>
        </a:defRPr>
      </a:lvl2pPr>
      <a:lvl3pPr marL="5658079" indent="-1131616" algn="l" defTabSz="2263231" rtl="0" eaLnBrk="1" latinLnBrk="0" hangingPunct="1">
        <a:spcBef>
          <a:spcPct val="20000"/>
        </a:spcBef>
        <a:buFont typeface="Arial"/>
        <a:buChar char="•"/>
        <a:defRPr sz="11900" kern="1200">
          <a:solidFill>
            <a:schemeClr val="tx1"/>
          </a:solidFill>
          <a:latin typeface="+mn-lt"/>
          <a:ea typeface="+mn-ea"/>
          <a:cs typeface="+mn-cs"/>
        </a:defRPr>
      </a:lvl3pPr>
      <a:lvl4pPr marL="7921310" indent="-1131616" algn="l" defTabSz="2263231" rtl="0" eaLnBrk="1" latinLnBrk="0" hangingPunct="1">
        <a:spcBef>
          <a:spcPct val="20000"/>
        </a:spcBef>
        <a:buFont typeface="Arial"/>
        <a:buChar char="–"/>
        <a:defRPr sz="9900" kern="1200">
          <a:solidFill>
            <a:schemeClr val="tx1"/>
          </a:solidFill>
          <a:latin typeface="+mn-lt"/>
          <a:ea typeface="+mn-ea"/>
          <a:cs typeface="+mn-cs"/>
        </a:defRPr>
      </a:lvl4pPr>
      <a:lvl5pPr marL="10184541" indent="-1131616" algn="l" defTabSz="2263231" rtl="0" eaLnBrk="1" latinLnBrk="0" hangingPunct="1">
        <a:spcBef>
          <a:spcPct val="20000"/>
        </a:spcBef>
        <a:buFont typeface="Arial"/>
        <a:buChar char="»"/>
        <a:defRPr sz="9900" kern="1200">
          <a:solidFill>
            <a:schemeClr val="tx1"/>
          </a:solidFill>
          <a:latin typeface="+mn-lt"/>
          <a:ea typeface="+mn-ea"/>
          <a:cs typeface="+mn-cs"/>
        </a:defRPr>
      </a:lvl5pPr>
      <a:lvl6pPr marL="12447773" indent="-1131616" algn="l" defTabSz="2263231" rtl="0" eaLnBrk="1" latinLnBrk="0" hangingPunct="1">
        <a:spcBef>
          <a:spcPct val="20000"/>
        </a:spcBef>
        <a:buFont typeface="Arial"/>
        <a:buChar char="•"/>
        <a:defRPr sz="9900" kern="1200">
          <a:solidFill>
            <a:schemeClr val="tx1"/>
          </a:solidFill>
          <a:latin typeface="+mn-lt"/>
          <a:ea typeface="+mn-ea"/>
          <a:cs typeface="+mn-cs"/>
        </a:defRPr>
      </a:lvl6pPr>
      <a:lvl7pPr marL="14711004" indent="-1131616" algn="l" defTabSz="2263231" rtl="0" eaLnBrk="1" latinLnBrk="0" hangingPunct="1">
        <a:spcBef>
          <a:spcPct val="20000"/>
        </a:spcBef>
        <a:buFont typeface="Arial"/>
        <a:buChar char="•"/>
        <a:defRPr sz="9900" kern="1200">
          <a:solidFill>
            <a:schemeClr val="tx1"/>
          </a:solidFill>
          <a:latin typeface="+mn-lt"/>
          <a:ea typeface="+mn-ea"/>
          <a:cs typeface="+mn-cs"/>
        </a:defRPr>
      </a:lvl7pPr>
      <a:lvl8pPr marL="16974236" indent="-1131616" algn="l" defTabSz="2263231" rtl="0" eaLnBrk="1" latinLnBrk="0" hangingPunct="1">
        <a:spcBef>
          <a:spcPct val="20000"/>
        </a:spcBef>
        <a:buFont typeface="Arial"/>
        <a:buChar char="•"/>
        <a:defRPr sz="9900" kern="1200">
          <a:solidFill>
            <a:schemeClr val="tx1"/>
          </a:solidFill>
          <a:latin typeface="+mn-lt"/>
          <a:ea typeface="+mn-ea"/>
          <a:cs typeface="+mn-cs"/>
        </a:defRPr>
      </a:lvl8pPr>
      <a:lvl9pPr marL="19237467" indent="-1131616" algn="l" defTabSz="2263231" rtl="0" eaLnBrk="1" latinLnBrk="0" hangingPunct="1">
        <a:spcBef>
          <a:spcPct val="20000"/>
        </a:spcBef>
        <a:buFont typeface="Arial"/>
        <a:buChar char="•"/>
        <a:defRPr sz="9900" kern="1200">
          <a:solidFill>
            <a:schemeClr val="tx1"/>
          </a:solidFill>
          <a:latin typeface="+mn-lt"/>
          <a:ea typeface="+mn-ea"/>
          <a:cs typeface="+mn-cs"/>
        </a:defRPr>
      </a:lvl9pPr>
    </p:bodyStyle>
    <p:otherStyle>
      <a:defPPr>
        <a:defRPr lang="fr-FR"/>
      </a:defPPr>
      <a:lvl1pPr marL="0" algn="l" defTabSz="2263231" rtl="0" eaLnBrk="1" latinLnBrk="0" hangingPunct="1">
        <a:defRPr sz="8900" kern="1200">
          <a:solidFill>
            <a:schemeClr val="tx1"/>
          </a:solidFill>
          <a:latin typeface="+mn-lt"/>
          <a:ea typeface="+mn-ea"/>
          <a:cs typeface="+mn-cs"/>
        </a:defRPr>
      </a:lvl1pPr>
      <a:lvl2pPr marL="2263231" algn="l" defTabSz="2263231" rtl="0" eaLnBrk="1" latinLnBrk="0" hangingPunct="1">
        <a:defRPr sz="8900" kern="1200">
          <a:solidFill>
            <a:schemeClr val="tx1"/>
          </a:solidFill>
          <a:latin typeface="+mn-lt"/>
          <a:ea typeface="+mn-ea"/>
          <a:cs typeface="+mn-cs"/>
        </a:defRPr>
      </a:lvl2pPr>
      <a:lvl3pPr marL="4526463" algn="l" defTabSz="2263231" rtl="0" eaLnBrk="1" latinLnBrk="0" hangingPunct="1">
        <a:defRPr sz="8900" kern="1200">
          <a:solidFill>
            <a:schemeClr val="tx1"/>
          </a:solidFill>
          <a:latin typeface="+mn-lt"/>
          <a:ea typeface="+mn-ea"/>
          <a:cs typeface="+mn-cs"/>
        </a:defRPr>
      </a:lvl3pPr>
      <a:lvl4pPr marL="6789694" algn="l" defTabSz="2263231" rtl="0" eaLnBrk="1" latinLnBrk="0" hangingPunct="1">
        <a:defRPr sz="8900" kern="1200">
          <a:solidFill>
            <a:schemeClr val="tx1"/>
          </a:solidFill>
          <a:latin typeface="+mn-lt"/>
          <a:ea typeface="+mn-ea"/>
          <a:cs typeface="+mn-cs"/>
        </a:defRPr>
      </a:lvl4pPr>
      <a:lvl5pPr marL="9052926" algn="l" defTabSz="2263231" rtl="0" eaLnBrk="1" latinLnBrk="0" hangingPunct="1">
        <a:defRPr sz="8900" kern="1200">
          <a:solidFill>
            <a:schemeClr val="tx1"/>
          </a:solidFill>
          <a:latin typeface="+mn-lt"/>
          <a:ea typeface="+mn-ea"/>
          <a:cs typeface="+mn-cs"/>
        </a:defRPr>
      </a:lvl5pPr>
      <a:lvl6pPr marL="11316157" algn="l" defTabSz="2263231" rtl="0" eaLnBrk="1" latinLnBrk="0" hangingPunct="1">
        <a:defRPr sz="8900" kern="1200">
          <a:solidFill>
            <a:schemeClr val="tx1"/>
          </a:solidFill>
          <a:latin typeface="+mn-lt"/>
          <a:ea typeface="+mn-ea"/>
          <a:cs typeface="+mn-cs"/>
        </a:defRPr>
      </a:lvl6pPr>
      <a:lvl7pPr marL="13579389" algn="l" defTabSz="2263231" rtl="0" eaLnBrk="1" latinLnBrk="0" hangingPunct="1">
        <a:defRPr sz="8900" kern="1200">
          <a:solidFill>
            <a:schemeClr val="tx1"/>
          </a:solidFill>
          <a:latin typeface="+mn-lt"/>
          <a:ea typeface="+mn-ea"/>
          <a:cs typeface="+mn-cs"/>
        </a:defRPr>
      </a:lvl7pPr>
      <a:lvl8pPr marL="15842620" algn="l" defTabSz="2263231" rtl="0" eaLnBrk="1" latinLnBrk="0" hangingPunct="1">
        <a:defRPr sz="8900" kern="1200">
          <a:solidFill>
            <a:schemeClr val="tx1"/>
          </a:solidFill>
          <a:latin typeface="+mn-lt"/>
          <a:ea typeface="+mn-ea"/>
          <a:cs typeface="+mn-cs"/>
        </a:defRPr>
      </a:lvl8pPr>
      <a:lvl9pPr marL="18105852" algn="l" defTabSz="2263231"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146877" y="2093975"/>
            <a:ext cx="35862386" cy="1200329"/>
          </a:xfrm>
          <a:prstGeom prst="rect">
            <a:avLst/>
          </a:prstGeom>
        </p:spPr>
        <p:txBody>
          <a:bodyPr wrap="square">
            <a:spAutoFit/>
          </a:bodyPr>
          <a:lstStyle/>
          <a:p>
            <a:r>
              <a:rPr lang="fr-FR" sz="3600" b="1" u="sng" dirty="0">
                <a:latin typeface="Times New Roman" panose="02020603050405020304" pitchFamily="18" charset="0"/>
                <a:cs typeface="Times New Roman" panose="02020603050405020304" pitchFamily="18" charset="0"/>
              </a:rPr>
              <a:t>Auteurs :</a:t>
            </a:r>
            <a:r>
              <a:rPr lang="fr-FR" sz="3600" b="1" dirty="0">
                <a:latin typeface="Times New Roman" panose="02020603050405020304" pitchFamily="18" charset="0"/>
                <a:cs typeface="Times New Roman" panose="02020603050405020304" pitchFamily="18" charset="0"/>
              </a:rPr>
              <a:t>   . </a:t>
            </a:r>
            <a:r>
              <a:rPr lang="fr-FR" sz="3600" b="1" u="sng" dirty="0">
                <a:latin typeface="Times New Roman" panose="02020603050405020304" pitchFamily="18" charset="0"/>
                <a:cs typeface="Times New Roman" panose="02020603050405020304" pitchFamily="18" charset="0"/>
              </a:rPr>
              <a:t>DIALLO SD</a:t>
            </a:r>
            <a:r>
              <a:rPr lang="fr-FR" sz="3600" b="1" dirty="0">
                <a:latin typeface="Times New Roman" panose="02020603050405020304" pitchFamily="18" charset="0"/>
                <a:cs typeface="Times New Roman" panose="02020603050405020304" pitchFamily="18" charset="0"/>
              </a:rPr>
              <a:t>, DIOP K R, AKANNI S C, NDIAYE P G, DIOP M B, BA B, MINGOU J, AW F, SARR S A, BODIAN M, NDIAYE M B, DIAO M</a:t>
            </a:r>
          </a:p>
          <a:p>
            <a:r>
              <a:rPr lang="fr-FR" sz="3600" b="1" dirty="0">
                <a:latin typeface="Times New Roman" panose="02020603050405020304" pitchFamily="18" charset="0"/>
                <a:cs typeface="Times New Roman" panose="02020603050405020304" pitchFamily="18" charset="0"/>
              </a:rPr>
              <a:t> 1-Service de Cardiologie Aristide Le Dantec</a:t>
            </a:r>
            <a:r>
              <a:rPr lang="fr-FR" sz="3600" b="1" u="sng" dirty="0">
                <a:latin typeface="Times New Roman" panose="02020603050405020304" pitchFamily="18" charset="0"/>
                <a:cs typeface="Times New Roman" panose="02020603050405020304" pitchFamily="18" charset="0"/>
              </a:rPr>
              <a:t> </a:t>
            </a:r>
            <a:endParaRPr lang="fr-FR" sz="3600" b="1" dirty="0">
              <a:latin typeface="Times New Roman" panose="02020603050405020304" pitchFamily="18" charset="0"/>
              <a:cs typeface="Times New Roman" panose="02020603050405020304" pitchFamily="18" charset="0"/>
            </a:endParaRPr>
          </a:p>
        </p:txBody>
      </p:sp>
      <p:sp>
        <p:nvSpPr>
          <p:cNvPr id="14" name="ZoneTexte 13"/>
          <p:cNvSpPr txBox="1"/>
          <p:nvPr/>
        </p:nvSpPr>
        <p:spPr>
          <a:xfrm>
            <a:off x="7517568" y="-92862"/>
            <a:ext cx="25449677" cy="1938992"/>
          </a:xfrm>
          <a:prstGeom prst="rect">
            <a:avLst/>
          </a:prstGeom>
          <a:solidFill>
            <a:schemeClr val="accent6">
              <a:lumMod val="20000"/>
              <a:lumOff val="80000"/>
            </a:schemeClr>
          </a:solidFill>
          <a:ln>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sz="6000" b="1" dirty="0"/>
              <a:t>        </a:t>
            </a:r>
            <a:r>
              <a:rPr lang="fr-FR" sz="6000" b="1" dirty="0">
                <a:latin typeface="Times New Roman" panose="02020603050405020304" pitchFamily="18" charset="0"/>
                <a:cs typeface="Times New Roman" panose="02020603050405020304" pitchFamily="18" charset="0"/>
              </a:rPr>
              <a:t>Thrombose aigue de stent coronaire et hyperhomocystéinémie :</a:t>
            </a:r>
          </a:p>
          <a:p>
            <a:r>
              <a:rPr lang="fr-FR" sz="6000" b="1" dirty="0">
                <a:latin typeface="Times New Roman" panose="02020603050405020304" pitchFamily="18" charset="0"/>
                <a:cs typeface="Times New Roman" panose="02020603050405020304" pitchFamily="18" charset="0"/>
              </a:rPr>
              <a:t>                       association fortuite ou intriguée ??</a:t>
            </a:r>
            <a:endParaRPr lang="fr-FR" sz="6000" dirty="0">
              <a:latin typeface="Times New Roman" panose="02020603050405020304" pitchFamily="18" charset="0"/>
              <a:cs typeface="Times New Roman" panose="02020603050405020304" pitchFamily="18" charset="0"/>
            </a:endParaRPr>
          </a:p>
        </p:txBody>
      </p:sp>
      <p:sp>
        <p:nvSpPr>
          <p:cNvPr id="15" name="Rectangle 14"/>
          <p:cNvSpPr/>
          <p:nvPr/>
        </p:nvSpPr>
        <p:spPr>
          <a:xfrm>
            <a:off x="9002713" y="19502125"/>
            <a:ext cx="18002250" cy="2831544"/>
          </a:xfrm>
          <a:prstGeom prst="rect">
            <a:avLst/>
          </a:prstGeom>
        </p:spPr>
        <p:txBody>
          <a:bodyPr>
            <a:spAutoFit/>
          </a:bodyPr>
          <a:lstStyle/>
          <a:p>
            <a:endParaRPr lang="fr-FR" dirty="0"/>
          </a:p>
          <a:p>
            <a:r>
              <a:rPr lang="fr-FR" b="1" dirty="0"/>
              <a:t> </a:t>
            </a:r>
            <a:endParaRPr lang="fr-FR" dirty="0"/>
          </a:p>
        </p:txBody>
      </p:sp>
      <p:sp>
        <p:nvSpPr>
          <p:cNvPr id="16" name="ZoneTexte 15"/>
          <p:cNvSpPr txBox="1"/>
          <p:nvPr/>
        </p:nvSpPr>
        <p:spPr>
          <a:xfrm>
            <a:off x="-291226" y="2239344"/>
            <a:ext cx="36053578" cy="923330"/>
          </a:xfrm>
          <a:prstGeom prst="rect">
            <a:avLst/>
          </a:prstGeom>
          <a:noFill/>
        </p:spPr>
        <p:txBody>
          <a:bodyPr wrap="square" rtlCol="0">
            <a:spAutoFit/>
          </a:bodyPr>
          <a:lstStyle/>
          <a:p>
            <a:endParaRPr lang="fr-FR" sz="5400" dirty="0">
              <a:latin typeface="Times New Roman" panose="02020603050405020304" pitchFamily="18" charset="0"/>
              <a:cs typeface="Times New Roman" panose="02020603050405020304" pitchFamily="18" charset="0"/>
            </a:endParaRPr>
          </a:p>
        </p:txBody>
      </p:sp>
      <p:sp>
        <p:nvSpPr>
          <p:cNvPr id="18" name="ZoneTexte 17"/>
          <p:cNvSpPr txBox="1"/>
          <p:nvPr/>
        </p:nvSpPr>
        <p:spPr>
          <a:xfrm>
            <a:off x="3482" y="3816859"/>
            <a:ext cx="21074675" cy="1015663"/>
          </a:xfrm>
          <a:prstGeom prst="rect">
            <a:avLst/>
          </a:prstGeom>
          <a:solidFill>
            <a:schemeClr val="accent2">
              <a:lumMod val="7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6000" b="1" dirty="0">
                <a:solidFill>
                  <a:schemeClr val="bg1"/>
                </a:solidFill>
              </a:rPr>
              <a:t>Introduction</a:t>
            </a:r>
          </a:p>
        </p:txBody>
      </p:sp>
      <p:sp>
        <p:nvSpPr>
          <p:cNvPr id="19" name="Rectangle 18"/>
          <p:cNvSpPr/>
          <p:nvPr/>
        </p:nvSpPr>
        <p:spPr>
          <a:xfrm>
            <a:off x="14947258" y="20871731"/>
            <a:ext cx="184666" cy="1461939"/>
          </a:xfrm>
          <a:prstGeom prst="rect">
            <a:avLst/>
          </a:prstGeom>
        </p:spPr>
        <p:txBody>
          <a:bodyPr wrap="none">
            <a:spAutoFit/>
          </a:bodyPr>
          <a:lstStyle/>
          <a:p>
            <a:r>
              <a:rPr lang="fr-FR" dirty="0">
                <a:effectLst/>
              </a:rPr>
              <a:t> </a:t>
            </a:r>
            <a:endParaRPr lang="fr-FR" dirty="0"/>
          </a:p>
        </p:txBody>
      </p:sp>
      <p:sp>
        <p:nvSpPr>
          <p:cNvPr id="20" name="Rectangle 19"/>
          <p:cNvSpPr/>
          <p:nvPr/>
        </p:nvSpPr>
        <p:spPr>
          <a:xfrm>
            <a:off x="102217" y="4901963"/>
            <a:ext cx="21074675" cy="3293209"/>
          </a:xfrm>
          <a:prstGeom prst="rect">
            <a:avLst/>
          </a:prstGeom>
        </p:spPr>
        <p:txBody>
          <a:bodyPr wrap="square">
            <a:spAutoFit/>
          </a:bodyPr>
          <a:lstStyle/>
          <a:p>
            <a:pPr algn="just"/>
            <a:r>
              <a:rPr lang="fr-FR" sz="4000" dirty="0">
                <a:latin typeface="Times New Roman" panose="02020603050405020304" pitchFamily="18" charset="0"/>
                <a:cs typeface="Times New Roman" panose="02020603050405020304" pitchFamily="18" charset="0"/>
              </a:rPr>
              <a:t>La thrombose intra stent est une complication redoutable de l’angioplastie coronaire avec une morbi-mortalité élevée. Son incidence est estimée à 0,6% à 1 an puis à 0,15%/an grâce à l’amélioration des endoprothèses actives et l’utilisation plus large des nouveaux inhibiteurs du P2Y12. Nous rapportons un cas de thrombose aigue deux stents actifs survenue en cours de procédure.</a:t>
            </a:r>
          </a:p>
          <a:p>
            <a:endParaRPr lang="fr-FR" sz="4800" dirty="0"/>
          </a:p>
        </p:txBody>
      </p:sp>
      <p:sp>
        <p:nvSpPr>
          <p:cNvPr id="24" name="ZoneTexte 23"/>
          <p:cNvSpPr txBox="1"/>
          <p:nvPr/>
        </p:nvSpPr>
        <p:spPr>
          <a:xfrm>
            <a:off x="2581" y="7574387"/>
            <a:ext cx="21174311" cy="1280855"/>
          </a:xfrm>
          <a:prstGeom prst="rect">
            <a:avLst/>
          </a:prstGeom>
          <a:solidFill>
            <a:schemeClr val="accent2">
              <a:lumMod val="7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fr-FR" sz="6600" dirty="0"/>
          </a:p>
        </p:txBody>
      </p:sp>
      <p:sp>
        <p:nvSpPr>
          <p:cNvPr id="25" name="Rectangle 24"/>
          <p:cNvSpPr/>
          <p:nvPr/>
        </p:nvSpPr>
        <p:spPr>
          <a:xfrm rot="10800000" flipV="1">
            <a:off x="1066753" y="7587574"/>
            <a:ext cx="13486310" cy="1107996"/>
          </a:xfrm>
          <a:prstGeom prst="rect">
            <a:avLst/>
          </a:prstGeom>
        </p:spPr>
        <p:txBody>
          <a:bodyPr wrap="square">
            <a:spAutoFit/>
          </a:bodyPr>
          <a:lstStyle/>
          <a:p>
            <a:pPr algn="ctr"/>
            <a:r>
              <a:rPr lang="fr-FR" sz="6000" b="1" dirty="0">
                <a:solidFill>
                  <a:schemeClr val="bg1"/>
                </a:solidFill>
              </a:rPr>
              <a:t>                        Observation</a:t>
            </a:r>
            <a:r>
              <a:rPr lang="fr-FR" sz="6600" dirty="0">
                <a:effectLst/>
              </a:rPr>
              <a:t> </a:t>
            </a:r>
            <a:endParaRPr lang="fr-FR" sz="6600" dirty="0"/>
          </a:p>
        </p:txBody>
      </p:sp>
      <p:sp>
        <p:nvSpPr>
          <p:cNvPr id="26" name="Rectangle 25"/>
          <p:cNvSpPr/>
          <p:nvPr/>
        </p:nvSpPr>
        <p:spPr>
          <a:xfrm>
            <a:off x="52399" y="9225864"/>
            <a:ext cx="21221207" cy="15665827"/>
          </a:xfrm>
          <a:prstGeom prst="rect">
            <a:avLst/>
          </a:prstGeom>
        </p:spPr>
        <p:txBody>
          <a:bodyPr wrap="square">
            <a:spAutoFit/>
          </a:bodyPr>
          <a:lstStyle/>
          <a:p>
            <a:pPr algn="just"/>
            <a:r>
              <a:rPr lang="fr-FR" sz="4400" dirty="0">
                <a:latin typeface="Times New Roman" panose="02020603050405020304" pitchFamily="18" charset="0"/>
                <a:cs typeface="Times New Roman" panose="02020603050405020304" pitchFamily="18" charset="0"/>
              </a:rPr>
              <a:t>Il s’agit d’un patient âgé de 41 ans, ancien tabagique sevré depuis 2006, ayant comme facteurs de risque cardiovasculaire l’hypercholestérolémie qui a présenté le 27 septembre 2020 à l’hôpital régional de Tambacounda un syndrome coronarien aigu (SCA) ST + en circonférentiel reçu hors délai de fibrinolyse. Le patient a bénéficié de doses de charges d’</a:t>
            </a:r>
            <a:r>
              <a:rPr lang="fr-FR" sz="4400" dirty="0" err="1">
                <a:latin typeface="Times New Roman" panose="02020603050405020304" pitchFamily="18" charset="0"/>
                <a:cs typeface="Times New Roman" panose="02020603050405020304" pitchFamily="18" charset="0"/>
              </a:rPr>
              <a:t>Aspegic</a:t>
            </a:r>
            <a:r>
              <a:rPr lang="fr-FR" sz="4400" dirty="0">
                <a:latin typeface="Times New Roman" panose="02020603050405020304" pitchFamily="18" charset="0"/>
                <a:cs typeface="Times New Roman" panose="02020603050405020304" pitchFamily="18" charset="0"/>
              </a:rPr>
              <a:t> 300 mg et de Clopidogrel 300mg. Après 10 jours d’hospitalisation et un état clinique stable, il a été transféré dans notre service pour la réalisation d’une coronarographie.   L’électrocardiogramme avant la coronarographie inscrivait une ischémie-lésion sous-épicardique en antérieur, une ischémie sous épicardique en inférieur et des ondes Q de nécrose en circonférentiel. La coronarographie du 15/10/2020 objectivait : une occlusion courte de l’interventriculaire antérieure (IVA) 2, une lésion courte serrée de la circonflexe (CX) distale, une lésion longue serrée de la 1er marginale et une lésion intermédiaire du segment 2 de la coronaire droite. Une angioplastie de la CX et de l’IVA ont été réalisée avec une mise en place de 2 stents actifs. Une thrombose aigue des deux stents était survenue en cours de procédure avec une tentative de dilatation des stents gênée par la présence de plusieurs </a:t>
            </a:r>
            <a:r>
              <a:rPr lang="fr-FR" sz="4400" dirty="0" err="1">
                <a:latin typeface="Times New Roman" panose="02020603050405020304" pitchFamily="18" charset="0"/>
                <a:cs typeface="Times New Roman" panose="02020603050405020304" pitchFamily="18" charset="0"/>
              </a:rPr>
              <a:t>thrombi</a:t>
            </a:r>
            <a:r>
              <a:rPr lang="fr-FR" sz="4400" dirty="0">
                <a:latin typeface="Times New Roman" panose="02020603050405020304" pitchFamily="18" charset="0"/>
                <a:cs typeface="Times New Roman" panose="02020603050405020304" pitchFamily="18" charset="0"/>
              </a:rPr>
              <a:t> motivant l’arrêt de la procédure. L’électrocardiogramme post-coronarographie inscrivait une lésion sous épicardique en inférieur et le reste était superposable. </a:t>
            </a:r>
          </a:p>
          <a:p>
            <a:pPr algn="just"/>
            <a:r>
              <a:rPr lang="fr-FR" sz="4400" dirty="0">
                <a:latin typeface="Times New Roman" panose="02020603050405020304" pitchFamily="18" charset="0"/>
                <a:cs typeface="Times New Roman" panose="02020603050405020304" pitchFamily="18" charset="0"/>
              </a:rPr>
              <a:t> Le patient a bénéficié d’un traitement à base d’héparinothérapie curative pendant 10 jours et d’une double anti-agrégation plaquettaire (</a:t>
            </a:r>
            <a:r>
              <a:rPr lang="fr-FR" sz="4400" dirty="0" err="1">
                <a:latin typeface="Times New Roman" panose="02020603050405020304" pitchFamily="18" charset="0"/>
                <a:cs typeface="Times New Roman" panose="02020603050405020304" pitchFamily="18" charset="0"/>
              </a:rPr>
              <a:t>Brilique</a:t>
            </a:r>
            <a:r>
              <a:rPr lang="fr-FR" sz="4400" dirty="0">
                <a:latin typeface="Times New Roman" panose="02020603050405020304" pitchFamily="18" charset="0"/>
                <a:cs typeface="Times New Roman" panose="02020603050405020304" pitchFamily="18" charset="0"/>
              </a:rPr>
              <a:t> et </a:t>
            </a:r>
            <a:r>
              <a:rPr lang="fr-FR" sz="4400" dirty="0" err="1">
                <a:latin typeface="Times New Roman" panose="02020603050405020304" pitchFamily="18" charset="0"/>
                <a:cs typeface="Times New Roman" panose="02020603050405020304" pitchFamily="18" charset="0"/>
              </a:rPr>
              <a:t>Aspegic</a:t>
            </a:r>
            <a:r>
              <a:rPr lang="fr-FR" sz="4400" dirty="0">
                <a:latin typeface="Times New Roman" panose="02020603050405020304" pitchFamily="18" charset="0"/>
                <a:cs typeface="Times New Roman" panose="02020603050405020304" pitchFamily="18" charset="0"/>
              </a:rPr>
              <a:t>) à poursuivre pendant 12 mois. La coronarographie de contrôle du 26/10/2020 avait objectivé : une occlusion du stent au niveau de l’IVA 2 et une perméabilité du stent au niveau de la CX. Le bilan thrombophilie réalisé a objectivé une hyperhomocystéinémie modérée à 15 </a:t>
            </a:r>
            <a:r>
              <a:rPr lang="fr-FR" sz="4400" dirty="0" err="1">
                <a:latin typeface="Times New Roman" panose="02020603050405020304" pitchFamily="18" charset="0"/>
                <a:cs typeface="Times New Roman" panose="02020603050405020304" pitchFamily="18" charset="0"/>
              </a:rPr>
              <a:t>Umol</a:t>
            </a:r>
            <a:r>
              <a:rPr lang="fr-FR" sz="4400" dirty="0">
                <a:latin typeface="Times New Roman" panose="02020603050405020304" pitchFamily="18" charset="0"/>
                <a:cs typeface="Times New Roman" panose="02020603050405020304" pitchFamily="18" charset="0"/>
              </a:rPr>
              <a:t>/L. .</a:t>
            </a:r>
          </a:p>
          <a:p>
            <a:pPr algn="just"/>
            <a:r>
              <a:rPr lang="fr-FR" sz="4400" dirty="0"/>
              <a:t>  </a:t>
            </a:r>
            <a:endParaRPr lang="fr-FR" sz="4800" dirty="0"/>
          </a:p>
        </p:txBody>
      </p:sp>
      <p:sp>
        <p:nvSpPr>
          <p:cNvPr id="28" name="Rectangle 27"/>
          <p:cNvSpPr/>
          <p:nvPr/>
        </p:nvSpPr>
        <p:spPr>
          <a:xfrm>
            <a:off x="23943940" y="8557884"/>
            <a:ext cx="12066596" cy="923330"/>
          </a:xfrm>
          <a:prstGeom prst="rect">
            <a:avLst/>
          </a:prstGeom>
        </p:spPr>
        <p:txBody>
          <a:bodyPr wrap="square">
            <a:spAutoFit/>
          </a:bodyPr>
          <a:lstStyle/>
          <a:p>
            <a:r>
              <a:rPr lang="fr-FR" sz="5400" b="1" dirty="0">
                <a:latin typeface="Times New Roman" panose="02020603050405020304" pitchFamily="18" charset="0"/>
                <a:cs typeface="Times New Roman" panose="02020603050405020304" pitchFamily="18" charset="0"/>
              </a:rPr>
              <a:t>ECG avant coronarographie</a:t>
            </a:r>
            <a:endParaRPr lang="fr-FR" sz="5400" dirty="0">
              <a:latin typeface="Times New Roman" panose="02020603050405020304" pitchFamily="18" charset="0"/>
              <a:cs typeface="Times New Roman" panose="02020603050405020304" pitchFamily="18" charset="0"/>
            </a:endParaRPr>
          </a:p>
        </p:txBody>
      </p:sp>
      <p:sp>
        <p:nvSpPr>
          <p:cNvPr id="30" name="ZoneTexte 29"/>
          <p:cNvSpPr txBox="1"/>
          <p:nvPr/>
        </p:nvSpPr>
        <p:spPr>
          <a:xfrm>
            <a:off x="52399" y="24198724"/>
            <a:ext cx="21221552" cy="1015663"/>
          </a:xfrm>
          <a:prstGeom prst="rect">
            <a:avLst/>
          </a:prstGeom>
          <a:solidFill>
            <a:schemeClr val="accent2">
              <a:lumMod val="7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6000" b="1" dirty="0">
                <a:solidFill>
                  <a:schemeClr val="bg1"/>
                </a:solidFill>
              </a:rPr>
              <a:t>Commentaires </a:t>
            </a:r>
            <a:endParaRPr lang="fr-FR" sz="6000" dirty="0">
              <a:solidFill>
                <a:schemeClr val="bg1"/>
              </a:solidFill>
            </a:endParaRPr>
          </a:p>
        </p:txBody>
      </p:sp>
      <p:sp>
        <p:nvSpPr>
          <p:cNvPr id="31" name="Rectangle 30"/>
          <p:cNvSpPr/>
          <p:nvPr/>
        </p:nvSpPr>
        <p:spPr>
          <a:xfrm>
            <a:off x="15330398" y="20871731"/>
            <a:ext cx="184666" cy="1461939"/>
          </a:xfrm>
          <a:prstGeom prst="rect">
            <a:avLst/>
          </a:prstGeom>
        </p:spPr>
        <p:txBody>
          <a:bodyPr wrap="none">
            <a:spAutoFit/>
          </a:bodyPr>
          <a:lstStyle/>
          <a:p>
            <a:r>
              <a:rPr lang="fr-FR" dirty="0">
                <a:effectLst/>
              </a:rPr>
              <a:t> </a:t>
            </a:r>
            <a:endParaRPr lang="fr-FR" dirty="0"/>
          </a:p>
        </p:txBody>
      </p:sp>
      <p:sp>
        <p:nvSpPr>
          <p:cNvPr id="32" name="Rectangle 31"/>
          <p:cNvSpPr/>
          <p:nvPr/>
        </p:nvSpPr>
        <p:spPr>
          <a:xfrm>
            <a:off x="-44315" y="25467814"/>
            <a:ext cx="21221207" cy="11603176"/>
          </a:xfrm>
          <a:prstGeom prst="rect">
            <a:avLst/>
          </a:prstGeom>
        </p:spPr>
        <p:txBody>
          <a:bodyPr wrap="square">
            <a:spAutoFit/>
          </a:bodyPr>
          <a:lstStyle/>
          <a:p>
            <a:pPr algn="just"/>
            <a:r>
              <a:rPr lang="fr-FR" sz="4400" dirty="0">
                <a:latin typeface="Times New Roman" panose="02020603050405020304" pitchFamily="18" charset="0"/>
                <a:cs typeface="Times New Roman" panose="02020603050405020304" pitchFamily="18" charset="0"/>
              </a:rPr>
              <a:t>Le diagnostic de thrombose aigue de stent coronaire est confirmée angiographiquement par la présence d'un thrombus dans le stent ou à 5 mm du segment proximal ou distal du stent qui est occlusif ou non avec un flux TIMI 0 ou 1 et la présence d'au moins un des critères suivants dans un laps de temps de 48 h :  l’apparition aiguë de symptômes ischémiques au repos, de nouvelles modifications de l'ECG suggérant une ischémie aiguë, une montée et une baisse typiques des biomarqueurs cardiaques. Chez notre patient, elle s’était révélée par l’apparition d’une thrombose des 2 stents sur l’IVA 2 et la CX en per procédure, l’apparition d’une douleur thoracique typique et des modifications électriques à type de sus-décalage du segment ST dans le territoire inférieur. De nombreux facteurs étiologiques pouvant être à l’origine de la thrombose intra-stent et ils se répartissent essentiellement en catégories : liés à la procédure, à la lésion et au stent, au patient et son traitement. Chez notre patient, un bilan de thrombophilie a été réalisé et a objectivé une hyperhomocystéinémie modérée pour laquelle un dosage de la vitamine B 12 est en cours à la recherche d’une carence vitaminique. L’hyperhomocystéinémie constitue un facteur de risque de thrombose artérielle. Cependant, il existe peu de données sur la littérature sur l’association d’une hyperhomocystéinémie et la survenue d’une thrombose de stent intra coronaire. Il est donc difficile de conclure que la survenue de la thrombose est essentiellement liée à la présence d’une hyperhomocystéinémie.</a:t>
            </a:r>
            <a:endParaRPr lang="fr-FR" sz="8000" dirty="0">
              <a:latin typeface="Times New Roman" panose="02020603050405020304" pitchFamily="18" charset="0"/>
              <a:cs typeface="Times New Roman" panose="02020603050405020304" pitchFamily="18" charset="0"/>
            </a:endParaRPr>
          </a:p>
        </p:txBody>
      </p:sp>
      <p:sp>
        <p:nvSpPr>
          <p:cNvPr id="33" name="ZoneTexte 32"/>
          <p:cNvSpPr txBox="1"/>
          <p:nvPr/>
        </p:nvSpPr>
        <p:spPr>
          <a:xfrm>
            <a:off x="51280" y="37287774"/>
            <a:ext cx="21030015" cy="1015663"/>
          </a:xfrm>
          <a:prstGeom prst="rect">
            <a:avLst/>
          </a:prstGeom>
          <a:solidFill>
            <a:schemeClr val="accent2">
              <a:lumMod val="7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6000" b="1" dirty="0">
                <a:solidFill>
                  <a:schemeClr val="bg1"/>
                </a:solidFill>
              </a:rPr>
              <a:t>Conclusion</a:t>
            </a:r>
            <a:endParaRPr lang="fr-FR" sz="6000" dirty="0">
              <a:solidFill>
                <a:schemeClr val="bg1"/>
              </a:solidFill>
            </a:endParaRPr>
          </a:p>
        </p:txBody>
      </p:sp>
      <p:sp>
        <p:nvSpPr>
          <p:cNvPr id="35" name="Rectangle 34"/>
          <p:cNvSpPr/>
          <p:nvPr/>
        </p:nvSpPr>
        <p:spPr>
          <a:xfrm>
            <a:off x="-44315" y="38549990"/>
            <a:ext cx="20883010" cy="2800767"/>
          </a:xfrm>
          <a:prstGeom prst="rect">
            <a:avLst/>
          </a:prstGeom>
        </p:spPr>
        <p:txBody>
          <a:bodyPr wrap="square">
            <a:spAutoFit/>
          </a:bodyPr>
          <a:lstStyle/>
          <a:p>
            <a:pPr algn="just"/>
            <a:r>
              <a:rPr lang="fr-FR" sz="4400" dirty="0">
                <a:latin typeface="Times New Roman" panose="02020603050405020304" pitchFamily="18" charset="0"/>
                <a:cs typeface="Times New Roman" panose="02020603050405020304" pitchFamily="18" charset="0"/>
              </a:rPr>
              <a:t>La thrombose intra stent est une complication redoutable de l’angioplastie coronaire. La réalisation systématique d’un bilan de thrombophilie devant tout cas de thrombose de stent intra coronaire pourrait permettre de déterminer une corrélation entre les 2 grâce à des études cliniques.</a:t>
            </a:r>
          </a:p>
        </p:txBody>
      </p:sp>
      <p:sp>
        <p:nvSpPr>
          <p:cNvPr id="36" name="ZoneTexte 35"/>
          <p:cNvSpPr txBox="1"/>
          <p:nvPr/>
        </p:nvSpPr>
        <p:spPr>
          <a:xfrm>
            <a:off x="99077" y="41597310"/>
            <a:ext cx="20979080" cy="1015663"/>
          </a:xfrm>
          <a:prstGeom prst="rect">
            <a:avLst/>
          </a:prstGeom>
          <a:solidFill>
            <a:schemeClr val="accent2">
              <a:lumMod val="75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6000" b="1" dirty="0">
                <a:solidFill>
                  <a:schemeClr val="bg1"/>
                </a:solidFill>
              </a:rPr>
              <a:t>Mots Clés</a:t>
            </a:r>
            <a:endParaRPr lang="fr-FR" sz="6000" dirty="0">
              <a:solidFill>
                <a:schemeClr val="bg1"/>
              </a:solidFill>
            </a:endParaRPr>
          </a:p>
        </p:txBody>
      </p:sp>
      <p:sp>
        <p:nvSpPr>
          <p:cNvPr id="38" name="Rectangle 37"/>
          <p:cNvSpPr/>
          <p:nvPr/>
        </p:nvSpPr>
        <p:spPr>
          <a:xfrm>
            <a:off x="1066753" y="42530910"/>
            <a:ext cx="17333576" cy="769441"/>
          </a:xfrm>
          <a:prstGeom prst="rect">
            <a:avLst/>
          </a:prstGeom>
        </p:spPr>
        <p:txBody>
          <a:bodyPr wrap="square">
            <a:spAutoFit/>
          </a:bodyPr>
          <a:lstStyle/>
          <a:p>
            <a:pPr algn="just"/>
            <a:r>
              <a:rPr lang="fr-FR" sz="4400" dirty="0">
                <a:effectLst/>
                <a:latin typeface="Times New Roman" panose="02020603050405020304" pitchFamily="18" charset="0"/>
                <a:cs typeface="Times New Roman" panose="02020603050405020304" pitchFamily="18" charset="0"/>
              </a:rPr>
              <a:t>Thrombose, stent coronaire, hyperhomocystéinémie </a:t>
            </a:r>
            <a:endParaRPr lang="fr-FR" sz="4400" dirty="0">
              <a:latin typeface="Times New Roman" panose="02020603050405020304" pitchFamily="18" charset="0"/>
              <a:cs typeface="Times New Roman" panose="02020603050405020304" pitchFamily="18" charset="0"/>
            </a:endParaRPr>
          </a:p>
        </p:txBody>
      </p:sp>
      <p:sp>
        <p:nvSpPr>
          <p:cNvPr id="39" name="Rectangle 38"/>
          <p:cNvSpPr/>
          <p:nvPr/>
        </p:nvSpPr>
        <p:spPr>
          <a:xfrm>
            <a:off x="24593820" y="29927134"/>
            <a:ext cx="15073043" cy="1569660"/>
          </a:xfrm>
          <a:prstGeom prst="rect">
            <a:avLst/>
          </a:prstGeom>
        </p:spPr>
        <p:txBody>
          <a:bodyPr wrap="square">
            <a:spAutoFit/>
          </a:bodyPr>
          <a:lstStyle/>
          <a:p>
            <a:r>
              <a:rPr lang="fr-FR" sz="3200" b="1" dirty="0"/>
              <a:t> </a:t>
            </a:r>
            <a:r>
              <a:rPr lang="fr-FR" sz="9600" b="1" dirty="0"/>
              <a:t> </a:t>
            </a:r>
            <a:endParaRPr lang="fr-FR" dirty="0"/>
          </a:p>
        </p:txBody>
      </p:sp>
      <p:pic>
        <p:nvPicPr>
          <p:cNvPr id="7" name="Image 6">
            <a:extLst>
              <a:ext uri="{FF2B5EF4-FFF2-40B4-BE49-F238E27FC236}">
                <a16:creationId xmlns:a16="http://schemas.microsoft.com/office/drawing/2014/main" id="{3A7C640B-A983-4E87-9231-5489CE7A8A4B}"/>
              </a:ext>
            </a:extLst>
          </p:cNvPr>
          <p:cNvPicPr>
            <a:picLocks noChangeAspect="1"/>
          </p:cNvPicPr>
          <p:nvPr/>
        </p:nvPicPr>
        <p:blipFill>
          <a:blip r:embed="rId3"/>
          <a:stretch>
            <a:fillRect/>
          </a:stretch>
        </p:blipFill>
        <p:spPr>
          <a:xfrm>
            <a:off x="21709467" y="3118692"/>
            <a:ext cx="14052885" cy="5182256"/>
          </a:xfrm>
          <a:prstGeom prst="rect">
            <a:avLst/>
          </a:prstGeom>
        </p:spPr>
      </p:pic>
      <p:pic>
        <p:nvPicPr>
          <p:cNvPr id="9" name="Image 8">
            <a:extLst>
              <a:ext uri="{FF2B5EF4-FFF2-40B4-BE49-F238E27FC236}">
                <a16:creationId xmlns:a16="http://schemas.microsoft.com/office/drawing/2014/main" id="{CACEB69B-2969-4BCF-9DB9-D714FB36D820}"/>
              </a:ext>
            </a:extLst>
          </p:cNvPr>
          <p:cNvPicPr>
            <a:picLocks noChangeAspect="1"/>
          </p:cNvPicPr>
          <p:nvPr/>
        </p:nvPicPr>
        <p:blipFill>
          <a:blip r:embed="rId4"/>
          <a:stretch>
            <a:fillRect/>
          </a:stretch>
        </p:blipFill>
        <p:spPr>
          <a:xfrm>
            <a:off x="21709467" y="9678383"/>
            <a:ext cx="13766984" cy="6016437"/>
          </a:xfrm>
          <a:prstGeom prst="rect">
            <a:avLst/>
          </a:prstGeom>
        </p:spPr>
      </p:pic>
      <p:sp>
        <p:nvSpPr>
          <p:cNvPr id="44" name="Rectangle 43">
            <a:extLst>
              <a:ext uri="{FF2B5EF4-FFF2-40B4-BE49-F238E27FC236}">
                <a16:creationId xmlns:a16="http://schemas.microsoft.com/office/drawing/2014/main" id="{1DCB0BD5-E306-40ED-BB39-05FAE06DA299}"/>
              </a:ext>
            </a:extLst>
          </p:cNvPr>
          <p:cNvSpPr/>
          <p:nvPr/>
        </p:nvSpPr>
        <p:spPr>
          <a:xfrm>
            <a:off x="24707228" y="15652335"/>
            <a:ext cx="8614610" cy="923330"/>
          </a:xfrm>
          <a:prstGeom prst="rect">
            <a:avLst/>
          </a:prstGeom>
        </p:spPr>
        <p:txBody>
          <a:bodyPr wrap="square">
            <a:spAutoFit/>
          </a:bodyPr>
          <a:lstStyle/>
          <a:p>
            <a:r>
              <a:rPr lang="fr-FR" sz="5400" b="1" dirty="0">
                <a:latin typeface="Times New Roman" panose="02020603050405020304" pitchFamily="18" charset="0"/>
                <a:cs typeface="Times New Roman" panose="02020603050405020304" pitchFamily="18" charset="0"/>
              </a:rPr>
              <a:t>ECG post coronarographie</a:t>
            </a:r>
            <a:endParaRPr lang="fr-FR" sz="5400" dirty="0">
              <a:latin typeface="Times New Roman" panose="02020603050405020304" pitchFamily="18" charset="0"/>
              <a:cs typeface="Times New Roman" panose="02020603050405020304" pitchFamily="18" charset="0"/>
            </a:endParaRPr>
          </a:p>
        </p:txBody>
      </p:sp>
      <p:pic>
        <p:nvPicPr>
          <p:cNvPr id="13" name="Image 12">
            <a:extLst>
              <a:ext uri="{FF2B5EF4-FFF2-40B4-BE49-F238E27FC236}">
                <a16:creationId xmlns:a16="http://schemas.microsoft.com/office/drawing/2014/main" id="{4F29BA5B-A720-4074-BB1D-3BB5B57C892C}"/>
              </a:ext>
            </a:extLst>
          </p:cNvPr>
          <p:cNvPicPr>
            <a:picLocks noChangeAspect="1"/>
          </p:cNvPicPr>
          <p:nvPr/>
        </p:nvPicPr>
        <p:blipFill>
          <a:blip r:embed="rId5"/>
          <a:stretch>
            <a:fillRect/>
          </a:stretch>
        </p:blipFill>
        <p:spPr>
          <a:xfrm>
            <a:off x="21563666" y="17246678"/>
            <a:ext cx="14344486" cy="11270039"/>
          </a:xfrm>
          <a:prstGeom prst="rect">
            <a:avLst/>
          </a:prstGeom>
        </p:spPr>
      </p:pic>
      <p:sp>
        <p:nvSpPr>
          <p:cNvPr id="46" name="Rectangle 45">
            <a:extLst>
              <a:ext uri="{FF2B5EF4-FFF2-40B4-BE49-F238E27FC236}">
                <a16:creationId xmlns:a16="http://schemas.microsoft.com/office/drawing/2014/main" id="{36A98959-FB67-4CE0-BA4C-CC1935F6F1DA}"/>
              </a:ext>
            </a:extLst>
          </p:cNvPr>
          <p:cNvSpPr/>
          <p:nvPr/>
        </p:nvSpPr>
        <p:spPr>
          <a:xfrm>
            <a:off x="21759044" y="28923088"/>
            <a:ext cx="14541543" cy="923330"/>
          </a:xfrm>
          <a:prstGeom prst="rect">
            <a:avLst/>
          </a:prstGeom>
        </p:spPr>
        <p:txBody>
          <a:bodyPr wrap="square">
            <a:spAutoFit/>
          </a:bodyPr>
          <a:lstStyle/>
          <a:p>
            <a:r>
              <a:rPr lang="fr-FR" sz="5400" b="1" dirty="0">
                <a:latin typeface="Times New Roman" panose="02020603050405020304" pitchFamily="18" charset="0"/>
                <a:cs typeface="Times New Roman" panose="02020603050405020304" pitchFamily="18" charset="0"/>
              </a:rPr>
              <a:t>Mise en place d’un stent actif au niveau de l’IVA</a:t>
            </a:r>
            <a:endParaRPr lang="fr-FR" sz="5400" dirty="0">
              <a:latin typeface="Times New Roman" panose="02020603050405020304" pitchFamily="18" charset="0"/>
              <a:cs typeface="Times New Roman" panose="02020603050405020304" pitchFamily="18" charset="0"/>
            </a:endParaRPr>
          </a:p>
        </p:txBody>
      </p:sp>
      <p:pic>
        <p:nvPicPr>
          <p:cNvPr id="23" name="Image 22">
            <a:extLst>
              <a:ext uri="{FF2B5EF4-FFF2-40B4-BE49-F238E27FC236}">
                <a16:creationId xmlns:a16="http://schemas.microsoft.com/office/drawing/2014/main" id="{9B6F054A-DAF0-4A19-8689-13ADA2522643}"/>
              </a:ext>
            </a:extLst>
          </p:cNvPr>
          <p:cNvPicPr>
            <a:picLocks noChangeAspect="1"/>
          </p:cNvPicPr>
          <p:nvPr/>
        </p:nvPicPr>
        <p:blipFill>
          <a:blip r:embed="rId6"/>
          <a:stretch>
            <a:fillRect/>
          </a:stretch>
        </p:blipFill>
        <p:spPr>
          <a:xfrm>
            <a:off x="21662143" y="30126789"/>
            <a:ext cx="14544124" cy="11492467"/>
          </a:xfrm>
          <a:prstGeom prst="rect">
            <a:avLst/>
          </a:prstGeom>
        </p:spPr>
      </p:pic>
      <p:sp>
        <p:nvSpPr>
          <p:cNvPr id="47" name="Rectangle 46">
            <a:extLst>
              <a:ext uri="{FF2B5EF4-FFF2-40B4-BE49-F238E27FC236}">
                <a16:creationId xmlns:a16="http://schemas.microsoft.com/office/drawing/2014/main" id="{B011223B-C673-4D82-ADDD-F5D844BC807D}"/>
              </a:ext>
            </a:extLst>
          </p:cNvPr>
          <p:cNvSpPr/>
          <p:nvPr/>
        </p:nvSpPr>
        <p:spPr>
          <a:xfrm>
            <a:off x="22313442" y="41769000"/>
            <a:ext cx="13697094" cy="923330"/>
          </a:xfrm>
          <a:prstGeom prst="rect">
            <a:avLst/>
          </a:prstGeom>
        </p:spPr>
        <p:txBody>
          <a:bodyPr wrap="square">
            <a:spAutoFit/>
          </a:bodyPr>
          <a:lstStyle/>
          <a:p>
            <a:r>
              <a:rPr lang="fr-FR" sz="5400" b="1" dirty="0">
                <a:latin typeface="Times New Roman" panose="02020603050405020304" pitchFamily="18" charset="0"/>
                <a:cs typeface="Times New Roman" panose="02020603050405020304" pitchFamily="18" charset="0"/>
              </a:rPr>
              <a:t>Thrombose de stent au niveau de  l’IVA</a:t>
            </a:r>
            <a:endParaRPr lang="fr-FR"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533207"/>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1818</TotalTime>
  <Words>785</Words>
  <Application>Microsoft Office PowerPoint</Application>
  <PresentationFormat>Personnalisé</PresentationFormat>
  <Paragraphs>27</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Times New Roman</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macbook pro</dc:creator>
  <cp:lastModifiedBy>DELL 7280</cp:lastModifiedBy>
  <cp:revision>27</cp:revision>
  <dcterms:created xsi:type="dcterms:W3CDTF">2017-05-16T20:23:44Z</dcterms:created>
  <dcterms:modified xsi:type="dcterms:W3CDTF">2020-12-05T22:41:56Z</dcterms:modified>
</cp:coreProperties>
</file>