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7" r:id="rId2"/>
  </p:sldIdLst>
  <p:sldSz cx="32399288" cy="43200638"/>
  <p:notesSz cx="6858000" cy="9144000"/>
  <p:defaultTextStyle>
    <a:defPPr>
      <a:defRPr lang="fr-FR"/>
    </a:defPPr>
    <a:lvl1pPr marL="0" algn="l" defTabSz="3626497" rtl="0" eaLnBrk="1" latinLnBrk="0" hangingPunct="1">
      <a:defRPr sz="7100" kern="1200">
        <a:solidFill>
          <a:schemeClr val="tx1"/>
        </a:solidFill>
        <a:latin typeface="+mn-lt"/>
        <a:ea typeface="+mn-ea"/>
        <a:cs typeface="+mn-cs"/>
      </a:defRPr>
    </a:lvl1pPr>
    <a:lvl2pPr marL="1813248" algn="l" defTabSz="3626497" rtl="0" eaLnBrk="1" latinLnBrk="0" hangingPunct="1">
      <a:defRPr sz="7100" kern="1200">
        <a:solidFill>
          <a:schemeClr val="tx1"/>
        </a:solidFill>
        <a:latin typeface="+mn-lt"/>
        <a:ea typeface="+mn-ea"/>
        <a:cs typeface="+mn-cs"/>
      </a:defRPr>
    </a:lvl2pPr>
    <a:lvl3pPr marL="3626497" algn="l" defTabSz="3626497" rtl="0" eaLnBrk="1" latinLnBrk="0" hangingPunct="1">
      <a:defRPr sz="7100" kern="1200">
        <a:solidFill>
          <a:schemeClr val="tx1"/>
        </a:solidFill>
        <a:latin typeface="+mn-lt"/>
        <a:ea typeface="+mn-ea"/>
        <a:cs typeface="+mn-cs"/>
      </a:defRPr>
    </a:lvl3pPr>
    <a:lvl4pPr marL="5439745" algn="l" defTabSz="3626497" rtl="0" eaLnBrk="1" latinLnBrk="0" hangingPunct="1">
      <a:defRPr sz="7100" kern="1200">
        <a:solidFill>
          <a:schemeClr val="tx1"/>
        </a:solidFill>
        <a:latin typeface="+mn-lt"/>
        <a:ea typeface="+mn-ea"/>
        <a:cs typeface="+mn-cs"/>
      </a:defRPr>
    </a:lvl4pPr>
    <a:lvl5pPr marL="7252993" algn="l" defTabSz="3626497" rtl="0" eaLnBrk="1" latinLnBrk="0" hangingPunct="1">
      <a:defRPr sz="7100" kern="1200">
        <a:solidFill>
          <a:schemeClr val="tx1"/>
        </a:solidFill>
        <a:latin typeface="+mn-lt"/>
        <a:ea typeface="+mn-ea"/>
        <a:cs typeface="+mn-cs"/>
      </a:defRPr>
    </a:lvl5pPr>
    <a:lvl6pPr marL="9066242" algn="l" defTabSz="3626497" rtl="0" eaLnBrk="1" latinLnBrk="0" hangingPunct="1">
      <a:defRPr sz="7100" kern="1200">
        <a:solidFill>
          <a:schemeClr val="tx1"/>
        </a:solidFill>
        <a:latin typeface="+mn-lt"/>
        <a:ea typeface="+mn-ea"/>
        <a:cs typeface="+mn-cs"/>
      </a:defRPr>
    </a:lvl6pPr>
    <a:lvl7pPr marL="10879490" algn="l" defTabSz="3626497" rtl="0" eaLnBrk="1" latinLnBrk="0" hangingPunct="1">
      <a:defRPr sz="7100" kern="1200">
        <a:solidFill>
          <a:schemeClr val="tx1"/>
        </a:solidFill>
        <a:latin typeface="+mn-lt"/>
        <a:ea typeface="+mn-ea"/>
        <a:cs typeface="+mn-cs"/>
      </a:defRPr>
    </a:lvl7pPr>
    <a:lvl8pPr marL="12692738" algn="l" defTabSz="3626497" rtl="0" eaLnBrk="1" latinLnBrk="0" hangingPunct="1">
      <a:defRPr sz="7100" kern="1200">
        <a:solidFill>
          <a:schemeClr val="tx1"/>
        </a:solidFill>
        <a:latin typeface="+mn-lt"/>
        <a:ea typeface="+mn-ea"/>
        <a:cs typeface="+mn-cs"/>
      </a:defRPr>
    </a:lvl8pPr>
    <a:lvl9pPr marL="14505987" algn="l" defTabSz="3626497"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p15:clr>
            <a:srgbClr val="A4A3A4"/>
          </p15:clr>
        </p15:guide>
        <p15:guide id="2" pos="102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D5FF"/>
    <a:srgbClr val="FFCC99"/>
    <a:srgbClr val="CCECFF"/>
    <a:srgbClr val="CC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6" d="100"/>
          <a:sy n="36" d="100"/>
        </p:scale>
        <p:origin x="125" y="19"/>
      </p:cViewPr>
      <p:guideLst>
        <p:guide orient="horz" pos="13607"/>
        <p:guide pos="10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85187-E9FD-49C0-A12B-E775ED1A132A}" type="datetimeFigureOut">
              <a:rPr lang="fr-FR" smtClean="0"/>
              <a:t>11/12/2020</a:t>
            </a:fld>
            <a:endParaRPr lang="fr-FR"/>
          </a:p>
        </p:txBody>
      </p:sp>
      <p:sp>
        <p:nvSpPr>
          <p:cNvPr id="4" name="Espace réservé de l'image des diapositives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5D888-6C56-4BD7-81DA-409DCE3D8D73}" type="slidenum">
              <a:rPr lang="fr-FR" smtClean="0"/>
              <a:t>‹N°›</a:t>
            </a:fld>
            <a:endParaRPr lang="fr-FR"/>
          </a:p>
        </p:txBody>
      </p:sp>
    </p:spTree>
    <p:extLst>
      <p:ext uri="{BB962C8B-B14F-4D97-AF65-F5344CB8AC3E}">
        <p14:creationId xmlns:p14="http://schemas.microsoft.com/office/powerpoint/2010/main" val="4183083341"/>
      </p:ext>
    </p:extLst>
  </p:cSld>
  <p:clrMap bg1="lt1" tx1="dk1" bg2="lt2" tx2="dk2" accent1="accent1" accent2="accent2" accent3="accent3" accent4="accent4" accent5="accent5" accent6="accent6" hlink="hlink" folHlink="folHlink"/>
  <p:notesStyle>
    <a:lvl1pPr marL="0" algn="l" defTabSz="3626497" rtl="0" eaLnBrk="1" latinLnBrk="0" hangingPunct="1">
      <a:defRPr sz="4700" kern="1200">
        <a:solidFill>
          <a:schemeClr val="tx1"/>
        </a:solidFill>
        <a:latin typeface="+mn-lt"/>
        <a:ea typeface="+mn-ea"/>
        <a:cs typeface="+mn-cs"/>
      </a:defRPr>
    </a:lvl1pPr>
    <a:lvl2pPr marL="1813248" algn="l" defTabSz="3626497" rtl="0" eaLnBrk="1" latinLnBrk="0" hangingPunct="1">
      <a:defRPr sz="4700" kern="1200">
        <a:solidFill>
          <a:schemeClr val="tx1"/>
        </a:solidFill>
        <a:latin typeface="+mn-lt"/>
        <a:ea typeface="+mn-ea"/>
        <a:cs typeface="+mn-cs"/>
      </a:defRPr>
    </a:lvl2pPr>
    <a:lvl3pPr marL="3626497" algn="l" defTabSz="3626497" rtl="0" eaLnBrk="1" latinLnBrk="0" hangingPunct="1">
      <a:defRPr sz="4700" kern="1200">
        <a:solidFill>
          <a:schemeClr val="tx1"/>
        </a:solidFill>
        <a:latin typeface="+mn-lt"/>
        <a:ea typeface="+mn-ea"/>
        <a:cs typeface="+mn-cs"/>
      </a:defRPr>
    </a:lvl3pPr>
    <a:lvl4pPr marL="5439745" algn="l" defTabSz="3626497" rtl="0" eaLnBrk="1" latinLnBrk="0" hangingPunct="1">
      <a:defRPr sz="4700" kern="1200">
        <a:solidFill>
          <a:schemeClr val="tx1"/>
        </a:solidFill>
        <a:latin typeface="+mn-lt"/>
        <a:ea typeface="+mn-ea"/>
        <a:cs typeface="+mn-cs"/>
      </a:defRPr>
    </a:lvl4pPr>
    <a:lvl5pPr marL="7252993" algn="l" defTabSz="3626497" rtl="0" eaLnBrk="1" latinLnBrk="0" hangingPunct="1">
      <a:defRPr sz="4700" kern="1200">
        <a:solidFill>
          <a:schemeClr val="tx1"/>
        </a:solidFill>
        <a:latin typeface="+mn-lt"/>
        <a:ea typeface="+mn-ea"/>
        <a:cs typeface="+mn-cs"/>
      </a:defRPr>
    </a:lvl5pPr>
    <a:lvl6pPr marL="9066242" algn="l" defTabSz="3626497" rtl="0" eaLnBrk="1" latinLnBrk="0" hangingPunct="1">
      <a:defRPr sz="4700" kern="1200">
        <a:solidFill>
          <a:schemeClr val="tx1"/>
        </a:solidFill>
        <a:latin typeface="+mn-lt"/>
        <a:ea typeface="+mn-ea"/>
        <a:cs typeface="+mn-cs"/>
      </a:defRPr>
    </a:lvl6pPr>
    <a:lvl7pPr marL="10879490" algn="l" defTabSz="3626497" rtl="0" eaLnBrk="1" latinLnBrk="0" hangingPunct="1">
      <a:defRPr sz="4700" kern="1200">
        <a:solidFill>
          <a:schemeClr val="tx1"/>
        </a:solidFill>
        <a:latin typeface="+mn-lt"/>
        <a:ea typeface="+mn-ea"/>
        <a:cs typeface="+mn-cs"/>
      </a:defRPr>
    </a:lvl7pPr>
    <a:lvl8pPr marL="12692738" algn="l" defTabSz="3626497" rtl="0" eaLnBrk="1" latinLnBrk="0" hangingPunct="1">
      <a:defRPr sz="4700" kern="1200">
        <a:solidFill>
          <a:schemeClr val="tx1"/>
        </a:solidFill>
        <a:latin typeface="+mn-lt"/>
        <a:ea typeface="+mn-ea"/>
        <a:cs typeface="+mn-cs"/>
      </a:defRPr>
    </a:lvl8pPr>
    <a:lvl9pPr marL="14505987" algn="l" defTabSz="3626497" rtl="0" eaLnBrk="1" latinLnBrk="0" hangingPunct="1">
      <a:defRPr sz="4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8099822" y="19680291"/>
            <a:ext cx="21869519" cy="11933165"/>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8099822" y="31517454"/>
            <a:ext cx="21869519" cy="8640128"/>
          </a:xfrm>
        </p:spPr>
        <p:txBody>
          <a:bodyPr/>
          <a:lstStyle>
            <a:lvl1pPr marL="0" indent="0" algn="l">
              <a:buNone/>
              <a:defRPr sz="8500" b="1">
                <a:solidFill>
                  <a:schemeClr val="tx2"/>
                </a:solidFill>
              </a:defRPr>
            </a:lvl1pPr>
            <a:lvl2pPr marL="2159996" indent="0" algn="ctr">
              <a:buNone/>
            </a:lvl2pPr>
            <a:lvl3pPr marL="4319991" indent="0" algn="ctr">
              <a:buNone/>
            </a:lvl3pPr>
            <a:lvl4pPr marL="6479987" indent="0" algn="ctr">
              <a:buNone/>
            </a:lvl4pPr>
            <a:lvl5pPr marL="8639983" indent="0" algn="ctr">
              <a:buNone/>
            </a:lvl5pPr>
            <a:lvl6pPr marL="10799978" indent="0" algn="ctr">
              <a:buNone/>
            </a:lvl6pPr>
            <a:lvl7pPr marL="12959974" indent="0" algn="ctr">
              <a:buNone/>
            </a:lvl7pPr>
            <a:lvl8pPr marL="15119970" indent="0" algn="ctr">
              <a:buNone/>
            </a:lvl8pPr>
            <a:lvl9pPr marL="17279965"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24361637" y="7921029"/>
            <a:ext cx="14400213" cy="1349970"/>
          </a:xfrm>
        </p:spPr>
        <p:txBody>
          <a:bodyPr/>
          <a:lstStyle/>
          <a:p>
            <a:fld id="{BEA30D2C-6EE3-46DA-8361-7BF1B9667E47}" type="datetimeFigureOut">
              <a:rPr lang="fr-FR" smtClean="0"/>
              <a:t>11/12/2020</a:t>
            </a:fld>
            <a:endParaRPr lang="fr-FR"/>
          </a:p>
        </p:txBody>
      </p:sp>
      <p:sp>
        <p:nvSpPr>
          <p:cNvPr id="17" name="Espace réservé du pied de page 16"/>
          <p:cNvSpPr>
            <a:spLocks noGrp="1"/>
          </p:cNvSpPr>
          <p:nvPr>
            <p:ph type="ftr" sz="quarter" idx="11"/>
          </p:nvPr>
        </p:nvSpPr>
        <p:spPr bwMode="auto">
          <a:xfrm rot="5400000">
            <a:off x="20036074" y="26870844"/>
            <a:ext cx="23040340" cy="1360770"/>
          </a:xfrm>
        </p:spPr>
        <p:txBody>
          <a:bodyPr/>
          <a:lstStyle/>
          <a:p>
            <a:endParaRPr lang="fr-FR"/>
          </a:p>
        </p:txBody>
      </p:sp>
      <p:sp>
        <p:nvSpPr>
          <p:cNvPr id="10" name="Rectangle 9"/>
          <p:cNvSpPr/>
          <p:nvPr/>
        </p:nvSpPr>
        <p:spPr bwMode="auto">
          <a:xfrm>
            <a:off x="1349970" y="0"/>
            <a:ext cx="2159953" cy="43200638"/>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2" name="Rectangle 11"/>
          <p:cNvSpPr/>
          <p:nvPr/>
        </p:nvSpPr>
        <p:spPr bwMode="auto">
          <a:xfrm>
            <a:off x="979122" y="0"/>
            <a:ext cx="370849" cy="43200638"/>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4" name="Rectangle 13"/>
          <p:cNvSpPr/>
          <p:nvPr/>
        </p:nvSpPr>
        <p:spPr bwMode="auto">
          <a:xfrm>
            <a:off x="3509923" y="0"/>
            <a:ext cx="644414" cy="43200638"/>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9" name="Rectangle 18"/>
          <p:cNvSpPr/>
          <p:nvPr/>
        </p:nvSpPr>
        <p:spPr bwMode="auto">
          <a:xfrm>
            <a:off x="4043958" y="0"/>
            <a:ext cx="815935" cy="43200638"/>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1" name="Connecteur droit 10"/>
          <p:cNvSpPr>
            <a:spLocks noChangeShapeType="1"/>
          </p:cNvSpPr>
          <p:nvPr/>
        </p:nvSpPr>
        <p:spPr bwMode="auto">
          <a:xfrm>
            <a:off x="376801" y="0"/>
            <a:ext cx="0" cy="43200638"/>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8" name="Connecteur droit 17"/>
          <p:cNvSpPr>
            <a:spLocks noChangeShapeType="1"/>
          </p:cNvSpPr>
          <p:nvPr/>
        </p:nvSpPr>
        <p:spPr bwMode="auto">
          <a:xfrm>
            <a:off x="3239929" y="0"/>
            <a:ext cx="0" cy="43200638"/>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20" name="Connecteur droit 19"/>
          <p:cNvSpPr>
            <a:spLocks noChangeShapeType="1"/>
          </p:cNvSpPr>
          <p:nvPr/>
        </p:nvSpPr>
        <p:spPr bwMode="auto">
          <a:xfrm>
            <a:off x="3026315" y="0"/>
            <a:ext cx="0" cy="43200638"/>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6" name="Connecteur droit 15"/>
          <p:cNvSpPr>
            <a:spLocks noChangeShapeType="1"/>
          </p:cNvSpPr>
          <p:nvPr/>
        </p:nvSpPr>
        <p:spPr bwMode="auto">
          <a:xfrm>
            <a:off x="6117881" y="0"/>
            <a:ext cx="0" cy="43200638"/>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5" name="Connecteur droit 14"/>
          <p:cNvSpPr>
            <a:spLocks noChangeShapeType="1"/>
          </p:cNvSpPr>
          <p:nvPr/>
        </p:nvSpPr>
        <p:spPr bwMode="auto">
          <a:xfrm>
            <a:off x="3779917" y="0"/>
            <a:ext cx="0" cy="43200638"/>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22" name="Connecteur droit 21"/>
          <p:cNvSpPr>
            <a:spLocks noChangeShapeType="1"/>
          </p:cNvSpPr>
          <p:nvPr/>
        </p:nvSpPr>
        <p:spPr bwMode="auto">
          <a:xfrm>
            <a:off x="32292481" y="0"/>
            <a:ext cx="0" cy="43200638"/>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27" name="Rectangle 26"/>
          <p:cNvSpPr/>
          <p:nvPr/>
        </p:nvSpPr>
        <p:spPr bwMode="auto">
          <a:xfrm>
            <a:off x="4319905" y="0"/>
            <a:ext cx="269994" cy="43200638"/>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1" name="Ellipse 20"/>
          <p:cNvSpPr/>
          <p:nvPr/>
        </p:nvSpPr>
        <p:spPr bwMode="auto">
          <a:xfrm>
            <a:off x="2159953" y="21600319"/>
            <a:ext cx="4589899" cy="8160121"/>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3" name="Ellipse 22"/>
          <p:cNvSpPr/>
          <p:nvPr/>
        </p:nvSpPr>
        <p:spPr bwMode="auto">
          <a:xfrm>
            <a:off x="4640327" y="30657158"/>
            <a:ext cx="2272712" cy="4040526"/>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4" name="Ellipse 23"/>
          <p:cNvSpPr/>
          <p:nvPr/>
        </p:nvSpPr>
        <p:spPr bwMode="auto">
          <a:xfrm>
            <a:off x="3865947" y="34650162"/>
            <a:ext cx="485989" cy="864013"/>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6" name="Ellipse 25"/>
          <p:cNvSpPr/>
          <p:nvPr/>
        </p:nvSpPr>
        <p:spPr bwMode="auto">
          <a:xfrm>
            <a:off x="5896670" y="36461338"/>
            <a:ext cx="971979" cy="172802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5" name="Ellipse 24"/>
          <p:cNvSpPr/>
          <p:nvPr/>
        </p:nvSpPr>
        <p:spPr>
          <a:xfrm>
            <a:off x="6749851" y="28320418"/>
            <a:ext cx="1295972" cy="230403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4696706" y="31047400"/>
            <a:ext cx="2159953" cy="3260042"/>
          </a:xfrm>
        </p:spPr>
        <p:txBody>
          <a:bodyPr/>
          <a:lstStyle/>
          <a:p>
            <a:fld id="{BC98607D-9700-4C60-AC2F-4A0FECACF0EF}"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BEA30D2C-6EE3-46DA-8361-7BF1B9667E47}" type="datetimeFigureOut">
              <a:rPr lang="fr-FR" smtClean="0"/>
              <a:t>11/12/2020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98607D-9700-4C60-AC2F-4A0FECACF0EF}"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89484" y="1730038"/>
            <a:ext cx="5939869" cy="36860544"/>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1619965" y="1730032"/>
            <a:ext cx="21329531" cy="36860544"/>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BEA30D2C-6EE3-46DA-8361-7BF1B9667E47}" type="datetimeFigureOut">
              <a:rPr lang="fr-FR" smtClean="0"/>
              <a:t>11/12/2020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C98607D-9700-4C60-AC2F-4A0FECACF0EF}"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1619964" y="10080149"/>
            <a:ext cx="26459419" cy="30701253"/>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BEA30D2C-6EE3-46DA-8361-7BF1B9667E47}" type="datetimeFigureOut">
              <a:rPr lang="fr-FR" smtClean="0"/>
              <a:t>11/12/2020</a:t>
            </a:fld>
            <a:endParaRPr lang="fr-FR"/>
          </a:p>
        </p:txBody>
      </p:sp>
      <p:sp>
        <p:nvSpPr>
          <p:cNvPr id="9" name="Espace réservé du numéro de diapositive 8"/>
          <p:cNvSpPr>
            <a:spLocks noGrp="1"/>
          </p:cNvSpPr>
          <p:nvPr>
            <p:ph type="sldNum" sz="quarter" idx="15"/>
          </p:nvPr>
        </p:nvSpPr>
        <p:spPr/>
        <p:txBody>
          <a:bodyPr rtlCol="0"/>
          <a:lstStyle/>
          <a:p>
            <a:fld id="{BC98607D-9700-4C60-AC2F-4A0FECACF0EF}"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8099822" y="18240269"/>
            <a:ext cx="21869519" cy="12936191"/>
          </a:xfrm>
        </p:spPr>
        <p:txBody>
          <a:bodyPr/>
          <a:lstStyle>
            <a:lvl1pPr algn="l">
              <a:buNone/>
              <a:defRPr sz="142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8099822" y="31560466"/>
            <a:ext cx="21869519" cy="8640128"/>
          </a:xfrm>
        </p:spPr>
        <p:txBody>
          <a:bodyPr anchor="t"/>
          <a:lstStyle>
            <a:lvl1pPr marL="0" indent="0">
              <a:buNone/>
              <a:defRPr sz="8500" b="1">
                <a:solidFill>
                  <a:schemeClr val="tx2"/>
                </a:solidFill>
              </a:defRPr>
            </a:lvl1pPr>
            <a:lvl2pPr>
              <a:buNone/>
              <a:defRPr sz="8500">
                <a:solidFill>
                  <a:schemeClr val="tx1">
                    <a:tint val="75000"/>
                  </a:schemeClr>
                </a:solidFill>
              </a:defRPr>
            </a:lvl2pPr>
            <a:lvl3pPr>
              <a:buNone/>
              <a:defRPr sz="7600">
                <a:solidFill>
                  <a:schemeClr val="tx1">
                    <a:tint val="75000"/>
                  </a:schemeClr>
                </a:solidFill>
              </a:defRPr>
            </a:lvl3pPr>
            <a:lvl4pPr>
              <a:buNone/>
              <a:defRPr sz="6600">
                <a:solidFill>
                  <a:schemeClr val="tx1">
                    <a:tint val="75000"/>
                  </a:schemeClr>
                </a:solidFill>
              </a:defRPr>
            </a:lvl4pPr>
            <a:lvl5pPr>
              <a:buNone/>
              <a:defRPr sz="66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24356800" y="7897942"/>
            <a:ext cx="14400213" cy="1349970"/>
          </a:xfrm>
        </p:spPr>
        <p:txBody>
          <a:bodyPr/>
          <a:lstStyle/>
          <a:p>
            <a:fld id="{BEA30D2C-6EE3-46DA-8361-7BF1B9667E47}" type="datetimeFigureOut">
              <a:rPr lang="fr-FR" smtClean="0"/>
              <a:t>11/12/2020</a:t>
            </a:fld>
            <a:endParaRPr lang="fr-FR"/>
          </a:p>
        </p:txBody>
      </p:sp>
      <p:sp>
        <p:nvSpPr>
          <p:cNvPr id="5" name="Espace réservé du pied de page 4"/>
          <p:cNvSpPr>
            <a:spLocks noGrp="1"/>
          </p:cNvSpPr>
          <p:nvPr>
            <p:ph type="ftr" sz="quarter" idx="11"/>
          </p:nvPr>
        </p:nvSpPr>
        <p:spPr bwMode="auto">
          <a:xfrm rot="5400000">
            <a:off x="20036737" y="26852822"/>
            <a:ext cx="23040340" cy="1360770"/>
          </a:xfrm>
        </p:spPr>
        <p:txBody>
          <a:bodyPr/>
          <a:lstStyle/>
          <a:p>
            <a:endParaRPr lang="fr-FR"/>
          </a:p>
        </p:txBody>
      </p:sp>
      <p:sp>
        <p:nvSpPr>
          <p:cNvPr id="9" name="Rectangle 8"/>
          <p:cNvSpPr/>
          <p:nvPr/>
        </p:nvSpPr>
        <p:spPr bwMode="auto">
          <a:xfrm>
            <a:off x="1349970" y="0"/>
            <a:ext cx="2159953" cy="43200638"/>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0" name="Rectangle 9"/>
          <p:cNvSpPr/>
          <p:nvPr/>
        </p:nvSpPr>
        <p:spPr bwMode="auto">
          <a:xfrm>
            <a:off x="979122" y="0"/>
            <a:ext cx="370849" cy="43200638"/>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1" name="Rectangle 10"/>
          <p:cNvSpPr/>
          <p:nvPr/>
        </p:nvSpPr>
        <p:spPr bwMode="auto">
          <a:xfrm>
            <a:off x="3509923" y="0"/>
            <a:ext cx="644414" cy="43200638"/>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2" name="Rectangle 11"/>
          <p:cNvSpPr/>
          <p:nvPr/>
        </p:nvSpPr>
        <p:spPr bwMode="auto">
          <a:xfrm>
            <a:off x="4043958" y="0"/>
            <a:ext cx="815935" cy="43200638"/>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3" name="Connecteur droit 12"/>
          <p:cNvSpPr>
            <a:spLocks noChangeShapeType="1"/>
          </p:cNvSpPr>
          <p:nvPr/>
        </p:nvSpPr>
        <p:spPr bwMode="auto">
          <a:xfrm>
            <a:off x="376801" y="0"/>
            <a:ext cx="0" cy="43200638"/>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4" name="Connecteur droit 13"/>
          <p:cNvSpPr>
            <a:spLocks noChangeShapeType="1"/>
          </p:cNvSpPr>
          <p:nvPr/>
        </p:nvSpPr>
        <p:spPr bwMode="auto">
          <a:xfrm>
            <a:off x="3239929" y="0"/>
            <a:ext cx="0" cy="43200638"/>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5" name="Connecteur droit 14"/>
          <p:cNvSpPr>
            <a:spLocks noChangeShapeType="1"/>
          </p:cNvSpPr>
          <p:nvPr/>
        </p:nvSpPr>
        <p:spPr bwMode="auto">
          <a:xfrm>
            <a:off x="3026315" y="0"/>
            <a:ext cx="0" cy="43200638"/>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6" name="Connecteur droit 15"/>
          <p:cNvSpPr>
            <a:spLocks noChangeShapeType="1"/>
          </p:cNvSpPr>
          <p:nvPr/>
        </p:nvSpPr>
        <p:spPr bwMode="auto">
          <a:xfrm>
            <a:off x="6117881" y="0"/>
            <a:ext cx="0" cy="43200638"/>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7" name="Connecteur droit 16"/>
          <p:cNvSpPr>
            <a:spLocks noChangeShapeType="1"/>
          </p:cNvSpPr>
          <p:nvPr/>
        </p:nvSpPr>
        <p:spPr bwMode="auto">
          <a:xfrm>
            <a:off x="3779917" y="0"/>
            <a:ext cx="0" cy="43200638"/>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8" name="Rectangle 17"/>
          <p:cNvSpPr/>
          <p:nvPr/>
        </p:nvSpPr>
        <p:spPr bwMode="auto">
          <a:xfrm>
            <a:off x="4319905" y="0"/>
            <a:ext cx="269994" cy="43200638"/>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19" name="Ellipse 18"/>
          <p:cNvSpPr/>
          <p:nvPr/>
        </p:nvSpPr>
        <p:spPr bwMode="auto">
          <a:xfrm>
            <a:off x="2159953" y="21600319"/>
            <a:ext cx="4589899" cy="8160121"/>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0" name="Ellipse 19"/>
          <p:cNvSpPr/>
          <p:nvPr/>
        </p:nvSpPr>
        <p:spPr bwMode="auto">
          <a:xfrm>
            <a:off x="4693730" y="30657158"/>
            <a:ext cx="2272712" cy="4040526"/>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1" name="Ellipse 20"/>
          <p:cNvSpPr/>
          <p:nvPr/>
        </p:nvSpPr>
        <p:spPr bwMode="auto">
          <a:xfrm>
            <a:off x="3865947" y="34650162"/>
            <a:ext cx="485989" cy="864013"/>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2" name="Ellipse 21"/>
          <p:cNvSpPr/>
          <p:nvPr/>
        </p:nvSpPr>
        <p:spPr bwMode="auto">
          <a:xfrm>
            <a:off x="5896670" y="36480539"/>
            <a:ext cx="971979" cy="172802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3" name="Ellipse 22"/>
          <p:cNvSpPr/>
          <p:nvPr/>
        </p:nvSpPr>
        <p:spPr bwMode="auto">
          <a:xfrm>
            <a:off x="6657869" y="28220184"/>
            <a:ext cx="1295972" cy="230403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6" name="Connecteur droit 25"/>
          <p:cNvSpPr>
            <a:spLocks noChangeShapeType="1"/>
          </p:cNvSpPr>
          <p:nvPr/>
        </p:nvSpPr>
        <p:spPr bwMode="auto">
          <a:xfrm>
            <a:off x="32236101" y="0"/>
            <a:ext cx="0" cy="43200638"/>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6" name="Espace réservé du numéro de diapositive 5"/>
          <p:cNvSpPr>
            <a:spLocks noGrp="1"/>
          </p:cNvSpPr>
          <p:nvPr>
            <p:ph type="sldNum" sz="quarter" idx="12"/>
          </p:nvPr>
        </p:nvSpPr>
        <p:spPr bwMode="auto">
          <a:xfrm>
            <a:off x="4750110" y="31047400"/>
            <a:ext cx="2159953" cy="3260042"/>
          </a:xfrm>
        </p:spPr>
        <p:txBody>
          <a:bodyPr/>
          <a:lstStyle/>
          <a:p>
            <a:fld id="{BC98607D-9700-4C60-AC2F-4A0FECACF0EF}"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BEA30D2C-6EE3-46DA-8361-7BF1B9667E47}" type="datetimeFigureOut">
              <a:rPr lang="fr-FR" smtClean="0"/>
              <a:t>11/12/2020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C98607D-9700-4C60-AC2F-4A0FECACF0EF}" type="slidenum">
              <a:rPr lang="fr-FR" smtClean="0"/>
              <a:t>‹N°›</a:t>
            </a:fld>
            <a:endParaRPr lang="fr-FR"/>
          </a:p>
        </p:txBody>
      </p:sp>
      <p:sp>
        <p:nvSpPr>
          <p:cNvPr id="9" name="Espace réservé du contenu 8"/>
          <p:cNvSpPr>
            <a:spLocks noGrp="1"/>
          </p:cNvSpPr>
          <p:nvPr>
            <p:ph sz="quarter" idx="1"/>
          </p:nvPr>
        </p:nvSpPr>
        <p:spPr>
          <a:xfrm>
            <a:off x="1619965" y="10080149"/>
            <a:ext cx="12959715" cy="28800425"/>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15130468" y="10080149"/>
            <a:ext cx="12959715" cy="28800425"/>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19964" y="1720026"/>
            <a:ext cx="26729413" cy="7200106"/>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BEA30D2C-6EE3-46DA-8361-7BF1B9667E47}" type="datetimeFigureOut">
              <a:rPr lang="fr-FR" smtClean="0"/>
              <a:t>11/12/2020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C98607D-9700-4C60-AC2F-4A0FECACF0EF}" type="slidenum">
              <a:rPr lang="fr-FR" smtClean="0"/>
              <a:t>‹N°›</a:t>
            </a:fld>
            <a:endParaRPr lang="fr-FR"/>
          </a:p>
        </p:txBody>
      </p:sp>
      <p:sp>
        <p:nvSpPr>
          <p:cNvPr id="11" name="Espace réservé du contenu 10"/>
          <p:cNvSpPr>
            <a:spLocks noGrp="1"/>
          </p:cNvSpPr>
          <p:nvPr>
            <p:ph sz="quarter" idx="2"/>
          </p:nvPr>
        </p:nvSpPr>
        <p:spPr>
          <a:xfrm>
            <a:off x="1619965" y="14880220"/>
            <a:ext cx="12959715" cy="2448036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15490910" y="14880220"/>
            <a:ext cx="12959715" cy="2448036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1619965" y="9888146"/>
            <a:ext cx="12959715" cy="4147261"/>
          </a:xfrm>
          <a:prstGeom prst="roundRect">
            <a:avLst>
              <a:gd name="adj" fmla="val 16667"/>
            </a:avLst>
          </a:prstGeom>
          <a:solidFill>
            <a:schemeClr val="accent1"/>
          </a:solidFill>
        </p:spPr>
        <p:txBody>
          <a:bodyPr rtlCol="0" anchor="ctr">
            <a:noAutofit/>
          </a:bodyPr>
          <a:lstStyle>
            <a:lvl1pPr marL="0" indent="0">
              <a:buFontTx/>
              <a:buNone/>
              <a:defRPr sz="94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15389662" y="9888146"/>
            <a:ext cx="12959715" cy="4147261"/>
          </a:xfrm>
          <a:prstGeom prst="roundRect">
            <a:avLst>
              <a:gd name="adj" fmla="val 16667"/>
            </a:avLst>
          </a:prstGeom>
          <a:solidFill>
            <a:schemeClr val="accent1"/>
          </a:solidFill>
        </p:spPr>
        <p:txBody>
          <a:bodyPr rtlCol="0" anchor="ctr">
            <a:noAutofit/>
          </a:bodyPr>
          <a:lstStyle>
            <a:lvl1pPr marL="0" indent="0">
              <a:buFontTx/>
              <a:buNone/>
              <a:defRPr sz="94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BEA30D2C-6EE3-46DA-8361-7BF1B9667E47}" type="datetimeFigureOut">
              <a:rPr lang="fr-FR" smtClean="0"/>
              <a:t>11/12/2020</a:t>
            </a:fld>
            <a:endParaRPr lang="fr-FR"/>
          </a:p>
        </p:txBody>
      </p:sp>
      <p:sp>
        <p:nvSpPr>
          <p:cNvPr id="7" name="Espace réservé du numéro de diapositive 6"/>
          <p:cNvSpPr>
            <a:spLocks noGrp="1"/>
          </p:cNvSpPr>
          <p:nvPr>
            <p:ph type="sldNum" sz="quarter" idx="11"/>
          </p:nvPr>
        </p:nvSpPr>
        <p:spPr/>
        <p:txBody>
          <a:bodyPr rtlCol="0"/>
          <a:lstStyle/>
          <a:p>
            <a:fld id="{BC98607D-9700-4C60-AC2F-4A0FECACF0EF}"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EA30D2C-6EE3-46DA-8361-7BF1B9667E47}" type="datetimeFigureOut">
              <a:rPr lang="fr-FR" smtClean="0"/>
              <a:t>11/12/2020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C98607D-9700-4C60-AC2F-4A0FECACF0EF}"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31049318" y="0"/>
            <a:ext cx="0" cy="43200638"/>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31999" tIns="216000" rIns="431999" bIns="216000" anchor="t" compatLnSpc="1"/>
          <a:lstStyle/>
          <a:p>
            <a:endParaRPr kumimoji="0" lang="en-US" dirty="0"/>
          </a:p>
        </p:txBody>
      </p:sp>
      <p:sp>
        <p:nvSpPr>
          <p:cNvPr id="2" name="Titre 1"/>
          <p:cNvSpPr>
            <a:spLocks noGrp="1"/>
          </p:cNvSpPr>
          <p:nvPr>
            <p:ph type="title"/>
          </p:nvPr>
        </p:nvSpPr>
        <p:spPr>
          <a:xfrm rot="5400000">
            <a:off x="3252698" y="20790337"/>
            <a:ext cx="39744587" cy="1619964"/>
          </a:xfrm>
        </p:spPr>
        <p:txBody>
          <a:bodyPr anchor="b"/>
          <a:lstStyle>
            <a:lvl1pPr algn="l">
              <a:buNone/>
              <a:defRPr sz="94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24137470" y="1728025"/>
            <a:ext cx="5410681" cy="31392464"/>
          </a:xfrm>
        </p:spPr>
        <p:txBody>
          <a:bodyPr/>
          <a:lstStyle>
            <a:lvl1pPr marL="0" indent="0">
              <a:spcBef>
                <a:spcPts val="1890"/>
              </a:spcBef>
              <a:spcAft>
                <a:spcPts val="4724"/>
              </a:spcAft>
              <a:buNone/>
              <a:defRPr sz="5700"/>
            </a:lvl1pPr>
            <a:lvl2pPr>
              <a:buNone/>
              <a:defRPr sz="5700"/>
            </a:lvl2pPr>
            <a:lvl3pPr>
              <a:buNone/>
              <a:defRPr sz="4700"/>
            </a:lvl3pPr>
            <a:lvl4pPr>
              <a:buNone/>
              <a:defRPr sz="4300"/>
            </a:lvl4pPr>
            <a:lvl5pPr>
              <a:buNone/>
              <a:defRPr sz="43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22139513" y="0"/>
            <a:ext cx="0" cy="43200638"/>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31999" tIns="216000" rIns="431999" bIns="216000" anchor="t" compatLnSpc="1"/>
          <a:lstStyle/>
          <a:p>
            <a:endParaRPr kumimoji="0" lang="en-US" dirty="0"/>
          </a:p>
        </p:txBody>
      </p:sp>
      <p:sp>
        <p:nvSpPr>
          <p:cNvPr id="9" name="Connecteur droit 8"/>
          <p:cNvSpPr>
            <a:spLocks noChangeShapeType="1"/>
          </p:cNvSpPr>
          <p:nvPr/>
        </p:nvSpPr>
        <p:spPr bwMode="auto">
          <a:xfrm>
            <a:off x="21940724" y="0"/>
            <a:ext cx="0" cy="43200638"/>
          </a:xfrm>
          <a:prstGeom prst="line">
            <a:avLst/>
          </a:prstGeom>
          <a:noFill/>
          <a:ln w="12700" cap="flat" cmpd="sng" algn="ctr">
            <a:solidFill>
              <a:schemeClr val="accent1"/>
            </a:solidFill>
            <a:prstDash val="solid"/>
            <a:round/>
            <a:headEnd type="none" w="med" len="med"/>
            <a:tailEnd type="none" w="med" len="med"/>
          </a:ln>
          <a:effectLst/>
        </p:spPr>
        <p:txBody>
          <a:bodyPr vert="horz" wrap="square" lIns="431999" tIns="216000" rIns="431999" bIns="216000" anchor="t" compatLnSpc="1"/>
          <a:lstStyle/>
          <a:p>
            <a:endParaRPr kumimoji="0" lang="en-US" dirty="0"/>
          </a:p>
        </p:txBody>
      </p:sp>
      <p:sp>
        <p:nvSpPr>
          <p:cNvPr id="11" name="Connecteur droit 10"/>
          <p:cNvSpPr>
            <a:spLocks noChangeShapeType="1"/>
          </p:cNvSpPr>
          <p:nvPr/>
        </p:nvSpPr>
        <p:spPr bwMode="auto">
          <a:xfrm>
            <a:off x="31859300" y="0"/>
            <a:ext cx="0" cy="43200638"/>
          </a:xfrm>
          <a:prstGeom prst="line">
            <a:avLst/>
          </a:prstGeom>
          <a:noFill/>
          <a:ln w="19050" cap="flat" cmpd="sng" algn="ctr">
            <a:solidFill>
              <a:schemeClr val="accent1"/>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2" name="Rectangle 11"/>
          <p:cNvSpPr/>
          <p:nvPr/>
        </p:nvSpPr>
        <p:spPr bwMode="auto">
          <a:xfrm>
            <a:off x="31319312" y="0"/>
            <a:ext cx="1079976" cy="43200638"/>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3" name="Connecteur droit 12"/>
          <p:cNvSpPr>
            <a:spLocks noChangeShapeType="1"/>
          </p:cNvSpPr>
          <p:nvPr/>
        </p:nvSpPr>
        <p:spPr bwMode="auto">
          <a:xfrm>
            <a:off x="31589306" y="0"/>
            <a:ext cx="0" cy="43200638"/>
          </a:xfrm>
          <a:prstGeom prst="line">
            <a:avLst/>
          </a:prstGeom>
          <a:noFill/>
          <a:ln w="9525" cap="flat" cmpd="sng" algn="ctr">
            <a:solidFill>
              <a:schemeClr val="accent1"/>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4" name="Ellipse 13"/>
          <p:cNvSpPr/>
          <p:nvPr/>
        </p:nvSpPr>
        <p:spPr>
          <a:xfrm>
            <a:off x="28900165" y="36000532"/>
            <a:ext cx="1943957" cy="3456051"/>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18" name="Espace réservé du contenu 17"/>
          <p:cNvSpPr>
            <a:spLocks noGrp="1"/>
          </p:cNvSpPr>
          <p:nvPr>
            <p:ph sz="quarter" idx="1"/>
          </p:nvPr>
        </p:nvSpPr>
        <p:spPr>
          <a:xfrm>
            <a:off x="1079976" y="1728025"/>
            <a:ext cx="19979561" cy="39859789"/>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BEA30D2C-6EE3-46DA-8361-7BF1B9667E47}" type="datetimeFigureOut">
              <a:rPr lang="fr-FR" smtClean="0"/>
              <a:t>11/12/2020</a:t>
            </a:fld>
            <a:endParaRPr lang="fr-FR"/>
          </a:p>
        </p:txBody>
      </p:sp>
      <p:sp>
        <p:nvSpPr>
          <p:cNvPr id="22" name="Espace réservé du numéro de diapositive 21"/>
          <p:cNvSpPr>
            <a:spLocks noGrp="1"/>
          </p:cNvSpPr>
          <p:nvPr>
            <p:ph type="sldNum" sz="quarter" idx="15"/>
          </p:nvPr>
        </p:nvSpPr>
        <p:spPr/>
        <p:txBody>
          <a:bodyPr rtlCol="0"/>
          <a:lstStyle/>
          <a:p>
            <a:fld id="{BC98607D-9700-4C60-AC2F-4A0FECACF0EF}"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31049318" y="0"/>
            <a:ext cx="0" cy="43200638"/>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3" name="Ellipse 12"/>
          <p:cNvSpPr/>
          <p:nvPr/>
        </p:nvSpPr>
        <p:spPr>
          <a:xfrm>
            <a:off x="28900165" y="36000532"/>
            <a:ext cx="1943957" cy="3456051"/>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 name="Titre 1"/>
          <p:cNvSpPr>
            <a:spLocks noGrp="1"/>
          </p:cNvSpPr>
          <p:nvPr>
            <p:ph type="title"/>
          </p:nvPr>
        </p:nvSpPr>
        <p:spPr>
          <a:xfrm rot="5400000">
            <a:off x="3175750" y="20790337"/>
            <a:ext cx="39744587" cy="1619964"/>
          </a:xfrm>
        </p:spPr>
        <p:txBody>
          <a:bodyPr anchor="b"/>
          <a:lstStyle>
            <a:lvl1pPr algn="l">
              <a:buNone/>
              <a:defRPr sz="94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21869519" cy="43200638"/>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151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23972773" y="1668025"/>
            <a:ext cx="5399881" cy="31219661"/>
          </a:xfrm>
        </p:spPr>
        <p:txBody>
          <a:bodyPr rot="0" spcFirstLastPara="0" vertOverflow="overflow" horzOverflow="overflow" vert="horz" wrap="square" lIns="431999" tIns="216000" rIns="431999" bIns="216000" numCol="1" spcCol="1295997" rtlCol="0" fromWordArt="0" anchor="t" anchorCtr="0" forceAA="0" compatLnSpc="1">
            <a:normAutofit/>
          </a:bodyPr>
          <a:lstStyle>
            <a:lvl1pPr marL="0" indent="0">
              <a:spcBef>
                <a:spcPts val="472"/>
              </a:spcBef>
              <a:spcAft>
                <a:spcPts val="1890"/>
              </a:spcAft>
              <a:buFontTx/>
              <a:buNone/>
              <a:defRPr sz="5700"/>
            </a:lvl1pPr>
            <a:lvl2pPr>
              <a:defRPr sz="5700"/>
            </a:lvl2pPr>
            <a:lvl3pPr>
              <a:defRPr sz="4700"/>
            </a:lvl3pPr>
            <a:lvl4pPr>
              <a:defRPr sz="4300"/>
            </a:lvl4pPr>
            <a:lvl5pPr>
              <a:defRPr sz="43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31859300" y="0"/>
            <a:ext cx="0" cy="43200638"/>
          </a:xfrm>
          <a:prstGeom prst="line">
            <a:avLst/>
          </a:prstGeom>
          <a:noFill/>
          <a:ln w="9525" cap="flat" cmpd="sng" algn="ctr">
            <a:solidFill>
              <a:schemeClr val="tx1"/>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1" name="Rectangle 10"/>
          <p:cNvSpPr/>
          <p:nvPr/>
        </p:nvSpPr>
        <p:spPr bwMode="auto">
          <a:xfrm>
            <a:off x="31319312" y="0"/>
            <a:ext cx="1079976" cy="43200638"/>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2" name="Connecteur droit 11"/>
          <p:cNvSpPr>
            <a:spLocks noChangeShapeType="1"/>
          </p:cNvSpPr>
          <p:nvPr/>
        </p:nvSpPr>
        <p:spPr bwMode="auto">
          <a:xfrm>
            <a:off x="31589306" y="0"/>
            <a:ext cx="0" cy="43200638"/>
          </a:xfrm>
          <a:prstGeom prst="line">
            <a:avLst/>
          </a:prstGeom>
          <a:noFill/>
          <a:ln w="9525" cap="flat" cmpd="sng" algn="ctr">
            <a:solidFill>
              <a:schemeClr val="accent1"/>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9" name="Connecteur droit 18"/>
          <p:cNvSpPr>
            <a:spLocks noChangeShapeType="1"/>
          </p:cNvSpPr>
          <p:nvPr/>
        </p:nvSpPr>
        <p:spPr bwMode="auto">
          <a:xfrm>
            <a:off x="22139513" y="0"/>
            <a:ext cx="0" cy="43200638"/>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31999" tIns="216000" rIns="431999" bIns="216000" anchor="t" compatLnSpc="1"/>
          <a:lstStyle/>
          <a:p>
            <a:endParaRPr kumimoji="0" lang="en-US" dirty="0"/>
          </a:p>
        </p:txBody>
      </p:sp>
      <p:sp>
        <p:nvSpPr>
          <p:cNvPr id="20" name="Connecteur droit 19"/>
          <p:cNvSpPr>
            <a:spLocks noChangeShapeType="1"/>
          </p:cNvSpPr>
          <p:nvPr/>
        </p:nvSpPr>
        <p:spPr bwMode="auto">
          <a:xfrm>
            <a:off x="21940724" y="0"/>
            <a:ext cx="0" cy="43200638"/>
          </a:xfrm>
          <a:prstGeom prst="line">
            <a:avLst/>
          </a:prstGeom>
          <a:noFill/>
          <a:ln w="12700" cap="flat" cmpd="sng" algn="ctr">
            <a:solidFill>
              <a:schemeClr val="accent1"/>
            </a:solidFill>
            <a:prstDash val="solid"/>
            <a:round/>
            <a:headEnd type="none" w="med" len="med"/>
            <a:tailEnd type="none" w="med" len="med"/>
          </a:ln>
          <a:effectLst/>
        </p:spPr>
        <p:txBody>
          <a:bodyPr vert="horz" wrap="square" lIns="431999" tIns="216000" rIns="431999" bIns="216000" anchor="t" compatLnSpc="1"/>
          <a:lstStyle/>
          <a:p>
            <a:endParaRPr kumimoji="0" lang="en-US" dirty="0"/>
          </a:p>
        </p:txBody>
      </p:sp>
      <p:sp>
        <p:nvSpPr>
          <p:cNvPr id="17" name="Espace réservé de la date 16"/>
          <p:cNvSpPr>
            <a:spLocks noGrp="1"/>
          </p:cNvSpPr>
          <p:nvPr>
            <p:ph type="dt" sz="half" idx="10"/>
          </p:nvPr>
        </p:nvSpPr>
        <p:spPr/>
        <p:txBody>
          <a:bodyPr rtlCol="0"/>
          <a:lstStyle/>
          <a:p>
            <a:fld id="{BEA30D2C-6EE3-46DA-8361-7BF1B9667E47}" type="datetimeFigureOut">
              <a:rPr lang="fr-FR" smtClean="0"/>
              <a:t>11/12/2020</a:t>
            </a:fld>
            <a:endParaRPr lang="fr-FR"/>
          </a:p>
        </p:txBody>
      </p:sp>
      <p:sp>
        <p:nvSpPr>
          <p:cNvPr id="18" name="Espace réservé du numéro de diapositive 17"/>
          <p:cNvSpPr>
            <a:spLocks noGrp="1"/>
          </p:cNvSpPr>
          <p:nvPr>
            <p:ph type="sldNum" sz="quarter" idx="11"/>
          </p:nvPr>
        </p:nvSpPr>
        <p:spPr/>
        <p:txBody>
          <a:bodyPr rtlCol="0"/>
          <a:lstStyle/>
          <a:p>
            <a:fld id="{BC98607D-9700-4C60-AC2F-4A0FECACF0EF}"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31049318" y="0"/>
            <a:ext cx="0" cy="43200638"/>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31999" tIns="216000" rIns="431999" bIns="216000" anchor="t" compatLnSpc="1"/>
          <a:lstStyle/>
          <a:p>
            <a:endParaRPr kumimoji="0" lang="en-US" dirty="0"/>
          </a:p>
        </p:txBody>
      </p:sp>
      <p:sp>
        <p:nvSpPr>
          <p:cNvPr id="22" name="Espace réservé du titre 21"/>
          <p:cNvSpPr>
            <a:spLocks noGrp="1"/>
          </p:cNvSpPr>
          <p:nvPr>
            <p:ph type="title"/>
          </p:nvPr>
        </p:nvSpPr>
        <p:spPr>
          <a:xfrm>
            <a:off x="1619964" y="1730029"/>
            <a:ext cx="26459419" cy="7200106"/>
          </a:xfrm>
          <a:prstGeom prst="rect">
            <a:avLst/>
          </a:prstGeom>
        </p:spPr>
        <p:txBody>
          <a:bodyPr vert="horz" lIns="431999" tIns="216000" rIns="431999" bIns="216000"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1619964" y="10080149"/>
            <a:ext cx="26459419" cy="30701253"/>
          </a:xfrm>
          <a:prstGeom prst="rect">
            <a:avLst/>
          </a:prstGeom>
        </p:spPr>
        <p:txBody>
          <a:bodyPr vert="horz" lIns="431999" tIns="216000" rIns="431999" bIns="216000">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24119237" y="7344143"/>
            <a:ext cx="12672187" cy="1360770"/>
          </a:xfrm>
          <a:prstGeom prst="rect">
            <a:avLst/>
          </a:prstGeom>
        </p:spPr>
        <p:txBody>
          <a:bodyPr vert="horz" lIns="431999" tIns="216000" rIns="431999" bIns="216000" anchor="ctr" anchorCtr="0"/>
          <a:lstStyle>
            <a:lvl1pPr algn="r" eaLnBrk="1" latinLnBrk="0" hangingPunct="1">
              <a:defRPr kumimoji="0" sz="5700">
                <a:solidFill>
                  <a:schemeClr val="tx2"/>
                </a:solidFill>
              </a:defRPr>
            </a:lvl1pPr>
          </a:lstStyle>
          <a:p>
            <a:fld id="{BEA30D2C-6EE3-46DA-8361-7BF1B9667E47}" type="datetimeFigureOut">
              <a:rPr lang="fr-FR" smtClean="0"/>
              <a:t>11/12/2020</a:t>
            </a:fld>
            <a:endParaRPr lang="fr-FR"/>
          </a:p>
        </p:txBody>
      </p:sp>
      <p:sp>
        <p:nvSpPr>
          <p:cNvPr id="3" name="Espace réservé du pied de page 2"/>
          <p:cNvSpPr>
            <a:spLocks noGrp="1"/>
          </p:cNvSpPr>
          <p:nvPr>
            <p:ph type="ftr" sz="quarter" idx="3"/>
          </p:nvPr>
        </p:nvSpPr>
        <p:spPr>
          <a:xfrm rot="5400000">
            <a:off x="20357558" y="24046048"/>
            <a:ext cx="20160298" cy="1295972"/>
          </a:xfrm>
          <a:prstGeom prst="rect">
            <a:avLst/>
          </a:prstGeom>
        </p:spPr>
        <p:txBody>
          <a:bodyPr vert="horz" lIns="431999" tIns="216000" rIns="431999" bIns="216000" anchor="ctr" anchorCtr="0"/>
          <a:lstStyle>
            <a:lvl1pPr algn="l" eaLnBrk="1" latinLnBrk="0" hangingPunct="1">
              <a:defRPr kumimoji="0" sz="5700">
                <a:solidFill>
                  <a:schemeClr val="tx2"/>
                </a:solidFill>
              </a:defRPr>
            </a:lvl1pPr>
          </a:lstStyle>
          <a:p>
            <a:endParaRPr lang="fr-FR"/>
          </a:p>
        </p:txBody>
      </p:sp>
      <p:sp>
        <p:nvSpPr>
          <p:cNvPr id="7" name="Connecteur droit 6"/>
          <p:cNvSpPr>
            <a:spLocks noChangeShapeType="1"/>
          </p:cNvSpPr>
          <p:nvPr/>
        </p:nvSpPr>
        <p:spPr bwMode="auto">
          <a:xfrm>
            <a:off x="269994" y="0"/>
            <a:ext cx="0" cy="43200638"/>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9" name="Connecteur droit 8"/>
          <p:cNvSpPr>
            <a:spLocks noChangeShapeType="1"/>
          </p:cNvSpPr>
          <p:nvPr/>
        </p:nvSpPr>
        <p:spPr bwMode="auto">
          <a:xfrm>
            <a:off x="31859300" y="0"/>
            <a:ext cx="0" cy="43200638"/>
          </a:xfrm>
          <a:prstGeom prst="line">
            <a:avLst/>
          </a:prstGeom>
          <a:noFill/>
          <a:ln w="19050" cap="flat" cmpd="sng" algn="ctr">
            <a:solidFill>
              <a:schemeClr val="accent1"/>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0" name="Rectangle 9"/>
          <p:cNvSpPr/>
          <p:nvPr/>
        </p:nvSpPr>
        <p:spPr bwMode="auto">
          <a:xfrm>
            <a:off x="31319312" y="0"/>
            <a:ext cx="1079976" cy="43200638"/>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a:p>
        </p:txBody>
      </p:sp>
      <p:sp>
        <p:nvSpPr>
          <p:cNvPr id="11" name="Connecteur droit 10"/>
          <p:cNvSpPr>
            <a:spLocks noChangeShapeType="1"/>
          </p:cNvSpPr>
          <p:nvPr/>
        </p:nvSpPr>
        <p:spPr bwMode="auto">
          <a:xfrm>
            <a:off x="31589306" y="0"/>
            <a:ext cx="0" cy="43200638"/>
          </a:xfrm>
          <a:prstGeom prst="line">
            <a:avLst/>
          </a:prstGeom>
          <a:noFill/>
          <a:ln w="9525" cap="flat" cmpd="sng" algn="ctr">
            <a:solidFill>
              <a:schemeClr val="accent1"/>
            </a:solidFill>
            <a:prstDash val="solid"/>
            <a:round/>
            <a:headEnd type="none" w="med" len="med"/>
            <a:tailEnd type="none" w="med" len="med"/>
          </a:ln>
          <a:effectLst/>
        </p:spPr>
        <p:txBody>
          <a:bodyPr vert="horz" wrap="square" lIns="431999" tIns="216000" rIns="431999" bIns="216000" anchor="t" compatLnSpc="1"/>
          <a:lstStyle/>
          <a:p>
            <a:endParaRPr kumimoji="0" lang="en-US"/>
          </a:p>
        </p:txBody>
      </p:sp>
      <p:sp>
        <p:nvSpPr>
          <p:cNvPr id="12" name="Ellipse 11"/>
          <p:cNvSpPr/>
          <p:nvPr/>
        </p:nvSpPr>
        <p:spPr>
          <a:xfrm>
            <a:off x="28900165" y="36000532"/>
            <a:ext cx="1943957" cy="3456051"/>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31999" tIns="216000" rIns="431999" bIns="216000"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28802967" y="36120534"/>
            <a:ext cx="2159953" cy="3283248"/>
          </a:xfrm>
          <a:prstGeom prst="rect">
            <a:avLst/>
          </a:prstGeom>
        </p:spPr>
        <p:txBody>
          <a:bodyPr vert="horz" lIns="431999" tIns="216000" rIns="431999" bIns="216000" anchor="ctr"/>
          <a:lstStyle>
            <a:lvl1pPr algn="ctr" eaLnBrk="1" latinLnBrk="0" hangingPunct="1">
              <a:defRPr kumimoji="0" sz="6600" b="1">
                <a:solidFill>
                  <a:srgbClr val="FFFFFF"/>
                </a:solidFill>
              </a:defRPr>
            </a:lvl1pPr>
          </a:lstStyle>
          <a:p>
            <a:fld id="{BC98607D-9700-4C60-AC2F-4A0FECACF0EF}"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14200" b="0" kern="1200" cap="small" baseline="0">
          <a:solidFill>
            <a:schemeClr val="tx2"/>
          </a:solidFill>
          <a:latin typeface="+mj-lt"/>
          <a:ea typeface="+mj-ea"/>
          <a:cs typeface="+mj-cs"/>
        </a:defRPr>
      </a:lvl1pPr>
    </p:titleStyle>
    <p:bodyStyle>
      <a:lvl1pPr marL="1295997" indent="-1295997" algn="l" rtl="0" eaLnBrk="1" latinLnBrk="0" hangingPunct="1">
        <a:spcBef>
          <a:spcPts val="2835"/>
        </a:spcBef>
        <a:buClr>
          <a:schemeClr val="accent1"/>
        </a:buClr>
        <a:buSzPct val="70000"/>
        <a:buFont typeface="Wingdings"/>
        <a:buChar char=""/>
        <a:defRPr kumimoji="0" sz="11300" kern="1200">
          <a:solidFill>
            <a:schemeClr val="tx1"/>
          </a:solidFill>
          <a:latin typeface="+mn-lt"/>
          <a:ea typeface="+mn-ea"/>
          <a:cs typeface="+mn-cs"/>
        </a:defRPr>
      </a:lvl1pPr>
      <a:lvl2pPr marL="3023994" indent="-1295997" algn="l" rtl="0" eaLnBrk="1" latinLnBrk="0" hangingPunct="1">
        <a:spcBef>
          <a:spcPct val="20000"/>
        </a:spcBef>
        <a:buClr>
          <a:schemeClr val="accent1"/>
        </a:buClr>
        <a:buSzPct val="80000"/>
        <a:buFont typeface="Wingdings 2"/>
        <a:buChar char=""/>
        <a:defRPr kumimoji="0" sz="9900" kern="1200">
          <a:solidFill>
            <a:schemeClr val="tx1"/>
          </a:solidFill>
          <a:latin typeface="+mn-lt"/>
          <a:ea typeface="+mn-ea"/>
          <a:cs typeface="+mn-cs"/>
        </a:defRPr>
      </a:lvl2pPr>
      <a:lvl3pPr marL="4319991" indent="-863998" algn="l" rtl="0" eaLnBrk="1" latinLnBrk="0" hangingPunct="1">
        <a:spcBef>
          <a:spcPct val="20000"/>
        </a:spcBef>
        <a:buClr>
          <a:schemeClr val="accent1">
            <a:shade val="75000"/>
          </a:schemeClr>
        </a:buClr>
        <a:buSzPct val="60000"/>
        <a:buFont typeface="Wingdings"/>
        <a:buChar char=""/>
        <a:defRPr kumimoji="0" sz="8500" kern="1200">
          <a:solidFill>
            <a:schemeClr val="tx1"/>
          </a:solidFill>
          <a:latin typeface="+mn-lt"/>
          <a:ea typeface="+mn-ea"/>
          <a:cs typeface="+mn-cs"/>
        </a:defRPr>
      </a:lvl3pPr>
      <a:lvl4pPr marL="5615989" indent="-863998" algn="l" rtl="0" eaLnBrk="1" latinLnBrk="0" hangingPunct="1">
        <a:spcBef>
          <a:spcPct val="20000"/>
        </a:spcBef>
        <a:buClr>
          <a:schemeClr val="accent1">
            <a:tint val="60000"/>
          </a:schemeClr>
        </a:buClr>
        <a:buSzPct val="60000"/>
        <a:buFont typeface="Wingdings"/>
        <a:buChar char=""/>
        <a:defRPr kumimoji="0" sz="8500" kern="1200">
          <a:solidFill>
            <a:schemeClr val="tx1"/>
          </a:solidFill>
          <a:latin typeface="+mn-lt"/>
          <a:ea typeface="+mn-ea"/>
          <a:cs typeface="+mn-cs"/>
        </a:defRPr>
      </a:lvl4pPr>
      <a:lvl5pPr marL="6911986" indent="-863998" algn="l" rtl="0" eaLnBrk="1" latinLnBrk="0" hangingPunct="1">
        <a:spcBef>
          <a:spcPct val="20000"/>
        </a:spcBef>
        <a:buClr>
          <a:schemeClr val="accent2">
            <a:tint val="60000"/>
          </a:schemeClr>
        </a:buClr>
        <a:buSzPct val="68000"/>
        <a:buFont typeface="Wingdings 2"/>
        <a:buChar char=""/>
        <a:defRPr kumimoji="0" sz="7600" kern="1200">
          <a:solidFill>
            <a:schemeClr val="tx1"/>
          </a:solidFill>
          <a:latin typeface="+mn-lt"/>
          <a:ea typeface="+mn-ea"/>
          <a:cs typeface="+mn-cs"/>
        </a:defRPr>
      </a:lvl5pPr>
      <a:lvl6pPr marL="8207984" indent="-863998" algn="l" rtl="0" eaLnBrk="1" latinLnBrk="0" hangingPunct="1">
        <a:spcBef>
          <a:spcPct val="20000"/>
        </a:spcBef>
        <a:buClr>
          <a:schemeClr val="accent1"/>
        </a:buClr>
        <a:buChar char="•"/>
        <a:defRPr kumimoji="0" sz="7600" kern="1200">
          <a:solidFill>
            <a:schemeClr val="tx2"/>
          </a:solidFill>
          <a:latin typeface="+mn-lt"/>
          <a:ea typeface="+mn-ea"/>
          <a:cs typeface="+mn-cs"/>
        </a:defRPr>
      </a:lvl6pPr>
      <a:lvl7pPr marL="9503981" indent="-863998" algn="l" rtl="0" eaLnBrk="1" latinLnBrk="0" hangingPunct="1">
        <a:spcBef>
          <a:spcPct val="20000"/>
        </a:spcBef>
        <a:buClr>
          <a:schemeClr val="accent1">
            <a:tint val="60000"/>
          </a:schemeClr>
        </a:buClr>
        <a:buSzPct val="60000"/>
        <a:buFont typeface="Wingdings"/>
        <a:buChar char=""/>
        <a:defRPr kumimoji="0" sz="6600" kern="1200" baseline="0">
          <a:solidFill>
            <a:schemeClr val="tx2"/>
          </a:solidFill>
          <a:latin typeface="+mn-lt"/>
          <a:ea typeface="+mn-ea"/>
          <a:cs typeface="+mn-cs"/>
        </a:defRPr>
      </a:lvl7pPr>
      <a:lvl8pPr marL="10799978" indent="-863998" algn="l" rtl="0" eaLnBrk="1" latinLnBrk="0" hangingPunct="1">
        <a:spcBef>
          <a:spcPct val="20000"/>
        </a:spcBef>
        <a:buClr>
          <a:schemeClr val="accent2"/>
        </a:buClr>
        <a:buChar char="•"/>
        <a:defRPr kumimoji="0" sz="6600" kern="1200" cap="small" baseline="0">
          <a:solidFill>
            <a:schemeClr val="tx2"/>
          </a:solidFill>
          <a:latin typeface="+mn-lt"/>
          <a:ea typeface="+mn-ea"/>
          <a:cs typeface="+mn-cs"/>
        </a:defRPr>
      </a:lvl8pPr>
      <a:lvl9pPr marL="12095976" indent="-863998" algn="l" rtl="0" eaLnBrk="1" latinLnBrk="0" hangingPunct="1">
        <a:spcBef>
          <a:spcPct val="20000"/>
        </a:spcBef>
        <a:buClr>
          <a:schemeClr val="accent1">
            <a:shade val="75000"/>
          </a:schemeClr>
        </a:buClr>
        <a:buChar char="•"/>
        <a:defRPr kumimoji="0" sz="66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59996" algn="l" rtl="0" eaLnBrk="1" latinLnBrk="0" hangingPunct="1">
        <a:defRPr kumimoji="0" kern="1200">
          <a:solidFill>
            <a:schemeClr val="tx1"/>
          </a:solidFill>
          <a:latin typeface="+mn-lt"/>
          <a:ea typeface="+mn-ea"/>
          <a:cs typeface="+mn-cs"/>
        </a:defRPr>
      </a:lvl2pPr>
      <a:lvl3pPr marL="4319991" algn="l" rtl="0" eaLnBrk="1" latinLnBrk="0" hangingPunct="1">
        <a:defRPr kumimoji="0" kern="1200">
          <a:solidFill>
            <a:schemeClr val="tx1"/>
          </a:solidFill>
          <a:latin typeface="+mn-lt"/>
          <a:ea typeface="+mn-ea"/>
          <a:cs typeface="+mn-cs"/>
        </a:defRPr>
      </a:lvl3pPr>
      <a:lvl4pPr marL="6479987" algn="l" rtl="0" eaLnBrk="1" latinLnBrk="0" hangingPunct="1">
        <a:defRPr kumimoji="0" kern="1200">
          <a:solidFill>
            <a:schemeClr val="tx1"/>
          </a:solidFill>
          <a:latin typeface="+mn-lt"/>
          <a:ea typeface="+mn-ea"/>
          <a:cs typeface="+mn-cs"/>
        </a:defRPr>
      </a:lvl4pPr>
      <a:lvl5pPr marL="8639983" algn="l" rtl="0" eaLnBrk="1" latinLnBrk="0" hangingPunct="1">
        <a:defRPr kumimoji="0" kern="1200">
          <a:solidFill>
            <a:schemeClr val="tx1"/>
          </a:solidFill>
          <a:latin typeface="+mn-lt"/>
          <a:ea typeface="+mn-ea"/>
          <a:cs typeface="+mn-cs"/>
        </a:defRPr>
      </a:lvl5pPr>
      <a:lvl6pPr marL="10799978" algn="l" rtl="0" eaLnBrk="1" latinLnBrk="0" hangingPunct="1">
        <a:defRPr kumimoji="0" kern="1200">
          <a:solidFill>
            <a:schemeClr val="tx1"/>
          </a:solidFill>
          <a:latin typeface="+mn-lt"/>
          <a:ea typeface="+mn-ea"/>
          <a:cs typeface="+mn-cs"/>
        </a:defRPr>
      </a:lvl6pPr>
      <a:lvl7pPr marL="12959974" algn="l" rtl="0" eaLnBrk="1" latinLnBrk="0" hangingPunct="1">
        <a:defRPr kumimoji="0" kern="1200">
          <a:solidFill>
            <a:schemeClr val="tx1"/>
          </a:solidFill>
          <a:latin typeface="+mn-lt"/>
          <a:ea typeface="+mn-ea"/>
          <a:cs typeface="+mn-cs"/>
        </a:defRPr>
      </a:lvl7pPr>
      <a:lvl8pPr marL="15119970" algn="l" rtl="0" eaLnBrk="1" latinLnBrk="0" hangingPunct="1">
        <a:defRPr kumimoji="0" kern="1200">
          <a:solidFill>
            <a:schemeClr val="tx1"/>
          </a:solidFill>
          <a:latin typeface="+mn-lt"/>
          <a:ea typeface="+mn-ea"/>
          <a:cs typeface="+mn-cs"/>
        </a:defRPr>
      </a:lvl8pPr>
      <a:lvl9pPr marL="1727996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21271" y="1427695"/>
            <a:ext cx="25510778" cy="7241390"/>
          </a:xfrm>
          <a:prstGeom prst="rect">
            <a:avLst/>
          </a:prstGeom>
          <a:ln w="76200">
            <a:noFill/>
            <a:prstDash val="soli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075334" rtl="0" eaLnBrk="1" fontAlgn="auto" latinLnBrk="0" hangingPunct="1">
              <a:lnSpc>
                <a:spcPct val="100000"/>
              </a:lnSpc>
              <a:spcBef>
                <a:spcPts val="0"/>
              </a:spcBef>
              <a:spcAft>
                <a:spcPts val="0"/>
              </a:spcAft>
              <a:buClrTx/>
              <a:buSzTx/>
              <a:buFontTx/>
              <a:buNone/>
              <a:tabLst/>
              <a:defRPr/>
            </a:pPr>
            <a:r>
              <a:rPr kumimoji="0" lang="fr-FR" sz="4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PRÉVALENCE ET FACTEURS ASSOCIES À LA MORTALITÉ INTRA-HOSPITALIÈRE DES PATIENTS AYANT UNE INSUFFISANCE CARDIAQUE DANS LA VILLE DE YAOUNDÉ: CAS DE DEUX HÔPITAUX DE RÉFÉRENCE</a:t>
            </a:r>
            <a:endParaRPr lang="fr-FR" sz="4400" b="1" dirty="0">
              <a:solidFill>
                <a:schemeClr val="tx1"/>
              </a:solidFill>
              <a:latin typeface="Times New Roman" panose="02020603050405020304" pitchFamily="18" charset="0"/>
              <a:cs typeface="Times New Roman" panose="02020603050405020304" pitchFamily="18" charset="0"/>
            </a:endParaRPr>
          </a:p>
          <a:p>
            <a:pPr marL="0" marR="0" lvl="0" indent="0" algn="ctr" defTabSz="1075334" rtl="0" eaLnBrk="1" fontAlgn="auto" latinLnBrk="0" hangingPunct="1">
              <a:lnSpc>
                <a:spcPct val="100000"/>
              </a:lnSpc>
              <a:spcBef>
                <a:spcPts val="0"/>
              </a:spcBef>
              <a:spcAft>
                <a:spcPts val="0"/>
              </a:spcAft>
              <a:buClrTx/>
              <a:buSzTx/>
              <a:buFontTx/>
              <a:buNone/>
              <a:tabLst/>
              <a:defRPr/>
            </a:pPr>
            <a:endParaRPr kumimoji="0" lang="fr-FR" sz="4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defTabSz="10753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Liliane </a:t>
            </a:r>
            <a:r>
              <a:rPr kumimoji="0" lang="en-US" sz="4000" b="1"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Mfeukeu</a:t>
            </a: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Kuate1,2</a:t>
            </a: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Jérôme Boombhi1,3,  Sylvie </a:t>
            </a:r>
            <a:r>
              <a:rPr kumimoji="0" lang="en-US" sz="40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Ndongo</a:t>
            </a: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Amougou,1,4, </a:t>
            </a:r>
            <a:r>
              <a:rPr kumimoji="0" lang="en-US" sz="40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Williane</a:t>
            </a: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N Tankmi2,5, Christian </a:t>
            </a:r>
            <a:r>
              <a:rPr kumimoji="0" lang="en-US" sz="40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Ngongang-Ouankou</a:t>
            </a: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1,4 , </a:t>
            </a:r>
            <a:r>
              <a:rPr kumimoji="0" lang="en-US" sz="40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Ahmadou</a:t>
            </a: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M Jingi1 Ba Hamadou1,2, Simon </a:t>
            </a:r>
            <a:r>
              <a:rPr kumimoji="0" lang="en-US" sz="40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Ngamli</a:t>
            </a: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Fewou5, </a:t>
            </a:r>
            <a:r>
              <a:rPr kumimoji="0" lang="en-US" sz="40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Dieudonne</a:t>
            </a: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Danwe1, Alain Menanga1,3</a:t>
            </a:r>
          </a:p>
          <a:p>
            <a:pPr marL="0" marR="0" lvl="0" indent="0" defTabSz="1075334"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defTabSz="1075334" rtl="0" eaLnBrk="1" fontAlgn="auto" latinLnBrk="0" hangingPunct="1">
              <a:lnSpc>
                <a:spcPct val="100000"/>
              </a:lnSpc>
              <a:spcBef>
                <a:spcPts val="0"/>
              </a:spcBef>
              <a:spcAft>
                <a:spcPts val="0"/>
              </a:spcAft>
              <a:buClrTx/>
              <a:buSzTx/>
              <a:buFontTx/>
              <a:buNone/>
              <a:tabLst/>
              <a:defRPr/>
            </a:pPr>
            <a:r>
              <a:rPr kumimoji="0" lang="fr-CA" sz="2800" b="0"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 Faculté de Médecine et des Sciences Biomédicales, Université de Yaoundé I, Yaoundé, Cameroun</a:t>
            </a:r>
          </a:p>
          <a:p>
            <a:pPr marL="0" marR="0" lvl="0" indent="0" defTabSz="1075334" rtl="0" eaLnBrk="1" fontAlgn="auto" latinLnBrk="0" hangingPunct="1">
              <a:lnSpc>
                <a:spcPct val="100000"/>
              </a:lnSpc>
              <a:spcBef>
                <a:spcPts val="0"/>
              </a:spcBef>
              <a:spcAft>
                <a:spcPts val="0"/>
              </a:spcAft>
              <a:buClrTx/>
              <a:buSzTx/>
              <a:buFontTx/>
              <a:buNone/>
              <a:tabLst/>
              <a:defRPr/>
            </a:pPr>
            <a:r>
              <a:rPr kumimoji="0" lang="fr-CA" sz="2800" b="0"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 Hôpital Central de Yaoundé, Yaoundé, Cameroun</a:t>
            </a:r>
          </a:p>
          <a:p>
            <a:pPr marL="0" marR="0" lvl="0" indent="0" defTabSz="1075334" rtl="0" eaLnBrk="1" fontAlgn="auto" latinLnBrk="0" hangingPunct="1">
              <a:lnSpc>
                <a:spcPct val="100000"/>
              </a:lnSpc>
              <a:spcBef>
                <a:spcPts val="0"/>
              </a:spcBef>
              <a:spcAft>
                <a:spcPts val="0"/>
              </a:spcAft>
              <a:buClrTx/>
              <a:buSzTx/>
              <a:buFontTx/>
              <a:buNone/>
              <a:tabLst/>
              <a:defRPr/>
            </a:pPr>
            <a:r>
              <a:rPr kumimoji="0" lang="fr-CA" sz="2800" b="0"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3 Hôpital Général de Yaoundé, Yaoundé, Cameroun</a:t>
            </a:r>
          </a:p>
          <a:p>
            <a:pPr marL="0" marR="0" lvl="0" indent="0" defTabSz="1075334" rtl="0" eaLnBrk="1" fontAlgn="auto" latinLnBrk="0" hangingPunct="1">
              <a:lnSpc>
                <a:spcPct val="100000"/>
              </a:lnSpc>
              <a:spcBef>
                <a:spcPts val="0"/>
              </a:spcBef>
              <a:spcAft>
                <a:spcPts val="0"/>
              </a:spcAft>
              <a:buClrTx/>
              <a:buSzTx/>
              <a:buFontTx/>
              <a:buNone/>
              <a:tabLst/>
              <a:defRPr/>
            </a:pPr>
            <a:r>
              <a:rPr kumimoji="0" lang="fr-CA" sz="2800" b="0"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4 Centre Hospitalier et Universitaire de Yaoundé</a:t>
            </a:r>
          </a:p>
          <a:p>
            <a:pPr marL="0" marR="0" lvl="0" indent="0" defTabSz="1075334" rtl="0" eaLnBrk="1" fontAlgn="auto" latinLnBrk="0" hangingPunct="1">
              <a:lnSpc>
                <a:spcPct val="100000"/>
              </a:lnSpc>
              <a:spcBef>
                <a:spcPts val="0"/>
              </a:spcBef>
              <a:spcAft>
                <a:spcPts val="0"/>
              </a:spcAft>
              <a:buClrTx/>
              <a:buSzTx/>
              <a:buFontTx/>
              <a:buNone/>
              <a:tabLst/>
              <a:defRPr/>
            </a:pPr>
            <a:r>
              <a:rPr kumimoji="0" lang="fr-CA" sz="2800" b="0"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5 Institut Supérieur des Sciences de la Santé, Université des Montagnes</a:t>
            </a:r>
            <a:r>
              <a:rPr kumimoji="0" lang="fr-CA" sz="3000" b="0"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fr-CA" sz="3000" b="0" i="1"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Bangangté</a:t>
            </a:r>
            <a:r>
              <a:rPr kumimoji="0" lang="fr-CA" sz="3000" b="0"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fr-CA" sz="3000" i="1" dirty="0">
                <a:solidFill>
                  <a:prstClr val="black"/>
                </a:solidFill>
                <a:latin typeface="Times New Roman" panose="02020603050405020304" pitchFamily="18" charset="0"/>
                <a:cs typeface="Times New Roman" panose="02020603050405020304" pitchFamily="18" charset="0"/>
              </a:rPr>
              <a:t>C</a:t>
            </a:r>
            <a:r>
              <a:rPr kumimoji="0" lang="fr-CA" sz="3000" b="0" i="1"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ameroun</a:t>
            </a:r>
            <a:endParaRPr lang="en-US" sz="3000" dirty="0">
              <a:latin typeface="Times New Roman" panose="02020603050405020304" pitchFamily="18" charset="0"/>
              <a:cs typeface="Times New Roman" panose="02020603050405020304" pitchFamily="18" charset="0"/>
            </a:endParaRPr>
          </a:p>
        </p:txBody>
      </p:sp>
      <p:sp>
        <p:nvSpPr>
          <p:cNvPr id="5" name="Rectangle 4"/>
          <p:cNvSpPr/>
          <p:nvPr/>
        </p:nvSpPr>
        <p:spPr>
          <a:xfrm>
            <a:off x="750107" y="9503092"/>
            <a:ext cx="30417950" cy="4540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4800" b="1" dirty="0">
              <a:latin typeface="Times New Roman" panose="02020603050405020304" pitchFamily="18" charset="0"/>
              <a:cs typeface="Times New Roman" panose="02020603050405020304" pitchFamily="18" charset="0"/>
            </a:endParaRPr>
          </a:p>
          <a:p>
            <a:pPr marL="0" marR="0" lvl="0" indent="0" algn="l" defTabSz="1075334" rtl="0" eaLnBrk="1" fontAlgn="auto" latinLnBrk="0" hangingPunct="1">
              <a:lnSpc>
                <a:spcPct val="100000"/>
              </a:lnSpc>
              <a:spcBef>
                <a:spcPts val="0"/>
              </a:spcBef>
              <a:spcAft>
                <a:spcPts val="0"/>
              </a:spcAft>
              <a:buClrTx/>
              <a:buSzTx/>
              <a:buFontTx/>
              <a:buNone/>
              <a:tabLst/>
              <a:defRPr/>
            </a:pPr>
            <a:r>
              <a:rPr kumimoji="0" lang="fr-FR" sz="4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L’insuffisance cardiaque (IC) est une cause fréquente de décès en Afrique liée au MCV, elle représente l’évolution ultime de la plupart des pathologies cardiaques. Sa prévalence ne cesse d’augmenter du fait du vieillissement de la population et du meilleur pronostic des diverses maladies qui conduisent à l’IC, notamment la maladie coronaire et l’hypertension artérielle</a:t>
            </a:r>
            <a:r>
              <a:rPr kumimoji="0" lang="fr-FR" sz="4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lang="fr-FR" sz="4400" dirty="0">
              <a:latin typeface="Times New Roman" panose="02020603050405020304" pitchFamily="18" charset="0"/>
              <a:cs typeface="Times New Roman" panose="02020603050405020304" pitchFamily="18" charset="0"/>
            </a:endParaRPr>
          </a:p>
        </p:txBody>
      </p:sp>
      <p:sp>
        <p:nvSpPr>
          <p:cNvPr id="6" name="Rectangle 5"/>
          <p:cNvSpPr/>
          <p:nvPr/>
        </p:nvSpPr>
        <p:spPr>
          <a:xfrm>
            <a:off x="721892" y="21729462"/>
            <a:ext cx="14774781" cy="82543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000" dirty="0">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R="0" lvl="0" algn="l" defTabSz="1075334" rtl="0" eaLnBrk="1" fontAlgn="auto" latinLnBrk="0" hangingPunct="1">
              <a:lnSpc>
                <a:spcPct val="100000"/>
              </a:lnSpc>
              <a:spcBef>
                <a:spcPts val="0"/>
              </a:spcBef>
              <a:spcAft>
                <a:spcPts val="0"/>
              </a:spcAft>
              <a:buClrTx/>
              <a:buSzTx/>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800" dirty="0">
              <a:solidFill>
                <a:prstClr val="black"/>
              </a:solidFill>
              <a:latin typeface="Times New Roman" panose="02020603050405020304" pitchFamily="18" charset="0"/>
              <a:cs typeface="Times New Roman" panose="02020603050405020304" pitchFamily="18" charset="0"/>
            </a:endParaRP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4800" dirty="0">
                <a:solidFill>
                  <a:prstClr val="black"/>
                </a:solidFill>
                <a:latin typeface="Times New Roman" panose="02020603050405020304" pitchFamily="18" charset="0"/>
                <a:cs typeface="Times New Roman" panose="02020603050405020304" pitchFamily="18" charset="0"/>
              </a:rPr>
              <a:t>E</a:t>
            </a:r>
            <a:r>
              <a:rPr kumimoji="0" lang="fr-FR" sz="48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tude</a:t>
            </a:r>
            <a:r>
              <a:rPr kumimoji="0" lang="fr-FR" sz="4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transversale analytique avec collecte rétrospective des données </a:t>
            </a: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4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Janvier 2016 à Décembre 2018</a:t>
            </a: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4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Services de Cardiologie de l’Hôpital Central de Yaoundé (HCY) et de l’Hôpital General Yaoundé(HGY)</a:t>
            </a: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4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Dossiers de tous les patients de plus de 18 ans hospitalisés pour IC pendant le période d’étude. </a:t>
            </a:r>
          </a:p>
          <a:p>
            <a:pPr marL="285750" marR="0" lvl="0" indent="-285750" algn="l" defTabSz="10753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4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Données consignées dans notre fiche technique</a:t>
            </a: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p:txBody>
      </p:sp>
      <p:sp>
        <p:nvSpPr>
          <p:cNvPr id="7" name="Rectangle 6"/>
          <p:cNvSpPr/>
          <p:nvPr/>
        </p:nvSpPr>
        <p:spPr>
          <a:xfrm>
            <a:off x="16193911" y="15654602"/>
            <a:ext cx="15155895" cy="16689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fr-FR" sz="4800" dirty="0">
              <a:solidFill>
                <a:schemeClr val="accent6">
                  <a:lumMod val="75000"/>
                </a:schemeClr>
              </a:solidFill>
            </a:endParaRPr>
          </a:p>
        </p:txBody>
      </p:sp>
      <p:sp>
        <p:nvSpPr>
          <p:cNvPr id="9" name="Rectangle 8"/>
          <p:cNvSpPr/>
          <p:nvPr/>
        </p:nvSpPr>
        <p:spPr>
          <a:xfrm>
            <a:off x="721893" y="16084251"/>
            <a:ext cx="14774781" cy="40594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4800" dirty="0">
              <a:latin typeface="Times New Roman" panose="02020603050405020304" pitchFamily="18" charset="0"/>
              <a:cs typeface="Times New Roman" panose="02020603050405020304" pitchFamily="18" charset="0"/>
            </a:endParaRPr>
          </a:p>
          <a:p>
            <a:pPr algn="ctr"/>
            <a:r>
              <a:rPr lang="fr-FR" sz="4800" dirty="0">
                <a:latin typeface="Times New Roman" panose="02020603050405020304" pitchFamily="18" charset="0"/>
                <a:cs typeface="Times New Roman" panose="02020603050405020304" pitchFamily="18" charset="0"/>
              </a:rPr>
              <a:t> </a:t>
            </a:r>
          </a:p>
          <a:p>
            <a:pPr marL="0" marR="0" lvl="0" indent="0" algn="l" defTabSz="1075334" rtl="0" eaLnBrk="1" fontAlgn="auto" latinLnBrk="0" hangingPunct="1">
              <a:lnSpc>
                <a:spcPct val="100000"/>
              </a:lnSpc>
              <a:spcBef>
                <a:spcPts val="0"/>
              </a:spcBef>
              <a:spcAft>
                <a:spcPts val="0"/>
              </a:spcAft>
              <a:buClrTx/>
              <a:buSzTx/>
              <a:buFontTx/>
              <a:buNone/>
              <a:tabLst/>
              <a:defRPr/>
            </a:pPr>
            <a:r>
              <a:rPr kumimoji="0" lang="fr-FR" sz="4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Déterminer la prévalence et les facteurs associés à la mortalité intra-hospitalière des patients ayant une insuffisance cardiaque dans deux hôpitaux de référence de la ville de Yaoundé.</a:t>
            </a:r>
            <a:endPar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endParaRPr lang="fr-FR" sz="4800" dirty="0">
              <a:latin typeface="Times New Roman" panose="02020603050405020304" pitchFamily="18" charset="0"/>
              <a:cs typeface="Times New Roman" panose="02020603050405020304" pitchFamily="18" charset="0"/>
            </a:endParaRPr>
          </a:p>
        </p:txBody>
      </p:sp>
      <p:sp>
        <p:nvSpPr>
          <p:cNvPr id="18" name="Rectangle 17"/>
          <p:cNvSpPr/>
          <p:nvPr/>
        </p:nvSpPr>
        <p:spPr>
          <a:xfrm>
            <a:off x="16093320" y="34072648"/>
            <a:ext cx="14947618" cy="7649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fr-FR" sz="4400" dirty="0">
                <a:latin typeface="Times New Roman" panose="02020603050405020304" pitchFamily="18" charset="0"/>
                <a:cs typeface="Times New Roman" panose="02020603050405020304" pitchFamily="18" charset="0"/>
              </a:rPr>
              <a:t>Il en ressort de cette étude que l’IC est une cause fréquente d’hospitalisation dans les services de Cardiologie dans notre contexte avec une prévalence hospitalière à 40,8%  et une mortalité intra-hospitalière importante soit 16,4% . </a:t>
            </a:r>
          </a:p>
          <a:p>
            <a:pPr algn="just"/>
            <a:r>
              <a:rPr lang="fr-FR" sz="4400" dirty="0">
                <a:latin typeface="Times New Roman" panose="02020603050405020304" pitchFamily="18" charset="0"/>
                <a:cs typeface="Times New Roman" panose="02020603050405020304" pitchFamily="18" charset="0"/>
              </a:rPr>
              <a:t>Les facteurs associés à cette mortalité sont dominés par l’hypotension, l’indisponibilité du traitement intra-hospitalier, la clairance de la créatinine &lt;30ml/min et une altération sévère de la FEVG. La compréhension de ces facteurs de mauvais pronostic est essentielle pour améliorer les résultats de la prise en charge de l’insuffisance cardiaque</a:t>
            </a:r>
          </a:p>
        </p:txBody>
      </p:sp>
      <p:sp>
        <p:nvSpPr>
          <p:cNvPr id="23" name="Rectangle 22"/>
          <p:cNvSpPr/>
          <p:nvPr/>
        </p:nvSpPr>
        <p:spPr>
          <a:xfrm>
            <a:off x="16522995" y="22838736"/>
            <a:ext cx="14645062" cy="29292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fr-FR" sz="3600" b="1" dirty="0">
                <a:solidFill>
                  <a:schemeClr val="accent6">
                    <a:lumMod val="75000"/>
                  </a:schemeClr>
                </a:solidFill>
                <a:latin typeface="Times New Roman" panose="02020603050405020304" pitchFamily="18" charset="0"/>
                <a:cs typeface="Times New Roman" panose="02020603050405020304" pitchFamily="18" charset="0"/>
              </a:rPr>
              <a:t>Tableau1</a:t>
            </a:r>
            <a:r>
              <a:rPr lang="fr-FR" sz="3600" dirty="0">
                <a:solidFill>
                  <a:schemeClr val="accent6">
                    <a:lumMod val="75000"/>
                  </a:schemeClr>
                </a:solidFill>
                <a:latin typeface="Times New Roman" panose="02020603050405020304" pitchFamily="18" charset="0"/>
                <a:cs typeface="Times New Roman" panose="02020603050405020304" pitchFamily="18" charset="0"/>
              </a:rPr>
              <a:t>: analyse multivariée avec régression logistique des différents facteurs associés</a:t>
            </a:r>
          </a:p>
        </p:txBody>
      </p:sp>
      <p:sp>
        <p:nvSpPr>
          <p:cNvPr id="14" name="Rectangle 13"/>
          <p:cNvSpPr/>
          <p:nvPr/>
        </p:nvSpPr>
        <p:spPr>
          <a:xfrm>
            <a:off x="721896" y="20368397"/>
            <a:ext cx="14774778" cy="12001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6600" b="1" dirty="0">
                <a:latin typeface="Times New Roman" panose="02020603050405020304" pitchFamily="18" charset="0"/>
                <a:cs typeface="Times New Roman" panose="02020603050405020304" pitchFamily="18" charset="0"/>
              </a:rPr>
              <a:t>METHODOLOGIE</a:t>
            </a:r>
          </a:p>
        </p:txBody>
      </p:sp>
      <p:sp>
        <p:nvSpPr>
          <p:cNvPr id="29" name="Rectangle 28"/>
          <p:cNvSpPr/>
          <p:nvPr/>
        </p:nvSpPr>
        <p:spPr>
          <a:xfrm>
            <a:off x="721896" y="14498447"/>
            <a:ext cx="14774778" cy="13981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6600" b="1" dirty="0">
                <a:latin typeface="Times New Roman" panose="02020603050405020304" pitchFamily="18" charset="0"/>
                <a:cs typeface="Times New Roman" panose="02020603050405020304" pitchFamily="18" charset="0"/>
              </a:rPr>
              <a:t>OBJECTIF</a:t>
            </a:r>
          </a:p>
        </p:txBody>
      </p:sp>
      <p:sp>
        <p:nvSpPr>
          <p:cNvPr id="30" name="Rectangle 29"/>
          <p:cNvSpPr/>
          <p:nvPr/>
        </p:nvSpPr>
        <p:spPr>
          <a:xfrm>
            <a:off x="16093319" y="32696998"/>
            <a:ext cx="14885299" cy="13756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6600" b="1" dirty="0">
                <a:latin typeface="Times New Roman" panose="02020603050405020304" pitchFamily="18" charset="0"/>
                <a:cs typeface="Times New Roman" panose="02020603050405020304" pitchFamily="18" charset="0"/>
              </a:rPr>
              <a:t>CONCLUSION</a:t>
            </a:r>
          </a:p>
        </p:txBody>
      </p:sp>
      <p:sp>
        <p:nvSpPr>
          <p:cNvPr id="33" name="Rectangle 32"/>
          <p:cNvSpPr/>
          <p:nvPr/>
        </p:nvSpPr>
        <p:spPr>
          <a:xfrm>
            <a:off x="16041511" y="14516484"/>
            <a:ext cx="15155894" cy="13756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6600" b="1" dirty="0">
                <a:latin typeface="Times New Roman" panose="02020603050405020304" pitchFamily="18" charset="0"/>
                <a:cs typeface="Times New Roman" panose="02020603050405020304" pitchFamily="18" charset="0"/>
              </a:rPr>
              <a:t>RESULTATS</a:t>
            </a:r>
          </a:p>
        </p:txBody>
      </p:sp>
      <p:sp>
        <p:nvSpPr>
          <p:cNvPr id="34" name="Rectangle 33"/>
          <p:cNvSpPr/>
          <p:nvPr/>
        </p:nvSpPr>
        <p:spPr>
          <a:xfrm>
            <a:off x="721895" y="9260813"/>
            <a:ext cx="30417950" cy="12001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6600" b="1" dirty="0">
                <a:latin typeface="Times New Roman" panose="02020603050405020304" pitchFamily="18" charset="0"/>
                <a:cs typeface="Times New Roman" panose="02020603050405020304" pitchFamily="18" charset="0"/>
              </a:rPr>
              <a:t>INTRODUCTION</a:t>
            </a:r>
          </a:p>
        </p:txBody>
      </p:sp>
      <p:pic>
        <p:nvPicPr>
          <p:cNvPr id="24" name="Picture 5">
            <a:extLst>
              <a:ext uri="{FF2B5EF4-FFF2-40B4-BE49-F238E27FC236}">
                <a16:creationId xmlns:a16="http://schemas.microsoft.com/office/drawing/2014/main" id="{E5D698D6-F009-4FBE-9283-B5EC36F6C9B0}"/>
              </a:ext>
            </a:extLst>
          </p:cNvPr>
          <p:cNvPicPr>
            <a:picLocks noChangeAspect="1" noChangeArrowheads="1"/>
          </p:cNvPicPr>
          <p:nvPr/>
        </p:nvPicPr>
        <p:blipFill>
          <a:blip r:embed="rId2" cstate="print"/>
          <a:srcRect/>
          <a:stretch>
            <a:fillRect/>
          </a:stretch>
        </p:blipFill>
        <p:spPr bwMode="auto">
          <a:xfrm>
            <a:off x="28636717" y="865130"/>
            <a:ext cx="2503128" cy="3765981"/>
          </a:xfrm>
          <a:prstGeom prst="rect">
            <a:avLst/>
          </a:prstGeom>
          <a:noFill/>
          <a:ln w="9525">
            <a:noFill/>
            <a:miter lim="800000"/>
            <a:headEnd/>
            <a:tailEnd/>
          </a:ln>
        </p:spPr>
      </p:pic>
      <p:pic>
        <p:nvPicPr>
          <p:cNvPr id="25" name="Image 4" descr="Description : Logo Ydé I">
            <a:extLst>
              <a:ext uri="{FF2B5EF4-FFF2-40B4-BE49-F238E27FC236}">
                <a16:creationId xmlns:a16="http://schemas.microsoft.com/office/drawing/2014/main" id="{6AA3294F-FDD9-411A-A123-ECD075F4D711}"/>
              </a:ext>
            </a:extLst>
          </p:cNvPr>
          <p:cNvPicPr>
            <a:picLocks noChangeAspect="1" noChangeArrowheads="1"/>
          </p:cNvPicPr>
          <p:nvPr/>
        </p:nvPicPr>
        <p:blipFill>
          <a:blip r:embed="rId3"/>
          <a:srcRect r="8063" b="25626"/>
          <a:stretch>
            <a:fillRect/>
          </a:stretch>
        </p:blipFill>
        <p:spPr bwMode="auto">
          <a:xfrm>
            <a:off x="408848" y="318781"/>
            <a:ext cx="2625406" cy="4310322"/>
          </a:xfrm>
          <a:prstGeom prst="rect">
            <a:avLst/>
          </a:prstGeom>
          <a:noFill/>
          <a:ln w="9525">
            <a:noFill/>
            <a:miter lim="800000"/>
            <a:headEnd/>
            <a:tailEnd/>
          </a:ln>
        </p:spPr>
      </p:pic>
      <p:pic>
        <p:nvPicPr>
          <p:cNvPr id="26" name="Image 25">
            <a:extLst>
              <a:ext uri="{FF2B5EF4-FFF2-40B4-BE49-F238E27FC236}">
                <a16:creationId xmlns:a16="http://schemas.microsoft.com/office/drawing/2014/main" id="{1B64DA8A-83F8-4267-B32A-4402C73853F9}"/>
              </a:ext>
            </a:extLst>
          </p:cNvPr>
          <p:cNvPicPr>
            <a:picLocks noChangeAspect="1"/>
          </p:cNvPicPr>
          <p:nvPr/>
        </p:nvPicPr>
        <p:blipFill>
          <a:blip r:embed="rId4"/>
          <a:stretch>
            <a:fillRect/>
          </a:stretch>
        </p:blipFill>
        <p:spPr>
          <a:xfrm>
            <a:off x="750107" y="32344242"/>
            <a:ext cx="14297489" cy="8351216"/>
          </a:xfrm>
          <a:prstGeom prst="rect">
            <a:avLst/>
          </a:prstGeom>
        </p:spPr>
      </p:pic>
      <p:sp>
        <p:nvSpPr>
          <p:cNvPr id="27" name="Rectangle 26">
            <a:extLst>
              <a:ext uri="{FF2B5EF4-FFF2-40B4-BE49-F238E27FC236}">
                <a16:creationId xmlns:a16="http://schemas.microsoft.com/office/drawing/2014/main" id="{E00653C1-3482-4FD8-8EB0-0B0D92B43061}"/>
              </a:ext>
            </a:extLst>
          </p:cNvPr>
          <p:cNvSpPr/>
          <p:nvPr/>
        </p:nvSpPr>
        <p:spPr>
          <a:xfrm>
            <a:off x="661646" y="30451600"/>
            <a:ext cx="14774778" cy="12001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5400" b="1" dirty="0">
                <a:latin typeface="Times New Roman" panose="02020603050405020304" pitchFamily="18" charset="0"/>
                <a:cs typeface="Times New Roman" panose="02020603050405020304" pitchFamily="18" charset="0"/>
              </a:rPr>
              <a:t>PROCÉDURE DE COLLECTE DES DONNÉES</a:t>
            </a:r>
          </a:p>
        </p:txBody>
      </p:sp>
      <p:sp>
        <p:nvSpPr>
          <p:cNvPr id="31" name="Rectangle 30">
            <a:extLst>
              <a:ext uri="{FF2B5EF4-FFF2-40B4-BE49-F238E27FC236}">
                <a16:creationId xmlns:a16="http://schemas.microsoft.com/office/drawing/2014/main" id="{E76CEE7A-F8EA-4BA0-9B83-5B26D28533B7}"/>
              </a:ext>
            </a:extLst>
          </p:cNvPr>
          <p:cNvSpPr/>
          <p:nvPr/>
        </p:nvSpPr>
        <p:spPr>
          <a:xfrm>
            <a:off x="16522995" y="16139634"/>
            <a:ext cx="14397965" cy="73157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fr-FR" sz="4400" dirty="0">
                <a:latin typeface="Times New Roman" panose="02020603050405020304" pitchFamily="18" charset="0"/>
                <a:cs typeface="Times New Roman" panose="02020603050405020304" pitchFamily="18" charset="0"/>
              </a:rPr>
              <a:t>La prévalence hospitalière de l’IC était de 40,8% et la mortalité de 16,4%. </a:t>
            </a:r>
          </a:p>
          <a:p>
            <a:pPr algn="just"/>
            <a:r>
              <a:rPr lang="fr-FR" sz="4400" dirty="0">
                <a:latin typeface="Times New Roman" panose="02020603050405020304" pitchFamily="18" charset="0"/>
                <a:cs typeface="Times New Roman" panose="02020603050405020304" pitchFamily="18" charset="0"/>
              </a:rPr>
              <a:t>L'âge moyen des patients décédés (n=102) était de 67 ± 15 ans, et la tranche d’âge la plus représentée était celle de 61-80ans (59,80%) avec une prédominance masculine. </a:t>
            </a:r>
          </a:p>
          <a:p>
            <a:pPr algn="just"/>
            <a:r>
              <a:rPr lang="fr-FR" sz="4400" dirty="0">
                <a:latin typeface="Times New Roman" panose="02020603050405020304" pitchFamily="18" charset="0"/>
                <a:cs typeface="Times New Roman" panose="02020603050405020304" pitchFamily="18" charset="0"/>
              </a:rPr>
              <a:t>Les facteurs associés à la mortalité intra-hospitalière dans notre étude étaient : l’hypotension artérielle, l’indisponibilité du traitement intra-hospitalier, la clairance de la créatinine &lt;30ml/min et l’altération sévère de la FEVG</a:t>
            </a:r>
            <a:r>
              <a:rPr lang="fr-FR" sz="4400" dirty="0"/>
              <a:t>. </a:t>
            </a:r>
          </a:p>
        </p:txBody>
      </p:sp>
      <p:pic>
        <p:nvPicPr>
          <p:cNvPr id="32" name="Image 31">
            <a:extLst>
              <a:ext uri="{FF2B5EF4-FFF2-40B4-BE49-F238E27FC236}">
                <a16:creationId xmlns:a16="http://schemas.microsoft.com/office/drawing/2014/main" id="{2AF80D11-8AE4-493C-A1D6-8E4B2F0B1F30}"/>
              </a:ext>
            </a:extLst>
          </p:cNvPr>
          <p:cNvPicPr>
            <a:picLocks noChangeAspect="1"/>
          </p:cNvPicPr>
          <p:nvPr/>
        </p:nvPicPr>
        <p:blipFill>
          <a:blip r:embed="rId5"/>
          <a:stretch>
            <a:fillRect/>
          </a:stretch>
        </p:blipFill>
        <p:spPr>
          <a:xfrm>
            <a:off x="16522994" y="25698324"/>
            <a:ext cx="14519419" cy="6645917"/>
          </a:xfrm>
          <a:prstGeom prst="rect">
            <a:avLst/>
          </a:prstGeom>
          <a:ln>
            <a:solidFill>
              <a:srgbClr val="70AD47"/>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8062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1045</TotalTime>
  <Words>465</Words>
  <Application>Microsoft Office PowerPoint</Application>
  <PresentationFormat>Personnalisé</PresentationFormat>
  <Paragraphs>69</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Century Schoolbook</vt:lpstr>
      <vt:lpstr>Times New Roman</vt:lpstr>
      <vt:lpstr>Wingdings</vt:lpstr>
      <vt:lpstr>Wingdings 2</vt:lpstr>
      <vt:lpstr>Oriel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VICKY</dc:creator>
  <cp:lastModifiedBy>KUATE LILIANE</cp:lastModifiedBy>
  <cp:revision>65</cp:revision>
  <dcterms:created xsi:type="dcterms:W3CDTF">2019-02-24T16:15:00Z</dcterms:created>
  <dcterms:modified xsi:type="dcterms:W3CDTF">2020-12-11T06:03:04Z</dcterms:modified>
</cp:coreProperties>
</file>