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0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31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0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9EC1-D96B-44B5-B5BC-F70538F9428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DC1E-274C-4C95-862C-B9EB5BE3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4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452254" y="2396835"/>
            <a:ext cx="1731818" cy="1454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/>
              <a:t>Front-</a:t>
            </a:r>
            <a:r>
              <a:rPr lang="pt-BR" sz="2400" b="1" dirty="0" err="1" smtClean="0"/>
              <a:t>end</a:t>
            </a:r>
            <a:endParaRPr lang="pt-BR" sz="24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7540337" y="2396835"/>
            <a:ext cx="1731818" cy="1454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Back-</a:t>
            </a:r>
            <a:r>
              <a:rPr lang="pt-BR" sz="2400" b="1" dirty="0" err="1" smtClean="0"/>
              <a:t>end</a:t>
            </a:r>
            <a:endParaRPr lang="pt-BR" sz="2400" b="1" dirty="0"/>
          </a:p>
        </p:txBody>
      </p:sp>
      <p:sp>
        <p:nvSpPr>
          <p:cNvPr id="7" name="Retângulo Arredondado 6"/>
          <p:cNvSpPr/>
          <p:nvPr/>
        </p:nvSpPr>
        <p:spPr>
          <a:xfrm>
            <a:off x="5432713" y="1413165"/>
            <a:ext cx="858982" cy="3103418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M</a:t>
            </a:r>
          </a:p>
          <a:p>
            <a:pPr algn="ctr"/>
            <a:r>
              <a:rPr lang="pt-BR" sz="2000" b="1" dirty="0" smtClean="0"/>
              <a:t>I</a:t>
            </a:r>
          </a:p>
          <a:p>
            <a:pPr algn="ctr"/>
            <a:r>
              <a:rPr lang="pt-BR" sz="2000" b="1" dirty="0" smtClean="0"/>
              <a:t>D</a:t>
            </a:r>
          </a:p>
          <a:p>
            <a:pPr algn="ctr"/>
            <a:r>
              <a:rPr lang="pt-BR" sz="2000" b="1" dirty="0" smtClean="0"/>
              <a:t>D</a:t>
            </a:r>
          </a:p>
          <a:p>
            <a:pPr algn="ctr"/>
            <a:r>
              <a:rPr lang="pt-BR" sz="2000" b="1" dirty="0" smtClean="0"/>
              <a:t>L</a:t>
            </a:r>
          </a:p>
          <a:p>
            <a:pPr algn="ctr"/>
            <a:r>
              <a:rPr lang="pt-BR" sz="2000" b="1" dirty="0" smtClean="0"/>
              <a:t>E</a:t>
            </a:r>
          </a:p>
          <a:p>
            <a:pPr algn="ctr"/>
            <a:r>
              <a:rPr lang="pt-BR" sz="2000" b="1" dirty="0" smtClean="0"/>
              <a:t>W</a:t>
            </a:r>
          </a:p>
          <a:p>
            <a:pPr algn="ctr"/>
            <a:r>
              <a:rPr lang="pt-BR" sz="2000" b="1" dirty="0" smtClean="0"/>
              <a:t>A</a:t>
            </a:r>
          </a:p>
          <a:p>
            <a:pPr algn="ctr"/>
            <a:r>
              <a:rPr lang="pt-BR" sz="2000" b="1" dirty="0" smtClean="0"/>
              <a:t>R</a:t>
            </a:r>
          </a:p>
          <a:p>
            <a:pPr algn="ctr"/>
            <a:r>
              <a:rPr lang="pt-BR" sz="2000" b="1" dirty="0"/>
              <a:t>E</a:t>
            </a:r>
          </a:p>
        </p:txBody>
      </p:sp>
      <p:sp>
        <p:nvSpPr>
          <p:cNvPr id="8" name="Cilindro 7"/>
          <p:cNvSpPr/>
          <p:nvPr/>
        </p:nvSpPr>
        <p:spPr>
          <a:xfrm>
            <a:off x="10695710" y="2644278"/>
            <a:ext cx="914400" cy="959842"/>
          </a:xfrm>
          <a:prstGeom prst="can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BD</a:t>
            </a:r>
            <a:endParaRPr lang="pt-BR" sz="4400" b="1" dirty="0"/>
          </a:p>
        </p:txBody>
      </p:sp>
      <p:sp>
        <p:nvSpPr>
          <p:cNvPr id="9" name="Seta para Baixo 8"/>
          <p:cNvSpPr/>
          <p:nvPr/>
        </p:nvSpPr>
        <p:spPr>
          <a:xfrm rot="5400000">
            <a:off x="6684610" y="2040636"/>
            <a:ext cx="421454" cy="1207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5400000">
            <a:off x="4576986" y="2040637"/>
            <a:ext cx="421454" cy="1207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597665" y="2789750"/>
            <a:ext cx="421454" cy="1207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6200000">
            <a:off x="6703764" y="2789750"/>
            <a:ext cx="421454" cy="1207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94" y="73775"/>
            <a:ext cx="2699525" cy="2678779"/>
          </a:xfrm>
          <a:prstGeom prst="rect">
            <a:avLst/>
          </a:prstGeom>
        </p:spPr>
      </p:pic>
      <p:sp>
        <p:nvSpPr>
          <p:cNvPr id="17" name="Seta Dobrada para Cima 16"/>
          <p:cNvSpPr/>
          <p:nvPr/>
        </p:nvSpPr>
        <p:spPr>
          <a:xfrm rot="5400000">
            <a:off x="1255706" y="2422812"/>
            <a:ext cx="1061119" cy="10825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Esquerda e para a Direita 17"/>
          <p:cNvSpPr/>
          <p:nvPr/>
        </p:nvSpPr>
        <p:spPr>
          <a:xfrm>
            <a:off x="9313512" y="2940349"/>
            <a:ext cx="138219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372597" y="3948389"/>
            <a:ext cx="206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Python </a:t>
            </a:r>
            <a:r>
              <a:rPr lang="pt-BR" sz="2400" b="1" dirty="0" err="1" smtClean="0"/>
              <a:t>Django</a:t>
            </a:r>
            <a:endParaRPr lang="pt-BR" sz="2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06384" y="3940937"/>
            <a:ext cx="222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Javascript</a:t>
            </a:r>
            <a:r>
              <a:rPr lang="pt-BR" sz="2400" b="1" dirty="0" smtClean="0"/>
              <a:t> - Ajax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21739" y="96402"/>
            <a:ext cx="20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HTTP REQUEST</a:t>
            </a:r>
            <a:endParaRPr lang="pt-BR" sz="2400" b="1" dirty="0"/>
          </a:p>
        </p:txBody>
      </p:sp>
      <p:sp>
        <p:nvSpPr>
          <p:cNvPr id="22" name="Seta para Baixo 21"/>
          <p:cNvSpPr/>
          <p:nvPr/>
        </p:nvSpPr>
        <p:spPr>
          <a:xfrm>
            <a:off x="5651477" y="590279"/>
            <a:ext cx="421454" cy="790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898673" y="357641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ER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18841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.</dc:creator>
  <cp:lastModifiedBy>Pedro .</cp:lastModifiedBy>
  <cp:revision>2</cp:revision>
  <dcterms:created xsi:type="dcterms:W3CDTF">2018-03-20T20:47:52Z</dcterms:created>
  <dcterms:modified xsi:type="dcterms:W3CDTF">2018-03-20T21:04:36Z</dcterms:modified>
</cp:coreProperties>
</file>