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799" y="634150"/>
            <a:ext cx="9144000" cy="1641490"/>
          </a:xfrm>
        </p:spPr>
        <p:txBody>
          <a:bodyPr/>
          <a:lstStyle/>
          <a:p>
            <a:r>
              <a:rPr lang="pt-BR" dirty="0" smtClean="0"/>
              <a:t> PORTAL              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9799" y="3145623"/>
            <a:ext cx="9144000" cy="2688507"/>
          </a:xfrm>
        </p:spPr>
        <p:txBody>
          <a:bodyPr/>
          <a:lstStyle/>
          <a:p>
            <a:r>
              <a:rPr lang="pt-BR" dirty="0" smtClean="0"/>
              <a:t>Equipe: Jonathan </a:t>
            </a:r>
            <a:r>
              <a:rPr lang="pt-BR" dirty="0" err="1" smtClean="0"/>
              <a:t>Brendon</a:t>
            </a:r>
            <a:r>
              <a:rPr lang="pt-BR" dirty="0" smtClean="0"/>
              <a:t> Eugênio</a:t>
            </a:r>
          </a:p>
          <a:p>
            <a:r>
              <a:rPr lang="pt-BR" dirty="0" smtClean="0"/>
              <a:t>Pedro Henrique Moreira Pereira</a:t>
            </a:r>
          </a:p>
          <a:p>
            <a:r>
              <a:rPr lang="pt-BR" dirty="0" smtClean="0"/>
              <a:t>Rodrigo Rufino Ribeiro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1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1" y="436205"/>
            <a:ext cx="8886423" cy="61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4" y="167425"/>
            <a:ext cx="7933385" cy="65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8" y="412124"/>
            <a:ext cx="3857625" cy="61947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05" y="412124"/>
            <a:ext cx="3857625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6" y="386366"/>
            <a:ext cx="3857625" cy="6065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45" y="386366"/>
            <a:ext cx="3857625" cy="60659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54" y="386366"/>
            <a:ext cx="3857625" cy="60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29" y="1010991"/>
            <a:ext cx="7611415" cy="5711781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57896" y="210579"/>
            <a:ext cx="9683839" cy="6458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KL25Z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5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154" y="287852"/>
            <a:ext cx="10104549" cy="845489"/>
          </a:xfrm>
        </p:spPr>
        <p:txBody>
          <a:bodyPr/>
          <a:lstStyle/>
          <a:p>
            <a:r>
              <a:rPr lang="pt-BR" dirty="0" smtClean="0"/>
              <a:t>Módulo Bluetooth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0" y="1685119"/>
            <a:ext cx="7631920" cy="46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15</TotalTime>
  <Words>17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Corbel</vt:lpstr>
      <vt:lpstr>Profundidade</vt:lpstr>
      <vt:lpstr> PORTAL               </vt:lpstr>
      <vt:lpstr>Apresentação do PowerPoint</vt:lpstr>
      <vt:lpstr>Apresentação do PowerPoint</vt:lpstr>
      <vt:lpstr>Apresentação do PowerPoint</vt:lpstr>
      <vt:lpstr>Apresentação do PowerPoint</vt:lpstr>
      <vt:lpstr>KL25Z</vt:lpstr>
      <vt:lpstr>Módulo Bluetooth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</dc:title>
  <dc:creator>Pedro .</dc:creator>
  <cp:lastModifiedBy>Pedro .</cp:lastModifiedBy>
  <cp:revision>3</cp:revision>
  <dcterms:created xsi:type="dcterms:W3CDTF">2017-03-28T16:44:52Z</dcterms:created>
  <dcterms:modified xsi:type="dcterms:W3CDTF">2017-03-28T17:00:07Z</dcterms:modified>
</cp:coreProperties>
</file>