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90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2790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107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46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49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056C915-401E-46C3-87EF-843D7B2E17EF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A22611-40E0-4246-A062-15B8359AD1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34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1315E-DF42-4437-9F87-3F43C61C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099" y="1653731"/>
            <a:ext cx="8110584" cy="3935906"/>
          </a:xfrm>
        </p:spPr>
        <p:txBody>
          <a:bodyPr anchor="t">
            <a:normAutofit/>
          </a:bodyPr>
          <a:lstStyle/>
          <a:p>
            <a:pPr algn="l"/>
            <a:r>
              <a:rPr lang="pt-BR" sz="5500" dirty="0">
                <a:cs typeface="Arial" panose="020B0604020202020204" pitchFamily="34" charset="0"/>
              </a:rPr>
              <a:t>AVALIAÇÃO DA EFICIÊNCIA E PERFORMANCE DE MÉTODOS DE ORDENAÇÃO(</a:t>
            </a:r>
            <a:r>
              <a:rPr lang="pt-BR" sz="5500" dirty="0" err="1">
                <a:cs typeface="Arial" panose="020B0604020202020204" pitchFamily="34" charset="0"/>
              </a:rPr>
              <a:t>Sorting</a:t>
            </a:r>
            <a:r>
              <a:rPr lang="pt-BR" sz="5500" dirty="0">
                <a:cs typeface="Arial" panose="020B0604020202020204" pitchFamily="34" charset="0"/>
              </a:rPr>
              <a:t> </a:t>
            </a:r>
            <a:r>
              <a:rPr lang="pt-BR" sz="5500" dirty="0" err="1">
                <a:cs typeface="Arial" panose="020B0604020202020204" pitchFamily="34" charset="0"/>
              </a:rPr>
              <a:t>AlgorithmS</a:t>
            </a:r>
            <a:r>
              <a:rPr lang="pt-BR" sz="5500" dirty="0">
                <a:cs typeface="Arial" panose="020B0604020202020204" pitchFamily="34" charset="0"/>
              </a:rPr>
              <a:t>) </a:t>
            </a:r>
            <a:endParaRPr lang="en-US" sz="55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326-5A0D-49A1-82EB-2F51D0B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FERRAMENTAS UTILIZADAS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6982E7F-9A96-41FF-9228-E9B06C9A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4840" y="1741471"/>
            <a:ext cx="238125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FC8E9-FEC6-4323-B3AA-E6DF885B9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37" y="3482942"/>
            <a:ext cx="1905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0D432-A6F0-4913-8A6C-170C3928C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04" y="3836560"/>
            <a:ext cx="3480311" cy="22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FDA31-67F2-4993-82E9-A45253CB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1466576"/>
            <a:ext cx="11517332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2BC5D-63B8-485B-9DA9-DC368EC42F58}"/>
              </a:ext>
            </a:extLst>
          </p:cNvPr>
          <p:cNvSpPr txBox="1"/>
          <p:nvPr/>
        </p:nvSpPr>
        <p:spPr>
          <a:xfrm>
            <a:off x="337334" y="1097244"/>
            <a:ext cx="1511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BUBBLESORT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EFEC0-E030-4B7F-8E3B-953462C1CD5B}"/>
              </a:ext>
            </a:extLst>
          </p:cNvPr>
          <p:cNvSpPr txBox="1"/>
          <p:nvPr/>
        </p:nvSpPr>
        <p:spPr>
          <a:xfrm>
            <a:off x="6050927" y="1097244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QUICKSORT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671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326-5A0D-49A1-82EB-2F51D0B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APLICADO - TÉCNICAS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C44C-0AF3-48A4-A0D1-B7281C52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ESQUEMA DE PARTIÇÃO LOMUTO </a:t>
            </a:r>
            <a:r>
              <a:rPr lang="pt-BR" dirty="0"/>
              <a:t>(escolhida) – quando é usado o pivô no início da </a:t>
            </a:r>
            <a:r>
              <a:rPr lang="pt-BR" dirty="0" err="1"/>
              <a:t>array</a:t>
            </a:r>
            <a:r>
              <a:rPr lang="pt-BR" dirty="0"/>
              <a:t> e é feita a análise para onde o pivô deve ser movido em seguida.</a:t>
            </a:r>
          </a:p>
        </p:txBody>
      </p:sp>
    </p:spTree>
    <p:extLst>
      <p:ext uri="{BB962C8B-B14F-4D97-AF65-F5344CB8AC3E}">
        <p14:creationId xmlns:p14="http://schemas.microsoft.com/office/powerpoint/2010/main" val="3814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326-5A0D-49A1-82EB-2F51D0B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APLICADO - TÉCNICAS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C44C-0AF3-48A4-A0D1-B7281C52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ESQUEMA DE PARTIÇÃO HOARE </a:t>
            </a:r>
            <a:r>
              <a:rPr lang="pt-BR" dirty="0"/>
              <a:t>– usados dois indexes (pivôs) nas duas extremidades da </a:t>
            </a:r>
            <a:r>
              <a:rPr lang="pt-BR" dirty="0" err="1"/>
              <a:t>array</a:t>
            </a:r>
            <a:r>
              <a:rPr lang="pt-BR" dirty="0"/>
              <a:t> e esses indexes se movimentam para o centro até se encontrarem. Quando se encontrarem os dois são trocados e o processo se repete.</a:t>
            </a:r>
          </a:p>
        </p:txBody>
      </p:sp>
    </p:spTree>
    <p:extLst>
      <p:ext uri="{BB962C8B-B14F-4D97-AF65-F5344CB8AC3E}">
        <p14:creationId xmlns:p14="http://schemas.microsoft.com/office/powerpoint/2010/main" val="18896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DD7403-CB3A-4489-97D3-CDE9F2A2D11C}"/>
              </a:ext>
            </a:extLst>
          </p:cNvPr>
          <p:cNvSpPr/>
          <p:nvPr/>
        </p:nvSpPr>
        <p:spPr>
          <a:xfrm>
            <a:off x="5879690" y="806496"/>
            <a:ext cx="6096000" cy="46991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[], lo, hi)</a:t>
            </a:r>
          </a:p>
          <a:p>
            <a:r>
              <a:rPr lang="en-US" dirty="0"/>
              <a:t>   pivot = </a:t>
            </a:r>
            <a:r>
              <a:rPr lang="en-US" dirty="0" err="1"/>
              <a:t>arr</a:t>
            </a:r>
            <a:r>
              <a:rPr lang="en-US" dirty="0"/>
              <a:t>[lo]</a:t>
            </a:r>
          </a:p>
          <a:p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lo - 1  // Initialize left index</a:t>
            </a:r>
          </a:p>
          <a:p>
            <a:r>
              <a:rPr lang="en-US" dirty="0"/>
              <a:t>   j = hi + 1  // Initialize right index</a:t>
            </a:r>
          </a:p>
          <a:p>
            <a:endParaRPr lang="en-US" dirty="0"/>
          </a:p>
          <a:p>
            <a:r>
              <a:rPr lang="en-US" dirty="0"/>
              <a:t>   // Find a value in left side greater</a:t>
            </a:r>
          </a:p>
          <a:p>
            <a:r>
              <a:rPr lang="en-US" dirty="0"/>
              <a:t>   // than pivot</a:t>
            </a:r>
          </a:p>
          <a:p>
            <a:r>
              <a:rPr lang="en-US" dirty="0"/>
              <a:t>   do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 while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 pivot</a:t>
            </a:r>
          </a:p>
          <a:p>
            <a:endParaRPr lang="en-US" dirty="0"/>
          </a:p>
          <a:p>
            <a:r>
              <a:rPr lang="en-US" dirty="0"/>
              <a:t>   if </a:t>
            </a:r>
            <a:r>
              <a:rPr lang="en-US" dirty="0" err="1"/>
              <a:t>i</a:t>
            </a:r>
            <a:r>
              <a:rPr lang="en-US" dirty="0"/>
              <a:t> &gt;= j then </a:t>
            </a:r>
          </a:p>
          <a:p>
            <a:r>
              <a:rPr lang="en-US" dirty="0"/>
              <a:t>      return j</a:t>
            </a:r>
          </a:p>
          <a:p>
            <a:endParaRPr lang="en-US" dirty="0"/>
          </a:p>
          <a:p>
            <a:r>
              <a:rPr lang="en-US" dirty="0"/>
              <a:t>   swap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with </a:t>
            </a:r>
            <a:r>
              <a:rPr lang="en-US" dirty="0" err="1"/>
              <a:t>arr</a:t>
            </a:r>
            <a:r>
              <a:rPr lang="en-US" dirty="0"/>
              <a:t>[j]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4A681-954C-4A7F-83C6-6337B457A91E}"/>
              </a:ext>
            </a:extLst>
          </p:cNvPr>
          <p:cNvSpPr txBox="1"/>
          <p:nvPr/>
        </p:nvSpPr>
        <p:spPr>
          <a:xfrm>
            <a:off x="1371600" y="1725896"/>
            <a:ext cx="3518436" cy="28603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[], lo, hi) </a:t>
            </a:r>
          </a:p>
          <a:p>
            <a:r>
              <a:rPr lang="en-US" dirty="0"/>
              <a:t>    pivot = </a:t>
            </a:r>
            <a:r>
              <a:rPr lang="en-US" dirty="0" err="1"/>
              <a:t>arr</a:t>
            </a:r>
            <a:r>
              <a:rPr lang="en-US" dirty="0"/>
              <a:t>[hi]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lo     // place for swapping</a:t>
            </a:r>
          </a:p>
          <a:p>
            <a:r>
              <a:rPr lang="en-US" dirty="0"/>
              <a:t>    for j := lo to hi – 1 do</a:t>
            </a:r>
          </a:p>
          <a:p>
            <a:r>
              <a:rPr lang="en-US" dirty="0"/>
              <a:t>        if </a:t>
            </a:r>
            <a:r>
              <a:rPr lang="en-US" dirty="0" err="1"/>
              <a:t>arr</a:t>
            </a:r>
            <a:r>
              <a:rPr lang="en-US" dirty="0"/>
              <a:t>[j] &lt;= pivot then</a:t>
            </a:r>
          </a:p>
          <a:p>
            <a:r>
              <a:rPr lang="en-US" dirty="0"/>
              <a:t>            swap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with </a:t>
            </a:r>
            <a:r>
              <a:rPr lang="en-US" dirty="0" err="1"/>
              <a:t>arr</a:t>
            </a:r>
            <a:r>
              <a:rPr lang="en-US" dirty="0"/>
              <a:t>[j]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  swap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with </a:t>
            </a:r>
            <a:r>
              <a:rPr lang="en-US" dirty="0" err="1"/>
              <a:t>arr</a:t>
            </a:r>
            <a:r>
              <a:rPr lang="en-US" dirty="0"/>
              <a:t>[hi]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1C625-BB9F-4626-AE1F-F71B2A55E59E}"/>
              </a:ext>
            </a:extLst>
          </p:cNvPr>
          <p:cNvSpPr txBox="1"/>
          <p:nvPr/>
        </p:nvSpPr>
        <p:spPr>
          <a:xfrm>
            <a:off x="1532047" y="1356564"/>
            <a:ext cx="319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LOMUTO’S PARTITION SCHEME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61999-E933-4029-9DA0-C8FDE5051804}"/>
              </a:ext>
            </a:extLst>
          </p:cNvPr>
          <p:cNvSpPr txBox="1"/>
          <p:nvPr/>
        </p:nvSpPr>
        <p:spPr>
          <a:xfrm>
            <a:off x="7404260" y="437164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HOARE’S PARTITION SCHEME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73897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260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AVALIAÇÃO DA EFICIÊNCIA E PERFORMANCE DE MÉTODOS DE ORDENAÇÃO(Sorting AlgorithmS) </vt:lpstr>
      <vt:lpstr>FERRAMENTAS UTILIZADAS</vt:lpstr>
      <vt:lpstr>PowerPoint Presentation</vt:lpstr>
      <vt:lpstr>MÉTODO APLICADO - TÉCNICAS</vt:lpstr>
      <vt:lpstr>MÉTODO APLICADO - TÉCNICAS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DA EFICIÊNCIA E PERFORMANCE DE MÉTODOS DE ORDENAÇÃO </dc:title>
  <dc:creator>Pedro Henrique</dc:creator>
  <cp:lastModifiedBy>Pedro Henrique</cp:lastModifiedBy>
  <cp:revision>4</cp:revision>
  <dcterms:created xsi:type="dcterms:W3CDTF">2019-07-02T14:56:02Z</dcterms:created>
  <dcterms:modified xsi:type="dcterms:W3CDTF">2019-07-02T15:26:14Z</dcterms:modified>
</cp:coreProperties>
</file>