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</p:sldMasterIdLst>
  <p:notesMasterIdLst>
    <p:notesMasterId r:id="rId13"/>
  </p:notesMasterIdLst>
  <p:sldIdLst>
    <p:sldId id="256" r:id="rId2"/>
    <p:sldId id="258" r:id="rId3"/>
    <p:sldId id="257" r:id="rId4"/>
    <p:sldId id="261" r:id="rId5"/>
    <p:sldId id="265" r:id="rId6"/>
    <p:sldId id="263" r:id="rId7"/>
    <p:sldId id="275" r:id="rId8"/>
    <p:sldId id="277" r:id="rId9"/>
    <p:sldId id="279" r:id="rId10"/>
    <p:sldId id="283" r:id="rId11"/>
    <p:sldId id="326" r:id="rId12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14"/>
    </p:embeddedFont>
    <p:embeddedFont>
      <p:font typeface="Ubuntu" panose="020B0504030602030204" pitchFamily="3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BC05"/>
    <a:srgbClr val="34A853"/>
    <a:srgbClr val="EA4335"/>
    <a:srgbClr val="4D8CF5"/>
    <a:srgbClr val="D86613"/>
    <a:srgbClr val="F3F3F3"/>
    <a:srgbClr val="3F86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7563500-9D68-4ADD-8038-6C10F330244E}">
  <a:tblStyle styleId="{57563500-9D68-4ADD-8038-6C10F330244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24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7" name="Google Shape;68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3" name="Google Shape;1723;g859ba68624_15_2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4" name="Google Shape;1724;g859ba68624_15_2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3" name="Google Shape;4553;g8582fade18_1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4" name="Google Shape;4554;g8582fade18_1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64584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g7849623ff8_2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7" name="Google Shape;747;g7849623ff8_2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g8709aee9b2_1_14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1" name="Google Shape;741;g8709aee9b2_1_14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g7849623ff8_2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6" name="Google Shape;886;g7849623ff8_2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0" name="Google Shape;1160;g7849623ff8_2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1" name="Google Shape;1161;g7849623ff8_2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Google Shape;1055;g7849623ff8_2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6" name="Google Shape;1056;g7849623ff8_2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4" name="Google Shape;1514;g8582fade18_1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5" name="Google Shape;1515;g8582fade18_1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2" name="Google Shape;1612;g8582fade18_1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3" name="Google Shape;1613;g8582fade18_1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2" name="Google Shape;1642;g8582fade18_1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3" name="Google Shape;1643;g8582fade18_1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0.xml"/><Relationship Id="rId2" Type="http://schemas.openxmlformats.org/officeDocument/2006/relationships/slide" Target="../slides/slide5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270825" y="111595"/>
            <a:ext cx="8602334" cy="4930561"/>
          </a:xfrm>
          <a:custGeom>
            <a:avLst/>
            <a:gdLst/>
            <a:ahLst/>
            <a:cxnLst/>
            <a:rect l="l" t="t" r="r" b="b"/>
            <a:pathLst>
              <a:path w="240507" h="145853" extrusionOk="0">
                <a:moveTo>
                  <a:pt x="3715" y="1"/>
                </a:moveTo>
                <a:cubicBezTo>
                  <a:pt x="1656" y="1"/>
                  <a:pt x="1" y="1656"/>
                  <a:pt x="1" y="3716"/>
                </a:cubicBezTo>
                <a:lnTo>
                  <a:pt x="1" y="142137"/>
                </a:lnTo>
                <a:cubicBezTo>
                  <a:pt x="1" y="144185"/>
                  <a:pt x="1656" y="145852"/>
                  <a:pt x="3715" y="145852"/>
                </a:cubicBezTo>
                <a:lnTo>
                  <a:pt x="236780" y="145852"/>
                </a:lnTo>
                <a:cubicBezTo>
                  <a:pt x="238840" y="145852"/>
                  <a:pt x="240507" y="144185"/>
                  <a:pt x="240507" y="142137"/>
                </a:cubicBezTo>
                <a:lnTo>
                  <a:pt x="240507" y="3716"/>
                </a:lnTo>
                <a:cubicBezTo>
                  <a:pt x="240507" y="1656"/>
                  <a:pt x="238840" y="1"/>
                  <a:pt x="23679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157163" dist="66675" dir="3420000" algn="bl" rotWithShape="0">
              <a:srgbClr val="000000">
                <a:alpha val="3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272525" y="4762120"/>
            <a:ext cx="8602200" cy="59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328950" y="4762120"/>
            <a:ext cx="6545700" cy="59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2322791" y="4762120"/>
            <a:ext cx="2241000" cy="59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482650" y="250775"/>
            <a:ext cx="75600" cy="75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605675" y="250775"/>
            <a:ext cx="75600" cy="75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728700" y="250775"/>
            <a:ext cx="75600" cy="75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1618650" y="1915050"/>
            <a:ext cx="5906708" cy="500753"/>
          </a:xfrm>
          <a:custGeom>
            <a:avLst/>
            <a:gdLst/>
            <a:ahLst/>
            <a:cxnLst/>
            <a:rect l="l" t="t" r="r" b="b"/>
            <a:pathLst>
              <a:path w="285176" h="20331" extrusionOk="0">
                <a:moveTo>
                  <a:pt x="10165" y="0"/>
                </a:moveTo>
                <a:cubicBezTo>
                  <a:pt x="4554" y="0"/>
                  <a:pt x="0" y="4554"/>
                  <a:pt x="0" y="10165"/>
                </a:cubicBezTo>
                <a:cubicBezTo>
                  <a:pt x="0" y="15776"/>
                  <a:pt x="4554" y="20330"/>
                  <a:pt x="10165" y="20330"/>
                </a:cubicBezTo>
                <a:lnTo>
                  <a:pt x="275010" y="20330"/>
                </a:lnTo>
                <a:cubicBezTo>
                  <a:pt x="280621" y="20330"/>
                  <a:pt x="285175" y="15776"/>
                  <a:pt x="285175" y="10165"/>
                </a:cubicBezTo>
                <a:cubicBezTo>
                  <a:pt x="285175" y="4554"/>
                  <a:pt x="280621" y="0"/>
                  <a:pt x="27501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chemeClr val="dk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482650" y="250775"/>
            <a:ext cx="75600" cy="75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605675" y="250775"/>
            <a:ext cx="75600" cy="75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728700" y="250775"/>
            <a:ext cx="75600" cy="75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1702668" y="1980489"/>
            <a:ext cx="392151" cy="388620"/>
          </a:xfrm>
          <a:custGeom>
            <a:avLst/>
            <a:gdLst/>
            <a:ahLst/>
            <a:cxnLst/>
            <a:rect l="l" t="t" r="r" b="b"/>
            <a:pathLst>
              <a:path w="209147" h="207264" extrusionOk="0">
                <a:moveTo>
                  <a:pt x="90787" y="25958"/>
                </a:moveTo>
                <a:cubicBezTo>
                  <a:pt x="126698" y="25958"/>
                  <a:pt x="155750" y="55010"/>
                  <a:pt x="155750" y="90787"/>
                </a:cubicBezTo>
                <a:cubicBezTo>
                  <a:pt x="155750" y="126698"/>
                  <a:pt x="126698" y="155750"/>
                  <a:pt x="90787" y="155750"/>
                </a:cubicBezTo>
                <a:cubicBezTo>
                  <a:pt x="55010" y="155750"/>
                  <a:pt x="25958" y="126698"/>
                  <a:pt x="25958" y="90787"/>
                </a:cubicBezTo>
                <a:cubicBezTo>
                  <a:pt x="25958" y="55010"/>
                  <a:pt x="55010" y="25958"/>
                  <a:pt x="90787" y="25958"/>
                </a:cubicBezTo>
                <a:close/>
                <a:moveTo>
                  <a:pt x="90787" y="0"/>
                </a:moveTo>
                <a:cubicBezTo>
                  <a:pt x="40619" y="0"/>
                  <a:pt x="0" y="40619"/>
                  <a:pt x="0" y="90787"/>
                </a:cubicBezTo>
                <a:cubicBezTo>
                  <a:pt x="0" y="140955"/>
                  <a:pt x="40619" y="181709"/>
                  <a:pt x="90787" y="181709"/>
                </a:cubicBezTo>
                <a:cubicBezTo>
                  <a:pt x="108810" y="181709"/>
                  <a:pt x="125622" y="176194"/>
                  <a:pt x="139745" y="167183"/>
                </a:cubicBezTo>
                <a:lnTo>
                  <a:pt x="174042" y="201615"/>
                </a:lnTo>
                <a:cubicBezTo>
                  <a:pt x="177875" y="205381"/>
                  <a:pt x="182852" y="207264"/>
                  <a:pt x="187828" y="207264"/>
                </a:cubicBezTo>
                <a:cubicBezTo>
                  <a:pt x="192805" y="207264"/>
                  <a:pt x="197781" y="205381"/>
                  <a:pt x="201615" y="201615"/>
                </a:cubicBezTo>
                <a:cubicBezTo>
                  <a:pt x="209147" y="193948"/>
                  <a:pt x="209147" y="181709"/>
                  <a:pt x="201615" y="174042"/>
                </a:cubicBezTo>
                <a:lnTo>
                  <a:pt x="167183" y="139745"/>
                </a:lnTo>
                <a:cubicBezTo>
                  <a:pt x="176329" y="125622"/>
                  <a:pt x="181709" y="108810"/>
                  <a:pt x="181709" y="90787"/>
                </a:cubicBezTo>
                <a:cubicBezTo>
                  <a:pt x="181709" y="40619"/>
                  <a:pt x="140955" y="0"/>
                  <a:pt x="9078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ctrTitle"/>
          </p:nvPr>
        </p:nvSpPr>
        <p:spPr>
          <a:xfrm>
            <a:off x="713250" y="1075992"/>
            <a:ext cx="7717500" cy="90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6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subTitle" idx="1"/>
          </p:nvPr>
        </p:nvSpPr>
        <p:spPr>
          <a:xfrm>
            <a:off x="1884890" y="1904300"/>
            <a:ext cx="5373900" cy="52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solidFill>
                  <a:schemeClr val="accent4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6580500" y="4762120"/>
            <a:ext cx="2294100" cy="59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7493119" y="3118200"/>
            <a:ext cx="207081" cy="40103"/>
          </a:xfrm>
          <a:custGeom>
            <a:avLst/>
            <a:gdLst/>
            <a:ahLst/>
            <a:cxnLst/>
            <a:rect l="l" t="t" r="r" b="b"/>
            <a:pathLst>
              <a:path w="35719" h="3449" fill="none" extrusionOk="0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w="5525" cap="flat" cmpd="sng">
            <a:solidFill>
              <a:schemeClr val="accent1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7885768" y="2677872"/>
            <a:ext cx="415144" cy="40086"/>
          </a:xfrm>
          <a:custGeom>
            <a:avLst/>
            <a:gdLst/>
            <a:ahLst/>
            <a:cxnLst/>
            <a:rect l="l" t="t" r="r" b="b"/>
            <a:pathLst>
              <a:path w="35719" h="3449" fill="none" extrusionOk="0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w="5525" cap="flat" cmpd="sng">
            <a:solidFill>
              <a:schemeClr val="accent3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8019467" y="827977"/>
            <a:ext cx="64307" cy="64307"/>
          </a:xfrm>
          <a:custGeom>
            <a:avLst/>
            <a:gdLst/>
            <a:ahLst/>
            <a:cxnLst/>
            <a:rect l="l" t="t" r="r" b="b"/>
            <a:pathLst>
              <a:path w="5533" h="5533" fill="none" extrusionOk="0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w="5525" cap="flat" cmpd="sng">
            <a:solidFill>
              <a:schemeClr val="accent4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1018996" y="2764025"/>
            <a:ext cx="274322" cy="40077"/>
          </a:xfrm>
          <a:custGeom>
            <a:avLst/>
            <a:gdLst/>
            <a:ahLst/>
            <a:cxnLst/>
            <a:rect l="l" t="t" r="r" b="b"/>
            <a:pathLst>
              <a:path w="35719" h="3449" fill="none" extrusionOk="0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w="5525" cap="flat" cmpd="sng">
            <a:solidFill>
              <a:schemeClr val="accent3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1529143" y="682947"/>
            <a:ext cx="415144" cy="40086"/>
          </a:xfrm>
          <a:custGeom>
            <a:avLst/>
            <a:gdLst/>
            <a:ahLst/>
            <a:cxnLst/>
            <a:rect l="l" t="t" r="r" b="b"/>
            <a:pathLst>
              <a:path w="35719" h="3449" fill="none" extrusionOk="0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w="5525" cap="flat" cmpd="sng">
            <a:solidFill>
              <a:schemeClr val="accent3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8061192" y="4158327"/>
            <a:ext cx="64307" cy="64307"/>
          </a:xfrm>
          <a:custGeom>
            <a:avLst/>
            <a:gdLst/>
            <a:ahLst/>
            <a:cxnLst/>
            <a:rect l="l" t="t" r="r" b="b"/>
            <a:pathLst>
              <a:path w="5533" h="5533" fill="none" extrusionOk="0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w="5525" cap="flat" cmpd="sng">
            <a:solidFill>
              <a:schemeClr val="accent3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6869868" y="3734060"/>
            <a:ext cx="415144" cy="40086"/>
          </a:xfrm>
          <a:custGeom>
            <a:avLst/>
            <a:gdLst/>
            <a:ahLst/>
            <a:cxnLst/>
            <a:rect l="l" t="t" r="r" b="b"/>
            <a:pathLst>
              <a:path w="35719" h="3449" fill="none" extrusionOk="0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w="5525" cap="flat" cmpd="sng">
            <a:solidFill>
              <a:schemeClr val="accent3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2"/>
          <p:cNvSpPr/>
          <p:nvPr/>
        </p:nvSpPr>
        <p:spPr>
          <a:xfrm>
            <a:off x="3935903" y="723025"/>
            <a:ext cx="201277" cy="40077"/>
          </a:xfrm>
          <a:custGeom>
            <a:avLst/>
            <a:gdLst/>
            <a:ahLst/>
            <a:cxnLst/>
            <a:rect l="l" t="t" r="r" b="b"/>
            <a:pathLst>
              <a:path w="35719" h="3449" fill="none" extrusionOk="0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w="5525" cap="flat" cmpd="sng">
            <a:solidFill>
              <a:schemeClr val="accent3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2"/>
          <p:cNvSpPr/>
          <p:nvPr/>
        </p:nvSpPr>
        <p:spPr>
          <a:xfrm>
            <a:off x="6036693" y="539497"/>
            <a:ext cx="415144" cy="40086"/>
          </a:xfrm>
          <a:custGeom>
            <a:avLst/>
            <a:gdLst/>
            <a:ahLst/>
            <a:cxnLst/>
            <a:rect l="l" t="t" r="r" b="b"/>
            <a:pathLst>
              <a:path w="35719" h="3449" fill="none" extrusionOk="0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w="5525" cap="flat" cmpd="sng">
            <a:solidFill>
              <a:schemeClr val="accent1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2"/>
          <p:cNvSpPr/>
          <p:nvPr/>
        </p:nvSpPr>
        <p:spPr>
          <a:xfrm>
            <a:off x="2672689" y="416733"/>
            <a:ext cx="49954" cy="49942"/>
          </a:xfrm>
          <a:custGeom>
            <a:avLst/>
            <a:gdLst/>
            <a:ahLst/>
            <a:cxnLst/>
            <a:rect l="l" t="t" r="r" b="b"/>
            <a:pathLst>
              <a:path w="4298" h="4297" fill="none" extrusionOk="0">
                <a:moveTo>
                  <a:pt x="4297" y="2158"/>
                </a:moveTo>
                <a:cubicBezTo>
                  <a:pt x="4297" y="3338"/>
                  <a:pt x="3338" y="4297"/>
                  <a:pt x="2158" y="4297"/>
                </a:cubicBezTo>
                <a:cubicBezTo>
                  <a:pt x="978" y="4297"/>
                  <a:pt x="1" y="3338"/>
                  <a:pt x="1" y="2158"/>
                </a:cubicBezTo>
                <a:cubicBezTo>
                  <a:pt x="1" y="959"/>
                  <a:pt x="959" y="0"/>
                  <a:pt x="2158" y="0"/>
                </a:cubicBezTo>
                <a:cubicBezTo>
                  <a:pt x="3338" y="0"/>
                  <a:pt x="4297" y="978"/>
                  <a:pt x="4297" y="2158"/>
                </a:cubicBezTo>
                <a:close/>
              </a:path>
            </a:pathLst>
          </a:custGeom>
          <a:noFill/>
          <a:ln w="6925" cap="flat" cmpd="sng">
            <a:solidFill>
              <a:schemeClr val="accent1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941542" y="4170839"/>
            <a:ext cx="64307" cy="64307"/>
          </a:xfrm>
          <a:custGeom>
            <a:avLst/>
            <a:gdLst/>
            <a:ahLst/>
            <a:cxnLst/>
            <a:rect l="l" t="t" r="r" b="b"/>
            <a:pathLst>
              <a:path w="5533" h="5533" fill="none" extrusionOk="0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w="5525" cap="flat" cmpd="sng">
            <a:solidFill>
              <a:schemeClr val="accent4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2"/>
          <p:cNvSpPr/>
          <p:nvPr/>
        </p:nvSpPr>
        <p:spPr>
          <a:xfrm>
            <a:off x="1372617" y="3309352"/>
            <a:ext cx="64307" cy="64307"/>
          </a:xfrm>
          <a:custGeom>
            <a:avLst/>
            <a:gdLst/>
            <a:ahLst/>
            <a:cxnLst/>
            <a:rect l="l" t="t" r="r" b="b"/>
            <a:pathLst>
              <a:path w="5533" h="5533" fill="none" extrusionOk="0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w="5525" cap="flat" cmpd="sng">
            <a:solidFill>
              <a:schemeClr val="accent4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2">
  <p:cSld name="CUSTOM"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26"/>
          <p:cNvSpPr/>
          <p:nvPr/>
        </p:nvSpPr>
        <p:spPr>
          <a:xfrm>
            <a:off x="270825" y="111595"/>
            <a:ext cx="8602334" cy="4930561"/>
          </a:xfrm>
          <a:custGeom>
            <a:avLst/>
            <a:gdLst/>
            <a:ahLst/>
            <a:cxnLst/>
            <a:rect l="l" t="t" r="r" b="b"/>
            <a:pathLst>
              <a:path w="240507" h="145853" extrusionOk="0">
                <a:moveTo>
                  <a:pt x="3715" y="1"/>
                </a:moveTo>
                <a:cubicBezTo>
                  <a:pt x="1656" y="1"/>
                  <a:pt x="1" y="1656"/>
                  <a:pt x="1" y="3716"/>
                </a:cubicBezTo>
                <a:lnTo>
                  <a:pt x="1" y="142137"/>
                </a:lnTo>
                <a:cubicBezTo>
                  <a:pt x="1" y="144185"/>
                  <a:pt x="1656" y="145852"/>
                  <a:pt x="3715" y="145852"/>
                </a:cubicBezTo>
                <a:lnTo>
                  <a:pt x="236780" y="145852"/>
                </a:lnTo>
                <a:cubicBezTo>
                  <a:pt x="238840" y="145852"/>
                  <a:pt x="240507" y="144185"/>
                  <a:pt x="240507" y="142137"/>
                </a:cubicBezTo>
                <a:lnTo>
                  <a:pt x="240507" y="3716"/>
                </a:lnTo>
                <a:cubicBezTo>
                  <a:pt x="240507" y="1656"/>
                  <a:pt x="238840" y="1"/>
                  <a:pt x="23679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157163" dist="66675" dir="3420000" algn="bl" rotWithShape="0">
              <a:srgbClr val="000000">
                <a:alpha val="3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1" name="Google Shape;491;p26"/>
          <p:cNvSpPr/>
          <p:nvPr/>
        </p:nvSpPr>
        <p:spPr>
          <a:xfrm>
            <a:off x="482650" y="250775"/>
            <a:ext cx="75600" cy="75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" name="Google Shape;492;p26"/>
          <p:cNvSpPr/>
          <p:nvPr/>
        </p:nvSpPr>
        <p:spPr>
          <a:xfrm>
            <a:off x="605675" y="250775"/>
            <a:ext cx="75600" cy="75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3" name="Google Shape;493;p26"/>
          <p:cNvSpPr/>
          <p:nvPr/>
        </p:nvSpPr>
        <p:spPr>
          <a:xfrm>
            <a:off x="728700" y="250775"/>
            <a:ext cx="75600" cy="75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4" name="Google Shape;494;p26"/>
          <p:cNvSpPr/>
          <p:nvPr/>
        </p:nvSpPr>
        <p:spPr>
          <a:xfrm>
            <a:off x="1053919" y="547825"/>
            <a:ext cx="7030200" cy="4060800"/>
          </a:xfrm>
          <a:prstGeom prst="roundRect">
            <a:avLst>
              <a:gd name="adj" fmla="val 806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2">
                <a:alpha val="12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5" name="Google Shape;495;p26"/>
          <p:cNvSpPr/>
          <p:nvPr/>
        </p:nvSpPr>
        <p:spPr>
          <a:xfrm>
            <a:off x="814150" y="534378"/>
            <a:ext cx="7432399" cy="500753"/>
          </a:xfrm>
          <a:custGeom>
            <a:avLst/>
            <a:gdLst/>
            <a:ahLst/>
            <a:cxnLst/>
            <a:rect l="l" t="t" r="r" b="b"/>
            <a:pathLst>
              <a:path w="285176" h="20331" extrusionOk="0">
                <a:moveTo>
                  <a:pt x="10165" y="0"/>
                </a:moveTo>
                <a:cubicBezTo>
                  <a:pt x="4554" y="0"/>
                  <a:pt x="0" y="4554"/>
                  <a:pt x="0" y="10165"/>
                </a:cubicBezTo>
                <a:cubicBezTo>
                  <a:pt x="0" y="15776"/>
                  <a:pt x="4554" y="20330"/>
                  <a:pt x="10165" y="20330"/>
                </a:cubicBezTo>
                <a:lnTo>
                  <a:pt x="275010" y="20330"/>
                </a:lnTo>
                <a:cubicBezTo>
                  <a:pt x="280621" y="20330"/>
                  <a:pt x="285175" y="15776"/>
                  <a:pt x="285175" y="10165"/>
                </a:cubicBezTo>
                <a:cubicBezTo>
                  <a:pt x="285175" y="4554"/>
                  <a:pt x="280621" y="0"/>
                  <a:pt x="27501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chemeClr val="dk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6" name="Google Shape;496;p26"/>
          <p:cNvSpPr/>
          <p:nvPr/>
        </p:nvSpPr>
        <p:spPr>
          <a:xfrm>
            <a:off x="1091218" y="590439"/>
            <a:ext cx="392151" cy="388620"/>
          </a:xfrm>
          <a:custGeom>
            <a:avLst/>
            <a:gdLst/>
            <a:ahLst/>
            <a:cxnLst/>
            <a:rect l="l" t="t" r="r" b="b"/>
            <a:pathLst>
              <a:path w="209147" h="207264" extrusionOk="0">
                <a:moveTo>
                  <a:pt x="90787" y="25958"/>
                </a:moveTo>
                <a:cubicBezTo>
                  <a:pt x="126698" y="25958"/>
                  <a:pt x="155750" y="55010"/>
                  <a:pt x="155750" y="90787"/>
                </a:cubicBezTo>
                <a:cubicBezTo>
                  <a:pt x="155750" y="126698"/>
                  <a:pt x="126698" y="155750"/>
                  <a:pt x="90787" y="155750"/>
                </a:cubicBezTo>
                <a:cubicBezTo>
                  <a:pt x="55010" y="155750"/>
                  <a:pt x="25958" y="126698"/>
                  <a:pt x="25958" y="90787"/>
                </a:cubicBezTo>
                <a:cubicBezTo>
                  <a:pt x="25958" y="55010"/>
                  <a:pt x="55010" y="25958"/>
                  <a:pt x="90787" y="25958"/>
                </a:cubicBezTo>
                <a:close/>
                <a:moveTo>
                  <a:pt x="90787" y="0"/>
                </a:moveTo>
                <a:cubicBezTo>
                  <a:pt x="40619" y="0"/>
                  <a:pt x="0" y="40619"/>
                  <a:pt x="0" y="90787"/>
                </a:cubicBezTo>
                <a:cubicBezTo>
                  <a:pt x="0" y="140955"/>
                  <a:pt x="40619" y="181709"/>
                  <a:pt x="90787" y="181709"/>
                </a:cubicBezTo>
                <a:cubicBezTo>
                  <a:pt x="108810" y="181709"/>
                  <a:pt x="125622" y="176194"/>
                  <a:pt x="139745" y="167183"/>
                </a:cubicBezTo>
                <a:lnTo>
                  <a:pt x="174042" y="201615"/>
                </a:lnTo>
                <a:cubicBezTo>
                  <a:pt x="177875" y="205381"/>
                  <a:pt x="182852" y="207264"/>
                  <a:pt x="187828" y="207264"/>
                </a:cubicBezTo>
                <a:cubicBezTo>
                  <a:pt x="192805" y="207264"/>
                  <a:pt x="197781" y="205381"/>
                  <a:pt x="201615" y="201615"/>
                </a:cubicBezTo>
                <a:cubicBezTo>
                  <a:pt x="209147" y="193948"/>
                  <a:pt x="209147" y="181709"/>
                  <a:pt x="201615" y="174042"/>
                </a:cubicBezTo>
                <a:lnTo>
                  <a:pt x="167183" y="139745"/>
                </a:lnTo>
                <a:cubicBezTo>
                  <a:pt x="176329" y="125622"/>
                  <a:pt x="181709" y="108810"/>
                  <a:pt x="181709" y="90787"/>
                </a:cubicBezTo>
                <a:cubicBezTo>
                  <a:pt x="181709" y="40619"/>
                  <a:pt x="140955" y="0"/>
                  <a:pt x="9078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7" name="Google Shape;497;p26"/>
          <p:cNvSpPr txBox="1">
            <a:spLocks noGrp="1"/>
          </p:cNvSpPr>
          <p:nvPr>
            <p:ph type="title"/>
          </p:nvPr>
        </p:nvSpPr>
        <p:spPr>
          <a:xfrm>
            <a:off x="1540300" y="534375"/>
            <a:ext cx="55473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9pPr>
          </a:lstStyle>
          <a:p>
            <a:endParaRPr/>
          </a:p>
        </p:txBody>
      </p:sp>
      <p:sp>
        <p:nvSpPr>
          <p:cNvPr id="498" name="Google Shape;498;p26"/>
          <p:cNvSpPr txBox="1">
            <a:spLocks noGrp="1"/>
          </p:cNvSpPr>
          <p:nvPr>
            <p:ph type="subTitle" idx="1"/>
          </p:nvPr>
        </p:nvSpPr>
        <p:spPr>
          <a:xfrm>
            <a:off x="1574275" y="1246575"/>
            <a:ext cx="6246300" cy="30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3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3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3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3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3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3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3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3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499" name="Google Shape;499;p26"/>
          <p:cNvSpPr txBox="1">
            <a:spLocks noGrp="1"/>
          </p:cNvSpPr>
          <p:nvPr>
            <p:ph type="subTitle" idx="2"/>
          </p:nvPr>
        </p:nvSpPr>
        <p:spPr>
          <a:xfrm>
            <a:off x="1574275" y="2096223"/>
            <a:ext cx="6246300" cy="30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4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4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4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4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4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4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4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4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500" name="Google Shape;500;p26"/>
          <p:cNvSpPr txBox="1">
            <a:spLocks noGrp="1"/>
          </p:cNvSpPr>
          <p:nvPr>
            <p:ph type="subTitle" idx="3"/>
          </p:nvPr>
        </p:nvSpPr>
        <p:spPr>
          <a:xfrm>
            <a:off x="1574275" y="2936430"/>
            <a:ext cx="6246300" cy="30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01" name="Google Shape;501;p26"/>
          <p:cNvSpPr txBox="1">
            <a:spLocks noGrp="1"/>
          </p:cNvSpPr>
          <p:nvPr>
            <p:ph type="subTitle" idx="4"/>
          </p:nvPr>
        </p:nvSpPr>
        <p:spPr>
          <a:xfrm>
            <a:off x="1574275" y="3777135"/>
            <a:ext cx="6246300" cy="30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502" name="Google Shape;502;p26"/>
          <p:cNvSpPr txBox="1">
            <a:spLocks noGrp="1"/>
          </p:cNvSpPr>
          <p:nvPr>
            <p:ph type="subTitle" idx="5"/>
          </p:nvPr>
        </p:nvSpPr>
        <p:spPr>
          <a:xfrm>
            <a:off x="1574275" y="1526353"/>
            <a:ext cx="6246300" cy="30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03" name="Google Shape;503;p26"/>
          <p:cNvSpPr txBox="1">
            <a:spLocks noGrp="1"/>
          </p:cNvSpPr>
          <p:nvPr>
            <p:ph type="subTitle" idx="6"/>
          </p:nvPr>
        </p:nvSpPr>
        <p:spPr>
          <a:xfrm>
            <a:off x="1574275" y="2370712"/>
            <a:ext cx="6246300" cy="30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04" name="Google Shape;504;p26"/>
          <p:cNvSpPr txBox="1">
            <a:spLocks noGrp="1"/>
          </p:cNvSpPr>
          <p:nvPr>
            <p:ph type="subTitle" idx="7"/>
          </p:nvPr>
        </p:nvSpPr>
        <p:spPr>
          <a:xfrm>
            <a:off x="1574275" y="3208624"/>
            <a:ext cx="6246300" cy="30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05" name="Google Shape;505;p26"/>
          <p:cNvSpPr txBox="1">
            <a:spLocks noGrp="1"/>
          </p:cNvSpPr>
          <p:nvPr>
            <p:ph type="subTitle" idx="8"/>
          </p:nvPr>
        </p:nvSpPr>
        <p:spPr>
          <a:xfrm>
            <a:off x="1574275" y="4052134"/>
            <a:ext cx="6246300" cy="30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06" name="Google Shape;506;p26"/>
          <p:cNvSpPr/>
          <p:nvPr/>
        </p:nvSpPr>
        <p:spPr>
          <a:xfrm>
            <a:off x="482650" y="250775"/>
            <a:ext cx="75600" cy="75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" name="Google Shape;507;p26"/>
          <p:cNvSpPr/>
          <p:nvPr/>
        </p:nvSpPr>
        <p:spPr>
          <a:xfrm>
            <a:off x="605675" y="250775"/>
            <a:ext cx="75600" cy="75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" name="Google Shape;508;p26"/>
          <p:cNvSpPr/>
          <p:nvPr/>
        </p:nvSpPr>
        <p:spPr>
          <a:xfrm>
            <a:off x="728700" y="250775"/>
            <a:ext cx="75600" cy="75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" name="Google Shape;509;p26"/>
          <p:cNvSpPr/>
          <p:nvPr/>
        </p:nvSpPr>
        <p:spPr>
          <a:xfrm>
            <a:off x="7715897" y="4895625"/>
            <a:ext cx="216636" cy="40077"/>
          </a:xfrm>
          <a:custGeom>
            <a:avLst/>
            <a:gdLst/>
            <a:ahLst/>
            <a:cxnLst/>
            <a:rect l="l" t="t" r="r" b="b"/>
            <a:pathLst>
              <a:path w="35719" h="3449" fill="none" extrusionOk="0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w="5525" cap="flat" cmpd="sng">
            <a:solidFill>
              <a:schemeClr val="accent3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p26"/>
          <p:cNvSpPr/>
          <p:nvPr/>
        </p:nvSpPr>
        <p:spPr>
          <a:xfrm>
            <a:off x="2831643" y="4895635"/>
            <a:ext cx="415144" cy="40086"/>
          </a:xfrm>
          <a:custGeom>
            <a:avLst/>
            <a:gdLst/>
            <a:ahLst/>
            <a:cxnLst/>
            <a:rect l="l" t="t" r="r" b="b"/>
            <a:pathLst>
              <a:path w="35719" h="3449" fill="none" extrusionOk="0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w="5525" cap="flat" cmpd="sng">
            <a:solidFill>
              <a:schemeClr val="accent2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26"/>
          <p:cNvSpPr/>
          <p:nvPr/>
        </p:nvSpPr>
        <p:spPr>
          <a:xfrm>
            <a:off x="488567" y="3640139"/>
            <a:ext cx="64307" cy="64307"/>
          </a:xfrm>
          <a:custGeom>
            <a:avLst/>
            <a:gdLst/>
            <a:ahLst/>
            <a:cxnLst/>
            <a:rect l="l" t="t" r="r" b="b"/>
            <a:pathLst>
              <a:path w="5533" h="5533" fill="none" extrusionOk="0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w="5525" cap="flat" cmpd="sng">
            <a:solidFill>
              <a:schemeClr val="accent4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26"/>
          <p:cNvSpPr/>
          <p:nvPr/>
        </p:nvSpPr>
        <p:spPr>
          <a:xfrm>
            <a:off x="873792" y="1468852"/>
            <a:ext cx="64307" cy="64307"/>
          </a:xfrm>
          <a:custGeom>
            <a:avLst/>
            <a:gdLst/>
            <a:ahLst/>
            <a:cxnLst/>
            <a:rect l="l" t="t" r="r" b="b"/>
            <a:pathLst>
              <a:path w="5533" h="5533" fill="none" extrusionOk="0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w="5525" cap="flat" cmpd="sng">
            <a:solidFill>
              <a:schemeClr val="accent4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" name="Google Shape;513;p26"/>
          <p:cNvSpPr/>
          <p:nvPr/>
        </p:nvSpPr>
        <p:spPr>
          <a:xfrm>
            <a:off x="380067" y="779889"/>
            <a:ext cx="64307" cy="64307"/>
          </a:xfrm>
          <a:custGeom>
            <a:avLst/>
            <a:gdLst/>
            <a:ahLst/>
            <a:cxnLst/>
            <a:rect l="l" t="t" r="r" b="b"/>
            <a:pathLst>
              <a:path w="5533" h="5533" fill="none" extrusionOk="0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w="5525" cap="flat" cmpd="sng">
            <a:solidFill>
              <a:schemeClr val="accent4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26"/>
          <p:cNvSpPr/>
          <p:nvPr/>
        </p:nvSpPr>
        <p:spPr>
          <a:xfrm>
            <a:off x="795217" y="4439689"/>
            <a:ext cx="64307" cy="64307"/>
          </a:xfrm>
          <a:custGeom>
            <a:avLst/>
            <a:gdLst/>
            <a:ahLst/>
            <a:cxnLst/>
            <a:rect l="l" t="t" r="r" b="b"/>
            <a:pathLst>
              <a:path w="5533" h="5533" fill="none" extrusionOk="0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w="5525" cap="flat" cmpd="sng">
            <a:solidFill>
              <a:schemeClr val="accent4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" name="Google Shape;515;p26"/>
          <p:cNvSpPr/>
          <p:nvPr/>
        </p:nvSpPr>
        <p:spPr>
          <a:xfrm>
            <a:off x="7273714" y="212764"/>
            <a:ext cx="64307" cy="64307"/>
          </a:xfrm>
          <a:custGeom>
            <a:avLst/>
            <a:gdLst/>
            <a:ahLst/>
            <a:cxnLst/>
            <a:rect l="l" t="t" r="r" b="b"/>
            <a:pathLst>
              <a:path w="5533" h="5533" fill="none" extrusionOk="0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w="5525" cap="flat" cmpd="sng">
            <a:solidFill>
              <a:schemeClr val="accent4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p26"/>
          <p:cNvSpPr/>
          <p:nvPr/>
        </p:nvSpPr>
        <p:spPr>
          <a:xfrm>
            <a:off x="7962892" y="148464"/>
            <a:ext cx="64307" cy="64307"/>
          </a:xfrm>
          <a:custGeom>
            <a:avLst/>
            <a:gdLst/>
            <a:ahLst/>
            <a:cxnLst/>
            <a:rect l="l" t="t" r="r" b="b"/>
            <a:pathLst>
              <a:path w="5533" h="5533" fill="none" extrusionOk="0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w="5525" cap="flat" cmpd="sng">
            <a:solidFill>
              <a:schemeClr val="accent2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26"/>
          <p:cNvSpPr/>
          <p:nvPr/>
        </p:nvSpPr>
        <p:spPr>
          <a:xfrm>
            <a:off x="412198" y="1593750"/>
            <a:ext cx="301022" cy="40077"/>
          </a:xfrm>
          <a:custGeom>
            <a:avLst/>
            <a:gdLst/>
            <a:ahLst/>
            <a:cxnLst/>
            <a:rect l="l" t="t" r="r" b="b"/>
            <a:pathLst>
              <a:path w="35719" h="3449" fill="none" extrusionOk="0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w="5525" cap="flat" cmpd="sng">
            <a:solidFill>
              <a:schemeClr val="accent1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26"/>
          <p:cNvSpPr/>
          <p:nvPr/>
        </p:nvSpPr>
        <p:spPr>
          <a:xfrm>
            <a:off x="380068" y="2739197"/>
            <a:ext cx="415144" cy="40086"/>
          </a:xfrm>
          <a:custGeom>
            <a:avLst/>
            <a:gdLst/>
            <a:ahLst/>
            <a:cxnLst/>
            <a:rect l="l" t="t" r="r" b="b"/>
            <a:pathLst>
              <a:path w="35719" h="3449" fill="none" extrusionOk="0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w="5525" cap="flat" cmpd="sng">
            <a:solidFill>
              <a:schemeClr val="accent3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p26"/>
          <p:cNvSpPr/>
          <p:nvPr/>
        </p:nvSpPr>
        <p:spPr>
          <a:xfrm>
            <a:off x="1856989" y="148464"/>
            <a:ext cx="64307" cy="64307"/>
          </a:xfrm>
          <a:custGeom>
            <a:avLst/>
            <a:gdLst/>
            <a:ahLst/>
            <a:cxnLst/>
            <a:rect l="l" t="t" r="r" b="b"/>
            <a:pathLst>
              <a:path w="5533" h="5533" fill="none" extrusionOk="0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w="5525" cap="flat" cmpd="sng">
            <a:solidFill>
              <a:schemeClr val="accent4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26"/>
          <p:cNvSpPr/>
          <p:nvPr/>
        </p:nvSpPr>
        <p:spPr>
          <a:xfrm>
            <a:off x="2911398" y="220750"/>
            <a:ext cx="301022" cy="40077"/>
          </a:xfrm>
          <a:custGeom>
            <a:avLst/>
            <a:gdLst/>
            <a:ahLst/>
            <a:cxnLst/>
            <a:rect l="l" t="t" r="r" b="b"/>
            <a:pathLst>
              <a:path w="35719" h="3449" fill="none" extrusionOk="0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w="5525" cap="flat" cmpd="sng">
            <a:solidFill>
              <a:schemeClr val="accent1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p26"/>
          <p:cNvSpPr/>
          <p:nvPr/>
        </p:nvSpPr>
        <p:spPr>
          <a:xfrm>
            <a:off x="1483368" y="360260"/>
            <a:ext cx="415144" cy="40086"/>
          </a:xfrm>
          <a:custGeom>
            <a:avLst/>
            <a:gdLst/>
            <a:ahLst/>
            <a:cxnLst/>
            <a:rect l="l" t="t" r="r" b="b"/>
            <a:pathLst>
              <a:path w="35719" h="3449" fill="none" extrusionOk="0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w="5525" cap="flat" cmpd="sng">
            <a:solidFill>
              <a:schemeClr val="accent3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26"/>
          <p:cNvSpPr/>
          <p:nvPr/>
        </p:nvSpPr>
        <p:spPr>
          <a:xfrm>
            <a:off x="5380617" y="4787464"/>
            <a:ext cx="64307" cy="64307"/>
          </a:xfrm>
          <a:custGeom>
            <a:avLst/>
            <a:gdLst/>
            <a:ahLst/>
            <a:cxnLst/>
            <a:rect l="l" t="t" r="r" b="b"/>
            <a:pathLst>
              <a:path w="5533" h="5533" fill="none" extrusionOk="0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w="5525" cap="flat" cmpd="sng">
            <a:solidFill>
              <a:schemeClr val="accent4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5">
  <p:cSld name="CUSTOM_5_1_1"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30"/>
          <p:cNvSpPr/>
          <p:nvPr/>
        </p:nvSpPr>
        <p:spPr>
          <a:xfrm>
            <a:off x="270825" y="111595"/>
            <a:ext cx="8602334" cy="4930561"/>
          </a:xfrm>
          <a:custGeom>
            <a:avLst/>
            <a:gdLst/>
            <a:ahLst/>
            <a:cxnLst/>
            <a:rect l="l" t="t" r="r" b="b"/>
            <a:pathLst>
              <a:path w="240507" h="145853" extrusionOk="0">
                <a:moveTo>
                  <a:pt x="3715" y="1"/>
                </a:moveTo>
                <a:cubicBezTo>
                  <a:pt x="1656" y="1"/>
                  <a:pt x="1" y="1656"/>
                  <a:pt x="1" y="3716"/>
                </a:cubicBezTo>
                <a:lnTo>
                  <a:pt x="1" y="142137"/>
                </a:lnTo>
                <a:cubicBezTo>
                  <a:pt x="1" y="144185"/>
                  <a:pt x="1656" y="145852"/>
                  <a:pt x="3715" y="145852"/>
                </a:cubicBezTo>
                <a:lnTo>
                  <a:pt x="236780" y="145852"/>
                </a:lnTo>
                <a:cubicBezTo>
                  <a:pt x="238840" y="145852"/>
                  <a:pt x="240507" y="144185"/>
                  <a:pt x="240507" y="142137"/>
                </a:cubicBezTo>
                <a:lnTo>
                  <a:pt x="240507" y="3716"/>
                </a:lnTo>
                <a:cubicBezTo>
                  <a:pt x="240507" y="1656"/>
                  <a:pt x="238840" y="1"/>
                  <a:pt x="23679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157163" dist="66675" dir="3420000" algn="bl" rotWithShape="0">
              <a:srgbClr val="000000">
                <a:alpha val="3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2" name="Google Shape;602;p30"/>
          <p:cNvSpPr/>
          <p:nvPr/>
        </p:nvSpPr>
        <p:spPr>
          <a:xfrm>
            <a:off x="482650" y="250775"/>
            <a:ext cx="75600" cy="75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3" name="Google Shape;603;p30"/>
          <p:cNvSpPr/>
          <p:nvPr/>
        </p:nvSpPr>
        <p:spPr>
          <a:xfrm>
            <a:off x="605675" y="250775"/>
            <a:ext cx="75600" cy="75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4" name="Google Shape;604;p30"/>
          <p:cNvSpPr/>
          <p:nvPr/>
        </p:nvSpPr>
        <p:spPr>
          <a:xfrm>
            <a:off x="728700" y="250775"/>
            <a:ext cx="75600" cy="75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5" name="Google Shape;605;p30"/>
          <p:cNvSpPr txBox="1">
            <a:spLocks noGrp="1"/>
          </p:cNvSpPr>
          <p:nvPr>
            <p:ph type="subTitle" idx="1"/>
          </p:nvPr>
        </p:nvSpPr>
        <p:spPr>
          <a:xfrm>
            <a:off x="1692688" y="2926348"/>
            <a:ext cx="2736300" cy="38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9pPr>
          </a:lstStyle>
          <a:p>
            <a:endParaRPr/>
          </a:p>
        </p:txBody>
      </p:sp>
      <p:sp>
        <p:nvSpPr>
          <p:cNvPr id="606" name="Google Shape;606;p30"/>
          <p:cNvSpPr txBox="1">
            <a:spLocks noGrp="1"/>
          </p:cNvSpPr>
          <p:nvPr>
            <p:ph type="subTitle" idx="2"/>
          </p:nvPr>
        </p:nvSpPr>
        <p:spPr>
          <a:xfrm>
            <a:off x="1692688" y="3512975"/>
            <a:ext cx="2734200" cy="38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9pPr>
          </a:lstStyle>
          <a:p>
            <a:endParaRPr/>
          </a:p>
        </p:txBody>
      </p:sp>
      <p:sp>
        <p:nvSpPr>
          <p:cNvPr id="607" name="Google Shape;607;p30"/>
          <p:cNvSpPr txBox="1">
            <a:spLocks noGrp="1"/>
          </p:cNvSpPr>
          <p:nvPr>
            <p:ph type="subTitle" idx="3"/>
          </p:nvPr>
        </p:nvSpPr>
        <p:spPr>
          <a:xfrm>
            <a:off x="1692688" y="2291910"/>
            <a:ext cx="2736300" cy="38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9pPr>
          </a:lstStyle>
          <a:p>
            <a:endParaRPr/>
          </a:p>
        </p:txBody>
      </p:sp>
      <p:sp>
        <p:nvSpPr>
          <p:cNvPr id="608" name="Google Shape;608;p30"/>
          <p:cNvSpPr txBox="1">
            <a:spLocks noGrp="1"/>
          </p:cNvSpPr>
          <p:nvPr>
            <p:ph type="subTitle" idx="4"/>
          </p:nvPr>
        </p:nvSpPr>
        <p:spPr>
          <a:xfrm>
            <a:off x="1692688" y="1703059"/>
            <a:ext cx="2736300" cy="38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9pPr>
          </a:lstStyle>
          <a:p>
            <a:endParaRPr/>
          </a:p>
        </p:txBody>
      </p:sp>
      <p:sp>
        <p:nvSpPr>
          <p:cNvPr id="609" name="Google Shape;609;p30"/>
          <p:cNvSpPr/>
          <p:nvPr/>
        </p:nvSpPr>
        <p:spPr>
          <a:xfrm>
            <a:off x="482650" y="250775"/>
            <a:ext cx="75600" cy="75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0" name="Google Shape;610;p30"/>
          <p:cNvSpPr/>
          <p:nvPr/>
        </p:nvSpPr>
        <p:spPr>
          <a:xfrm>
            <a:off x="605675" y="250775"/>
            <a:ext cx="75600" cy="75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1" name="Google Shape;611;p30"/>
          <p:cNvSpPr/>
          <p:nvPr/>
        </p:nvSpPr>
        <p:spPr>
          <a:xfrm>
            <a:off x="728700" y="250775"/>
            <a:ext cx="75600" cy="75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2" name="Google Shape;612;p30"/>
          <p:cNvSpPr/>
          <p:nvPr/>
        </p:nvSpPr>
        <p:spPr>
          <a:xfrm>
            <a:off x="488567" y="3640139"/>
            <a:ext cx="64307" cy="64307"/>
          </a:xfrm>
          <a:custGeom>
            <a:avLst/>
            <a:gdLst/>
            <a:ahLst/>
            <a:cxnLst/>
            <a:rect l="l" t="t" r="r" b="b"/>
            <a:pathLst>
              <a:path w="5533" h="5533" fill="none" extrusionOk="0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w="5525" cap="flat" cmpd="sng">
            <a:solidFill>
              <a:schemeClr val="accent4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3" name="Google Shape;613;p30"/>
          <p:cNvSpPr/>
          <p:nvPr/>
        </p:nvSpPr>
        <p:spPr>
          <a:xfrm>
            <a:off x="573798" y="1392652"/>
            <a:ext cx="64307" cy="64307"/>
          </a:xfrm>
          <a:custGeom>
            <a:avLst/>
            <a:gdLst/>
            <a:ahLst/>
            <a:cxnLst/>
            <a:rect l="l" t="t" r="r" b="b"/>
            <a:pathLst>
              <a:path w="5533" h="5533" fill="none" extrusionOk="0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w="5525" cap="flat" cmpd="sng">
            <a:solidFill>
              <a:schemeClr val="accent4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4" name="Google Shape;614;p30"/>
          <p:cNvSpPr/>
          <p:nvPr/>
        </p:nvSpPr>
        <p:spPr>
          <a:xfrm>
            <a:off x="380067" y="779889"/>
            <a:ext cx="64307" cy="64307"/>
          </a:xfrm>
          <a:custGeom>
            <a:avLst/>
            <a:gdLst/>
            <a:ahLst/>
            <a:cxnLst/>
            <a:rect l="l" t="t" r="r" b="b"/>
            <a:pathLst>
              <a:path w="5533" h="5533" fill="none" extrusionOk="0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w="5525" cap="flat" cmpd="sng">
            <a:solidFill>
              <a:schemeClr val="accent4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5" name="Google Shape;615;p30"/>
          <p:cNvSpPr/>
          <p:nvPr/>
        </p:nvSpPr>
        <p:spPr>
          <a:xfrm>
            <a:off x="566617" y="4592089"/>
            <a:ext cx="64307" cy="64307"/>
          </a:xfrm>
          <a:custGeom>
            <a:avLst/>
            <a:gdLst/>
            <a:ahLst/>
            <a:cxnLst/>
            <a:rect l="l" t="t" r="r" b="b"/>
            <a:pathLst>
              <a:path w="5533" h="5533" fill="none" extrusionOk="0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w="5525" cap="flat" cmpd="sng">
            <a:solidFill>
              <a:schemeClr val="accent4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6" name="Google Shape;616;p30"/>
          <p:cNvSpPr/>
          <p:nvPr/>
        </p:nvSpPr>
        <p:spPr>
          <a:xfrm>
            <a:off x="3593714" y="4713664"/>
            <a:ext cx="64307" cy="64307"/>
          </a:xfrm>
          <a:custGeom>
            <a:avLst/>
            <a:gdLst/>
            <a:ahLst/>
            <a:cxnLst/>
            <a:rect l="l" t="t" r="r" b="b"/>
            <a:pathLst>
              <a:path w="5533" h="5533" fill="none" extrusionOk="0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w="5525" cap="flat" cmpd="sng">
            <a:solidFill>
              <a:schemeClr val="accent4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7" name="Google Shape;617;p30"/>
          <p:cNvSpPr/>
          <p:nvPr/>
        </p:nvSpPr>
        <p:spPr>
          <a:xfrm>
            <a:off x="814925" y="539503"/>
            <a:ext cx="7432399" cy="500753"/>
          </a:xfrm>
          <a:custGeom>
            <a:avLst/>
            <a:gdLst/>
            <a:ahLst/>
            <a:cxnLst/>
            <a:rect l="l" t="t" r="r" b="b"/>
            <a:pathLst>
              <a:path w="285176" h="20331" extrusionOk="0">
                <a:moveTo>
                  <a:pt x="10165" y="0"/>
                </a:moveTo>
                <a:cubicBezTo>
                  <a:pt x="4554" y="0"/>
                  <a:pt x="0" y="4554"/>
                  <a:pt x="0" y="10165"/>
                </a:cubicBezTo>
                <a:cubicBezTo>
                  <a:pt x="0" y="15776"/>
                  <a:pt x="4554" y="20330"/>
                  <a:pt x="10165" y="20330"/>
                </a:cubicBezTo>
                <a:lnTo>
                  <a:pt x="275010" y="20330"/>
                </a:lnTo>
                <a:cubicBezTo>
                  <a:pt x="280621" y="20330"/>
                  <a:pt x="285175" y="15776"/>
                  <a:pt x="285175" y="10165"/>
                </a:cubicBezTo>
                <a:cubicBezTo>
                  <a:pt x="285175" y="4554"/>
                  <a:pt x="280621" y="0"/>
                  <a:pt x="27501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chemeClr val="dk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8" name="Google Shape;618;p30"/>
          <p:cNvSpPr/>
          <p:nvPr/>
        </p:nvSpPr>
        <p:spPr>
          <a:xfrm>
            <a:off x="1091993" y="595564"/>
            <a:ext cx="392151" cy="388620"/>
          </a:xfrm>
          <a:custGeom>
            <a:avLst/>
            <a:gdLst/>
            <a:ahLst/>
            <a:cxnLst/>
            <a:rect l="l" t="t" r="r" b="b"/>
            <a:pathLst>
              <a:path w="209147" h="207264" extrusionOk="0">
                <a:moveTo>
                  <a:pt x="90787" y="25958"/>
                </a:moveTo>
                <a:cubicBezTo>
                  <a:pt x="126698" y="25958"/>
                  <a:pt x="155750" y="55010"/>
                  <a:pt x="155750" y="90787"/>
                </a:cubicBezTo>
                <a:cubicBezTo>
                  <a:pt x="155750" y="126698"/>
                  <a:pt x="126698" y="155750"/>
                  <a:pt x="90787" y="155750"/>
                </a:cubicBezTo>
                <a:cubicBezTo>
                  <a:pt x="55010" y="155750"/>
                  <a:pt x="25958" y="126698"/>
                  <a:pt x="25958" y="90787"/>
                </a:cubicBezTo>
                <a:cubicBezTo>
                  <a:pt x="25958" y="55010"/>
                  <a:pt x="55010" y="25958"/>
                  <a:pt x="90787" y="25958"/>
                </a:cubicBezTo>
                <a:close/>
                <a:moveTo>
                  <a:pt x="90787" y="0"/>
                </a:moveTo>
                <a:cubicBezTo>
                  <a:pt x="40619" y="0"/>
                  <a:pt x="0" y="40619"/>
                  <a:pt x="0" y="90787"/>
                </a:cubicBezTo>
                <a:cubicBezTo>
                  <a:pt x="0" y="140955"/>
                  <a:pt x="40619" y="181709"/>
                  <a:pt x="90787" y="181709"/>
                </a:cubicBezTo>
                <a:cubicBezTo>
                  <a:pt x="108810" y="181709"/>
                  <a:pt x="125622" y="176194"/>
                  <a:pt x="139745" y="167183"/>
                </a:cubicBezTo>
                <a:lnTo>
                  <a:pt x="174042" y="201615"/>
                </a:lnTo>
                <a:cubicBezTo>
                  <a:pt x="177875" y="205381"/>
                  <a:pt x="182852" y="207264"/>
                  <a:pt x="187828" y="207264"/>
                </a:cubicBezTo>
                <a:cubicBezTo>
                  <a:pt x="192805" y="207264"/>
                  <a:pt x="197781" y="205381"/>
                  <a:pt x="201615" y="201615"/>
                </a:cubicBezTo>
                <a:cubicBezTo>
                  <a:pt x="209147" y="193948"/>
                  <a:pt x="209147" y="181709"/>
                  <a:pt x="201615" y="174042"/>
                </a:cubicBezTo>
                <a:lnTo>
                  <a:pt x="167183" y="139745"/>
                </a:lnTo>
                <a:cubicBezTo>
                  <a:pt x="176329" y="125622"/>
                  <a:pt x="181709" y="108810"/>
                  <a:pt x="181709" y="90787"/>
                </a:cubicBezTo>
                <a:cubicBezTo>
                  <a:pt x="181709" y="40619"/>
                  <a:pt x="140955" y="0"/>
                  <a:pt x="9078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9" name="Google Shape;619;p30"/>
          <p:cNvSpPr/>
          <p:nvPr/>
        </p:nvSpPr>
        <p:spPr>
          <a:xfrm>
            <a:off x="412198" y="1593750"/>
            <a:ext cx="301022" cy="40077"/>
          </a:xfrm>
          <a:custGeom>
            <a:avLst/>
            <a:gdLst/>
            <a:ahLst/>
            <a:cxnLst/>
            <a:rect l="l" t="t" r="r" b="b"/>
            <a:pathLst>
              <a:path w="35719" h="3449" fill="none" extrusionOk="0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w="5525" cap="flat" cmpd="sng">
            <a:solidFill>
              <a:schemeClr val="accent1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0" name="Google Shape;620;p30"/>
          <p:cNvSpPr/>
          <p:nvPr/>
        </p:nvSpPr>
        <p:spPr>
          <a:xfrm>
            <a:off x="370211" y="4106388"/>
            <a:ext cx="301022" cy="40077"/>
          </a:xfrm>
          <a:custGeom>
            <a:avLst/>
            <a:gdLst/>
            <a:ahLst/>
            <a:cxnLst/>
            <a:rect l="l" t="t" r="r" b="b"/>
            <a:pathLst>
              <a:path w="35719" h="3449" fill="none" extrusionOk="0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w="5525" cap="flat" cmpd="sng">
            <a:solidFill>
              <a:schemeClr val="accent1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1" name="Google Shape;621;p30"/>
          <p:cNvSpPr/>
          <p:nvPr/>
        </p:nvSpPr>
        <p:spPr>
          <a:xfrm>
            <a:off x="478854" y="1142775"/>
            <a:ext cx="301022" cy="40077"/>
          </a:xfrm>
          <a:custGeom>
            <a:avLst/>
            <a:gdLst/>
            <a:ahLst/>
            <a:cxnLst/>
            <a:rect l="l" t="t" r="r" b="b"/>
            <a:pathLst>
              <a:path w="35719" h="3449" fill="none" extrusionOk="0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w="5525" cap="flat" cmpd="sng">
            <a:solidFill>
              <a:schemeClr val="accent2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2" name="Google Shape;622;p30"/>
          <p:cNvSpPr/>
          <p:nvPr/>
        </p:nvSpPr>
        <p:spPr>
          <a:xfrm>
            <a:off x="1932211" y="4725775"/>
            <a:ext cx="301022" cy="40077"/>
          </a:xfrm>
          <a:custGeom>
            <a:avLst/>
            <a:gdLst/>
            <a:ahLst/>
            <a:cxnLst/>
            <a:rect l="l" t="t" r="r" b="b"/>
            <a:pathLst>
              <a:path w="35719" h="3449" fill="none" extrusionOk="0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w="5525" cap="flat" cmpd="sng">
            <a:solidFill>
              <a:schemeClr val="accent1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3" name="Google Shape;623;p30"/>
          <p:cNvSpPr/>
          <p:nvPr/>
        </p:nvSpPr>
        <p:spPr>
          <a:xfrm>
            <a:off x="329898" y="2761638"/>
            <a:ext cx="301022" cy="40077"/>
          </a:xfrm>
          <a:custGeom>
            <a:avLst/>
            <a:gdLst/>
            <a:ahLst/>
            <a:cxnLst/>
            <a:rect l="l" t="t" r="r" b="b"/>
            <a:pathLst>
              <a:path w="35719" h="3449" fill="none" extrusionOk="0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w="5525" cap="flat" cmpd="sng">
            <a:solidFill>
              <a:schemeClr val="accent1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4" name="Google Shape;624;p30"/>
          <p:cNvSpPr/>
          <p:nvPr/>
        </p:nvSpPr>
        <p:spPr>
          <a:xfrm>
            <a:off x="4357892" y="4875700"/>
            <a:ext cx="301022" cy="40077"/>
          </a:xfrm>
          <a:custGeom>
            <a:avLst/>
            <a:gdLst/>
            <a:ahLst/>
            <a:cxnLst/>
            <a:rect l="l" t="t" r="r" b="b"/>
            <a:pathLst>
              <a:path w="35719" h="3449" fill="none" extrusionOk="0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w="5525" cap="flat" cmpd="sng">
            <a:solidFill>
              <a:schemeClr val="accent2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5" name="Google Shape;625;p30"/>
          <p:cNvSpPr txBox="1">
            <a:spLocks noGrp="1"/>
          </p:cNvSpPr>
          <p:nvPr>
            <p:ph type="title"/>
          </p:nvPr>
        </p:nvSpPr>
        <p:spPr>
          <a:xfrm>
            <a:off x="1540300" y="543900"/>
            <a:ext cx="64869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1">
  <p:cSld name="CUSTOM_2_1"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32"/>
          <p:cNvSpPr/>
          <p:nvPr/>
        </p:nvSpPr>
        <p:spPr>
          <a:xfrm>
            <a:off x="270825" y="111595"/>
            <a:ext cx="8602334" cy="4930561"/>
          </a:xfrm>
          <a:custGeom>
            <a:avLst/>
            <a:gdLst/>
            <a:ahLst/>
            <a:cxnLst/>
            <a:rect l="l" t="t" r="r" b="b"/>
            <a:pathLst>
              <a:path w="240507" h="145853" extrusionOk="0">
                <a:moveTo>
                  <a:pt x="3715" y="1"/>
                </a:moveTo>
                <a:cubicBezTo>
                  <a:pt x="1656" y="1"/>
                  <a:pt x="1" y="1656"/>
                  <a:pt x="1" y="3716"/>
                </a:cubicBezTo>
                <a:lnTo>
                  <a:pt x="1" y="142137"/>
                </a:lnTo>
                <a:cubicBezTo>
                  <a:pt x="1" y="144185"/>
                  <a:pt x="1656" y="145852"/>
                  <a:pt x="3715" y="145852"/>
                </a:cubicBezTo>
                <a:lnTo>
                  <a:pt x="236780" y="145852"/>
                </a:lnTo>
                <a:cubicBezTo>
                  <a:pt x="238840" y="145852"/>
                  <a:pt x="240507" y="144185"/>
                  <a:pt x="240507" y="142137"/>
                </a:cubicBezTo>
                <a:lnTo>
                  <a:pt x="240507" y="3716"/>
                </a:lnTo>
                <a:cubicBezTo>
                  <a:pt x="240507" y="1656"/>
                  <a:pt x="238840" y="1"/>
                  <a:pt x="23679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157163" dist="66675" dir="3420000" algn="bl" rotWithShape="0">
              <a:srgbClr val="000000">
                <a:alpha val="3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2" name="Google Shape;652;p32"/>
          <p:cNvSpPr/>
          <p:nvPr/>
        </p:nvSpPr>
        <p:spPr>
          <a:xfrm>
            <a:off x="482650" y="250775"/>
            <a:ext cx="75600" cy="75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3" name="Google Shape;653;p32"/>
          <p:cNvSpPr/>
          <p:nvPr/>
        </p:nvSpPr>
        <p:spPr>
          <a:xfrm>
            <a:off x="605675" y="250775"/>
            <a:ext cx="75600" cy="75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4" name="Google Shape;654;p32"/>
          <p:cNvSpPr/>
          <p:nvPr/>
        </p:nvSpPr>
        <p:spPr>
          <a:xfrm>
            <a:off x="728700" y="250775"/>
            <a:ext cx="75600" cy="75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5" name="Google Shape;655;p32"/>
          <p:cNvSpPr/>
          <p:nvPr/>
        </p:nvSpPr>
        <p:spPr>
          <a:xfrm>
            <a:off x="814150" y="534378"/>
            <a:ext cx="7432399" cy="500753"/>
          </a:xfrm>
          <a:custGeom>
            <a:avLst/>
            <a:gdLst/>
            <a:ahLst/>
            <a:cxnLst/>
            <a:rect l="l" t="t" r="r" b="b"/>
            <a:pathLst>
              <a:path w="285176" h="20331" extrusionOk="0">
                <a:moveTo>
                  <a:pt x="10165" y="0"/>
                </a:moveTo>
                <a:cubicBezTo>
                  <a:pt x="4554" y="0"/>
                  <a:pt x="0" y="4554"/>
                  <a:pt x="0" y="10165"/>
                </a:cubicBezTo>
                <a:cubicBezTo>
                  <a:pt x="0" y="15776"/>
                  <a:pt x="4554" y="20330"/>
                  <a:pt x="10165" y="20330"/>
                </a:cubicBezTo>
                <a:lnTo>
                  <a:pt x="275010" y="20330"/>
                </a:lnTo>
                <a:cubicBezTo>
                  <a:pt x="280621" y="20330"/>
                  <a:pt x="285175" y="15776"/>
                  <a:pt x="285175" y="10165"/>
                </a:cubicBezTo>
                <a:cubicBezTo>
                  <a:pt x="285175" y="4554"/>
                  <a:pt x="280621" y="0"/>
                  <a:pt x="27501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chemeClr val="dk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6" name="Google Shape;656;p32"/>
          <p:cNvSpPr/>
          <p:nvPr/>
        </p:nvSpPr>
        <p:spPr>
          <a:xfrm>
            <a:off x="1091218" y="590439"/>
            <a:ext cx="392151" cy="388620"/>
          </a:xfrm>
          <a:custGeom>
            <a:avLst/>
            <a:gdLst/>
            <a:ahLst/>
            <a:cxnLst/>
            <a:rect l="l" t="t" r="r" b="b"/>
            <a:pathLst>
              <a:path w="209147" h="207264" extrusionOk="0">
                <a:moveTo>
                  <a:pt x="90787" y="25958"/>
                </a:moveTo>
                <a:cubicBezTo>
                  <a:pt x="126698" y="25958"/>
                  <a:pt x="155750" y="55010"/>
                  <a:pt x="155750" y="90787"/>
                </a:cubicBezTo>
                <a:cubicBezTo>
                  <a:pt x="155750" y="126698"/>
                  <a:pt x="126698" y="155750"/>
                  <a:pt x="90787" y="155750"/>
                </a:cubicBezTo>
                <a:cubicBezTo>
                  <a:pt x="55010" y="155750"/>
                  <a:pt x="25958" y="126698"/>
                  <a:pt x="25958" y="90787"/>
                </a:cubicBezTo>
                <a:cubicBezTo>
                  <a:pt x="25958" y="55010"/>
                  <a:pt x="55010" y="25958"/>
                  <a:pt x="90787" y="25958"/>
                </a:cubicBezTo>
                <a:close/>
                <a:moveTo>
                  <a:pt x="90787" y="0"/>
                </a:moveTo>
                <a:cubicBezTo>
                  <a:pt x="40619" y="0"/>
                  <a:pt x="0" y="40619"/>
                  <a:pt x="0" y="90787"/>
                </a:cubicBezTo>
                <a:cubicBezTo>
                  <a:pt x="0" y="140955"/>
                  <a:pt x="40619" y="181709"/>
                  <a:pt x="90787" y="181709"/>
                </a:cubicBezTo>
                <a:cubicBezTo>
                  <a:pt x="108810" y="181709"/>
                  <a:pt x="125622" y="176194"/>
                  <a:pt x="139745" y="167183"/>
                </a:cubicBezTo>
                <a:lnTo>
                  <a:pt x="174042" y="201615"/>
                </a:lnTo>
                <a:cubicBezTo>
                  <a:pt x="177875" y="205381"/>
                  <a:pt x="182852" y="207264"/>
                  <a:pt x="187828" y="207264"/>
                </a:cubicBezTo>
                <a:cubicBezTo>
                  <a:pt x="192805" y="207264"/>
                  <a:pt x="197781" y="205381"/>
                  <a:pt x="201615" y="201615"/>
                </a:cubicBezTo>
                <a:cubicBezTo>
                  <a:pt x="209147" y="193948"/>
                  <a:pt x="209147" y="181709"/>
                  <a:pt x="201615" y="174042"/>
                </a:cubicBezTo>
                <a:lnTo>
                  <a:pt x="167183" y="139745"/>
                </a:lnTo>
                <a:cubicBezTo>
                  <a:pt x="176329" y="125622"/>
                  <a:pt x="181709" y="108810"/>
                  <a:pt x="181709" y="90787"/>
                </a:cubicBezTo>
                <a:cubicBezTo>
                  <a:pt x="181709" y="40619"/>
                  <a:pt x="140955" y="0"/>
                  <a:pt x="9078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7" name="Google Shape;657;p32"/>
          <p:cNvSpPr txBox="1">
            <a:spLocks noGrp="1"/>
          </p:cNvSpPr>
          <p:nvPr>
            <p:ph type="title"/>
          </p:nvPr>
        </p:nvSpPr>
        <p:spPr>
          <a:xfrm>
            <a:off x="1540300" y="534375"/>
            <a:ext cx="64869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9pPr>
          </a:lstStyle>
          <a:p>
            <a:endParaRPr/>
          </a:p>
        </p:txBody>
      </p:sp>
      <p:sp>
        <p:nvSpPr>
          <p:cNvPr id="658" name="Google Shape;658;p32"/>
          <p:cNvSpPr/>
          <p:nvPr/>
        </p:nvSpPr>
        <p:spPr>
          <a:xfrm>
            <a:off x="482650" y="250775"/>
            <a:ext cx="75600" cy="75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9" name="Google Shape;659;p32"/>
          <p:cNvSpPr/>
          <p:nvPr/>
        </p:nvSpPr>
        <p:spPr>
          <a:xfrm>
            <a:off x="605675" y="250775"/>
            <a:ext cx="75600" cy="75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0" name="Google Shape;660;p32"/>
          <p:cNvSpPr/>
          <p:nvPr/>
        </p:nvSpPr>
        <p:spPr>
          <a:xfrm>
            <a:off x="728700" y="250775"/>
            <a:ext cx="75600" cy="75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1" name="Google Shape;661;p32">
            <a:hlinkClick r:id="rId2" action="ppaction://hlinksldjump"/>
          </p:cNvPr>
          <p:cNvSpPr txBox="1">
            <a:spLocks noGrp="1"/>
          </p:cNvSpPr>
          <p:nvPr>
            <p:ph type="subTitle" idx="1"/>
          </p:nvPr>
        </p:nvSpPr>
        <p:spPr>
          <a:xfrm>
            <a:off x="1638522" y="1951250"/>
            <a:ext cx="2040900" cy="38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662" name="Google Shape;662;p32">
            <a:hlinkClick r:id="" action="ppaction://noaction"/>
          </p:cNvPr>
          <p:cNvSpPr txBox="1">
            <a:spLocks noGrp="1"/>
          </p:cNvSpPr>
          <p:nvPr>
            <p:ph type="subTitle" idx="2"/>
          </p:nvPr>
        </p:nvSpPr>
        <p:spPr>
          <a:xfrm>
            <a:off x="3570884" y="3687388"/>
            <a:ext cx="2039100" cy="38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663" name="Google Shape;663;p32">
            <a:hlinkClick r:id="rId3" action="ppaction://hlinksldjump"/>
          </p:cNvPr>
          <p:cNvSpPr txBox="1">
            <a:spLocks noGrp="1"/>
          </p:cNvSpPr>
          <p:nvPr>
            <p:ph type="subTitle" idx="3"/>
          </p:nvPr>
        </p:nvSpPr>
        <p:spPr>
          <a:xfrm>
            <a:off x="1624679" y="3687388"/>
            <a:ext cx="2039100" cy="38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664" name="Google Shape;664;p32">
            <a:hlinkClick r:id="" action="ppaction://noaction"/>
          </p:cNvPr>
          <p:cNvSpPr txBox="1">
            <a:spLocks noGrp="1"/>
          </p:cNvSpPr>
          <p:nvPr>
            <p:ph type="subTitle" idx="4"/>
          </p:nvPr>
        </p:nvSpPr>
        <p:spPr>
          <a:xfrm>
            <a:off x="5466364" y="1951250"/>
            <a:ext cx="2039100" cy="38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665" name="Google Shape;665;p32"/>
          <p:cNvSpPr/>
          <p:nvPr/>
        </p:nvSpPr>
        <p:spPr>
          <a:xfrm>
            <a:off x="1010743" y="4789535"/>
            <a:ext cx="415144" cy="40086"/>
          </a:xfrm>
          <a:custGeom>
            <a:avLst/>
            <a:gdLst/>
            <a:ahLst/>
            <a:cxnLst/>
            <a:rect l="l" t="t" r="r" b="b"/>
            <a:pathLst>
              <a:path w="35719" h="3449" fill="none" extrusionOk="0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w="5525" cap="flat" cmpd="sng">
            <a:solidFill>
              <a:schemeClr val="accent2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6" name="Google Shape;666;p32"/>
          <p:cNvSpPr/>
          <p:nvPr/>
        </p:nvSpPr>
        <p:spPr>
          <a:xfrm>
            <a:off x="488567" y="3640139"/>
            <a:ext cx="64307" cy="64307"/>
          </a:xfrm>
          <a:custGeom>
            <a:avLst/>
            <a:gdLst/>
            <a:ahLst/>
            <a:cxnLst/>
            <a:rect l="l" t="t" r="r" b="b"/>
            <a:pathLst>
              <a:path w="5533" h="5533" fill="none" extrusionOk="0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w="5525" cap="flat" cmpd="sng">
            <a:solidFill>
              <a:schemeClr val="accent4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7" name="Google Shape;667;p32"/>
          <p:cNvSpPr/>
          <p:nvPr/>
        </p:nvSpPr>
        <p:spPr>
          <a:xfrm>
            <a:off x="380067" y="779889"/>
            <a:ext cx="64307" cy="64307"/>
          </a:xfrm>
          <a:custGeom>
            <a:avLst/>
            <a:gdLst/>
            <a:ahLst/>
            <a:cxnLst/>
            <a:rect l="l" t="t" r="r" b="b"/>
            <a:pathLst>
              <a:path w="5533" h="5533" fill="none" extrusionOk="0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w="5525" cap="flat" cmpd="sng">
            <a:solidFill>
              <a:schemeClr val="accent4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8" name="Google Shape;668;p32"/>
          <p:cNvSpPr/>
          <p:nvPr/>
        </p:nvSpPr>
        <p:spPr>
          <a:xfrm>
            <a:off x="701306" y="4597993"/>
            <a:ext cx="64307" cy="64307"/>
          </a:xfrm>
          <a:custGeom>
            <a:avLst/>
            <a:gdLst/>
            <a:ahLst/>
            <a:cxnLst/>
            <a:rect l="l" t="t" r="r" b="b"/>
            <a:pathLst>
              <a:path w="5533" h="5533" fill="none" extrusionOk="0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w="5525" cap="flat" cmpd="sng">
            <a:solidFill>
              <a:schemeClr val="accent4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9" name="Google Shape;669;p32"/>
          <p:cNvSpPr/>
          <p:nvPr/>
        </p:nvSpPr>
        <p:spPr>
          <a:xfrm>
            <a:off x="1483364" y="256414"/>
            <a:ext cx="64307" cy="64307"/>
          </a:xfrm>
          <a:custGeom>
            <a:avLst/>
            <a:gdLst/>
            <a:ahLst/>
            <a:cxnLst/>
            <a:rect l="l" t="t" r="r" b="b"/>
            <a:pathLst>
              <a:path w="5533" h="5533" fill="none" extrusionOk="0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w="5525" cap="flat" cmpd="sng">
            <a:solidFill>
              <a:schemeClr val="accent4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0" name="Google Shape;670;p32"/>
          <p:cNvSpPr/>
          <p:nvPr/>
        </p:nvSpPr>
        <p:spPr>
          <a:xfrm>
            <a:off x="558242" y="2929539"/>
            <a:ext cx="64307" cy="64307"/>
          </a:xfrm>
          <a:custGeom>
            <a:avLst/>
            <a:gdLst/>
            <a:ahLst/>
            <a:cxnLst/>
            <a:rect l="l" t="t" r="r" b="b"/>
            <a:pathLst>
              <a:path w="5533" h="5533" fill="none" extrusionOk="0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w="5525" cap="flat" cmpd="sng">
            <a:solidFill>
              <a:schemeClr val="accent2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1" name="Google Shape;671;p32"/>
          <p:cNvSpPr/>
          <p:nvPr/>
        </p:nvSpPr>
        <p:spPr>
          <a:xfrm>
            <a:off x="380067" y="2011877"/>
            <a:ext cx="64307" cy="64307"/>
          </a:xfrm>
          <a:custGeom>
            <a:avLst/>
            <a:gdLst/>
            <a:ahLst/>
            <a:cxnLst/>
            <a:rect l="l" t="t" r="r" b="b"/>
            <a:pathLst>
              <a:path w="5533" h="5533" fill="none" extrusionOk="0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w="5525" cap="flat" cmpd="sng">
            <a:solidFill>
              <a:schemeClr val="accent4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2" name="Google Shape;672;p32"/>
          <p:cNvSpPr/>
          <p:nvPr/>
        </p:nvSpPr>
        <p:spPr>
          <a:xfrm>
            <a:off x="412198" y="1593750"/>
            <a:ext cx="301022" cy="40077"/>
          </a:xfrm>
          <a:custGeom>
            <a:avLst/>
            <a:gdLst/>
            <a:ahLst/>
            <a:cxnLst/>
            <a:rect l="l" t="t" r="r" b="b"/>
            <a:pathLst>
              <a:path w="35719" h="3449" fill="none" extrusionOk="0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w="5525" cap="flat" cmpd="sng">
            <a:solidFill>
              <a:schemeClr val="accent1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3" name="Google Shape;673;p32"/>
          <p:cNvSpPr/>
          <p:nvPr/>
        </p:nvSpPr>
        <p:spPr>
          <a:xfrm>
            <a:off x="370211" y="4106388"/>
            <a:ext cx="301022" cy="40077"/>
          </a:xfrm>
          <a:custGeom>
            <a:avLst/>
            <a:gdLst/>
            <a:ahLst/>
            <a:cxnLst/>
            <a:rect l="l" t="t" r="r" b="b"/>
            <a:pathLst>
              <a:path w="35719" h="3449" fill="none" extrusionOk="0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w="5525" cap="flat" cmpd="sng">
            <a:solidFill>
              <a:schemeClr val="accent1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4" name="Google Shape;674;p32"/>
          <p:cNvSpPr/>
          <p:nvPr/>
        </p:nvSpPr>
        <p:spPr>
          <a:xfrm>
            <a:off x="488573" y="1218975"/>
            <a:ext cx="301022" cy="40077"/>
          </a:xfrm>
          <a:custGeom>
            <a:avLst/>
            <a:gdLst/>
            <a:ahLst/>
            <a:cxnLst/>
            <a:rect l="l" t="t" r="r" b="b"/>
            <a:pathLst>
              <a:path w="35719" h="3449" fill="none" extrusionOk="0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w="5525" cap="flat" cmpd="sng">
            <a:solidFill>
              <a:schemeClr val="accent2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5" name="Google Shape;675;p32">
            <a:hlinkClick r:id="" action="ppaction://noaction"/>
          </p:cNvPr>
          <p:cNvSpPr txBox="1">
            <a:spLocks noGrp="1"/>
          </p:cNvSpPr>
          <p:nvPr>
            <p:ph type="subTitle" idx="5"/>
          </p:nvPr>
        </p:nvSpPr>
        <p:spPr>
          <a:xfrm>
            <a:off x="3585176" y="1951250"/>
            <a:ext cx="2039100" cy="38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4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4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4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4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4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4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4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4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676" name="Google Shape;676;p32">
            <a:hlinkClick r:id="" action="ppaction://noaction"/>
          </p:cNvPr>
          <p:cNvSpPr txBox="1">
            <a:spLocks noGrp="1"/>
          </p:cNvSpPr>
          <p:nvPr>
            <p:ph type="subTitle" idx="6"/>
          </p:nvPr>
        </p:nvSpPr>
        <p:spPr>
          <a:xfrm>
            <a:off x="5484355" y="3687388"/>
            <a:ext cx="2039100" cy="38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4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4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4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4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4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4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4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4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oogle Shape;37;p3"/>
          <p:cNvGrpSpPr/>
          <p:nvPr/>
        </p:nvGrpSpPr>
        <p:grpSpPr>
          <a:xfrm>
            <a:off x="270825" y="111595"/>
            <a:ext cx="8602334" cy="4930561"/>
            <a:chOff x="270825" y="111595"/>
            <a:chExt cx="8602334" cy="4930561"/>
          </a:xfrm>
        </p:grpSpPr>
        <p:sp>
          <p:nvSpPr>
            <p:cNvPr id="38" name="Google Shape;38;p3"/>
            <p:cNvSpPr/>
            <p:nvPr/>
          </p:nvSpPr>
          <p:spPr>
            <a:xfrm>
              <a:off x="270825" y="111595"/>
              <a:ext cx="8602334" cy="4930561"/>
            </a:xfrm>
            <a:custGeom>
              <a:avLst/>
              <a:gdLst/>
              <a:ahLst/>
              <a:cxnLst/>
              <a:rect l="l" t="t" r="r" b="b"/>
              <a:pathLst>
                <a:path w="240507" h="145853" extrusionOk="0">
                  <a:moveTo>
                    <a:pt x="3715" y="1"/>
                  </a:moveTo>
                  <a:cubicBezTo>
                    <a:pt x="1656" y="1"/>
                    <a:pt x="1" y="1656"/>
                    <a:pt x="1" y="3716"/>
                  </a:cubicBezTo>
                  <a:lnTo>
                    <a:pt x="1" y="142137"/>
                  </a:lnTo>
                  <a:cubicBezTo>
                    <a:pt x="1" y="144185"/>
                    <a:pt x="1656" y="145852"/>
                    <a:pt x="3715" y="145852"/>
                  </a:cubicBezTo>
                  <a:lnTo>
                    <a:pt x="236780" y="145852"/>
                  </a:lnTo>
                  <a:cubicBezTo>
                    <a:pt x="238840" y="145852"/>
                    <a:pt x="240507" y="144185"/>
                    <a:pt x="240507" y="142137"/>
                  </a:cubicBezTo>
                  <a:lnTo>
                    <a:pt x="240507" y="3716"/>
                  </a:lnTo>
                  <a:cubicBezTo>
                    <a:pt x="240507" y="1656"/>
                    <a:pt x="238840" y="1"/>
                    <a:pt x="236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57163" dist="66675" dir="3420000" algn="bl" rotWithShape="0">
                <a:srgbClr val="000000">
                  <a:alpha val="32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3"/>
            <p:cNvSpPr/>
            <p:nvPr/>
          </p:nvSpPr>
          <p:spPr>
            <a:xfrm>
              <a:off x="482650" y="250775"/>
              <a:ext cx="75600" cy="75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3"/>
            <p:cNvSpPr/>
            <p:nvPr/>
          </p:nvSpPr>
          <p:spPr>
            <a:xfrm>
              <a:off x="605675" y="250775"/>
              <a:ext cx="75600" cy="75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8700" y="250775"/>
              <a:ext cx="75600" cy="75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" name="Google Shape;42;p3"/>
          <p:cNvGrpSpPr/>
          <p:nvPr/>
        </p:nvGrpSpPr>
        <p:grpSpPr>
          <a:xfrm>
            <a:off x="326011" y="326378"/>
            <a:ext cx="2449272" cy="4547269"/>
            <a:chOff x="326011" y="326378"/>
            <a:chExt cx="2449272" cy="4547269"/>
          </a:xfrm>
        </p:grpSpPr>
        <p:sp>
          <p:nvSpPr>
            <p:cNvPr id="43" name="Google Shape;43;p3"/>
            <p:cNvSpPr/>
            <p:nvPr/>
          </p:nvSpPr>
          <p:spPr>
            <a:xfrm>
              <a:off x="2558647" y="4821463"/>
              <a:ext cx="216636" cy="40077"/>
            </a:xfrm>
            <a:custGeom>
              <a:avLst/>
              <a:gdLst/>
              <a:ahLst/>
              <a:cxnLst/>
              <a:rect l="l" t="t" r="r" b="b"/>
              <a:pathLst>
                <a:path w="35719" h="3449" fill="none" extrusionOk="0">
                  <a:moveTo>
                    <a:pt x="1715" y="3449"/>
                  </a:moveTo>
                  <a:lnTo>
                    <a:pt x="33986" y="3449"/>
                  </a:lnTo>
                  <a:cubicBezTo>
                    <a:pt x="34944" y="3449"/>
                    <a:pt x="35719" y="2674"/>
                    <a:pt x="35719" y="1734"/>
                  </a:cubicBezTo>
                  <a:lnTo>
                    <a:pt x="35719" y="1734"/>
                  </a:lnTo>
                  <a:cubicBezTo>
                    <a:pt x="35719" y="775"/>
                    <a:pt x="34944" y="0"/>
                    <a:pt x="33986" y="0"/>
                  </a:cubicBezTo>
                  <a:lnTo>
                    <a:pt x="1715" y="0"/>
                  </a:lnTo>
                  <a:cubicBezTo>
                    <a:pt x="775" y="0"/>
                    <a:pt x="0" y="775"/>
                    <a:pt x="0" y="1734"/>
                  </a:cubicBezTo>
                  <a:lnTo>
                    <a:pt x="0" y="1734"/>
                  </a:lnTo>
                  <a:cubicBezTo>
                    <a:pt x="0" y="2674"/>
                    <a:pt x="775" y="3449"/>
                    <a:pt x="1715" y="3449"/>
                  </a:cubicBezTo>
                  <a:close/>
                </a:path>
              </a:pathLst>
            </a:custGeom>
            <a:noFill/>
            <a:ln w="5525" cap="flat" cmpd="sng">
              <a:solidFill>
                <a:schemeClr val="accent3"/>
              </a:solidFill>
              <a:prstDash val="solid"/>
              <a:miter lim="1844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611317" y="3481289"/>
              <a:ext cx="64307" cy="64307"/>
            </a:xfrm>
            <a:custGeom>
              <a:avLst/>
              <a:gdLst/>
              <a:ahLst/>
              <a:cxnLst/>
              <a:rect l="l" t="t" r="r" b="b"/>
              <a:pathLst>
                <a:path w="5533" h="5533" fill="none" extrusionOk="0">
                  <a:moveTo>
                    <a:pt x="5533" y="2766"/>
                  </a:moveTo>
                  <a:cubicBezTo>
                    <a:pt x="5533" y="4297"/>
                    <a:pt x="4297" y="5532"/>
                    <a:pt x="2767" y="5532"/>
                  </a:cubicBezTo>
                  <a:cubicBezTo>
                    <a:pt x="1236" y="5532"/>
                    <a:pt x="1" y="4297"/>
                    <a:pt x="1" y="2766"/>
                  </a:cubicBezTo>
                  <a:cubicBezTo>
                    <a:pt x="1" y="1236"/>
                    <a:pt x="1236" y="0"/>
                    <a:pt x="2767" y="0"/>
                  </a:cubicBezTo>
                  <a:cubicBezTo>
                    <a:pt x="4297" y="0"/>
                    <a:pt x="5533" y="1236"/>
                    <a:pt x="5533" y="2766"/>
                  </a:cubicBezTo>
                  <a:close/>
                </a:path>
              </a:pathLst>
            </a:custGeom>
            <a:noFill/>
            <a:ln w="5525" cap="flat" cmpd="sng">
              <a:solidFill>
                <a:schemeClr val="accent4"/>
              </a:solidFill>
              <a:prstDash val="solid"/>
              <a:miter lim="1844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50617" y="1246452"/>
              <a:ext cx="64307" cy="64307"/>
            </a:xfrm>
            <a:custGeom>
              <a:avLst/>
              <a:gdLst/>
              <a:ahLst/>
              <a:cxnLst/>
              <a:rect l="l" t="t" r="r" b="b"/>
              <a:pathLst>
                <a:path w="5533" h="5533" fill="none" extrusionOk="0">
                  <a:moveTo>
                    <a:pt x="5533" y="2766"/>
                  </a:moveTo>
                  <a:cubicBezTo>
                    <a:pt x="5533" y="4297"/>
                    <a:pt x="4297" y="5532"/>
                    <a:pt x="2767" y="5532"/>
                  </a:cubicBezTo>
                  <a:cubicBezTo>
                    <a:pt x="1236" y="5532"/>
                    <a:pt x="1" y="4297"/>
                    <a:pt x="1" y="2766"/>
                  </a:cubicBezTo>
                  <a:cubicBezTo>
                    <a:pt x="1" y="1236"/>
                    <a:pt x="1236" y="0"/>
                    <a:pt x="2767" y="0"/>
                  </a:cubicBezTo>
                  <a:cubicBezTo>
                    <a:pt x="4297" y="0"/>
                    <a:pt x="5533" y="1236"/>
                    <a:pt x="5533" y="2766"/>
                  </a:cubicBezTo>
                  <a:close/>
                </a:path>
              </a:pathLst>
            </a:custGeom>
            <a:noFill/>
            <a:ln w="5525" cap="flat" cmpd="sng">
              <a:solidFill>
                <a:schemeClr val="accent3"/>
              </a:solidFill>
              <a:prstDash val="solid"/>
              <a:miter lim="1844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380067" y="779889"/>
              <a:ext cx="64307" cy="64307"/>
            </a:xfrm>
            <a:custGeom>
              <a:avLst/>
              <a:gdLst/>
              <a:ahLst/>
              <a:cxnLst/>
              <a:rect l="l" t="t" r="r" b="b"/>
              <a:pathLst>
                <a:path w="5533" h="5533" fill="none" extrusionOk="0">
                  <a:moveTo>
                    <a:pt x="5533" y="2766"/>
                  </a:moveTo>
                  <a:cubicBezTo>
                    <a:pt x="5533" y="4297"/>
                    <a:pt x="4297" y="5532"/>
                    <a:pt x="2767" y="5532"/>
                  </a:cubicBezTo>
                  <a:cubicBezTo>
                    <a:pt x="1236" y="5532"/>
                    <a:pt x="1" y="4297"/>
                    <a:pt x="1" y="2766"/>
                  </a:cubicBezTo>
                  <a:cubicBezTo>
                    <a:pt x="1" y="1236"/>
                    <a:pt x="1236" y="0"/>
                    <a:pt x="2767" y="0"/>
                  </a:cubicBezTo>
                  <a:cubicBezTo>
                    <a:pt x="4297" y="0"/>
                    <a:pt x="5533" y="1236"/>
                    <a:pt x="5533" y="2766"/>
                  </a:cubicBezTo>
                  <a:close/>
                </a:path>
              </a:pathLst>
            </a:custGeom>
            <a:noFill/>
            <a:ln w="5525" cap="flat" cmpd="sng">
              <a:solidFill>
                <a:schemeClr val="accent4"/>
              </a:solidFill>
              <a:prstDash val="solid"/>
              <a:miter lim="1844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552867" y="4576414"/>
              <a:ext cx="64307" cy="64307"/>
            </a:xfrm>
            <a:custGeom>
              <a:avLst/>
              <a:gdLst/>
              <a:ahLst/>
              <a:cxnLst/>
              <a:rect l="l" t="t" r="r" b="b"/>
              <a:pathLst>
                <a:path w="5533" h="5533" fill="none" extrusionOk="0">
                  <a:moveTo>
                    <a:pt x="5533" y="2766"/>
                  </a:moveTo>
                  <a:cubicBezTo>
                    <a:pt x="5533" y="4297"/>
                    <a:pt x="4297" y="5532"/>
                    <a:pt x="2767" y="5532"/>
                  </a:cubicBezTo>
                  <a:cubicBezTo>
                    <a:pt x="1236" y="5532"/>
                    <a:pt x="1" y="4297"/>
                    <a:pt x="1" y="2766"/>
                  </a:cubicBezTo>
                  <a:cubicBezTo>
                    <a:pt x="1" y="1236"/>
                    <a:pt x="1236" y="0"/>
                    <a:pt x="2767" y="0"/>
                  </a:cubicBezTo>
                  <a:cubicBezTo>
                    <a:pt x="4297" y="0"/>
                    <a:pt x="5533" y="1236"/>
                    <a:pt x="5533" y="2766"/>
                  </a:cubicBezTo>
                  <a:close/>
                </a:path>
              </a:pathLst>
            </a:custGeom>
            <a:noFill/>
            <a:ln w="5525" cap="flat" cmpd="sng">
              <a:solidFill>
                <a:schemeClr val="accent4"/>
              </a:solidFill>
              <a:prstDash val="solid"/>
              <a:miter lim="1844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444367" y="2791127"/>
              <a:ext cx="64307" cy="64307"/>
            </a:xfrm>
            <a:custGeom>
              <a:avLst/>
              <a:gdLst/>
              <a:ahLst/>
              <a:cxnLst/>
              <a:rect l="l" t="t" r="r" b="b"/>
              <a:pathLst>
                <a:path w="5533" h="5533" fill="none" extrusionOk="0">
                  <a:moveTo>
                    <a:pt x="5533" y="2766"/>
                  </a:moveTo>
                  <a:cubicBezTo>
                    <a:pt x="5533" y="4297"/>
                    <a:pt x="4297" y="5532"/>
                    <a:pt x="2767" y="5532"/>
                  </a:cubicBezTo>
                  <a:cubicBezTo>
                    <a:pt x="1236" y="5532"/>
                    <a:pt x="1" y="4297"/>
                    <a:pt x="1" y="2766"/>
                  </a:cubicBezTo>
                  <a:cubicBezTo>
                    <a:pt x="1" y="1236"/>
                    <a:pt x="1236" y="0"/>
                    <a:pt x="2767" y="0"/>
                  </a:cubicBezTo>
                  <a:cubicBezTo>
                    <a:pt x="4297" y="0"/>
                    <a:pt x="5533" y="1236"/>
                    <a:pt x="5533" y="2766"/>
                  </a:cubicBezTo>
                  <a:close/>
                </a:path>
              </a:pathLst>
            </a:custGeom>
            <a:noFill/>
            <a:ln w="5525" cap="flat" cmpd="sng">
              <a:solidFill>
                <a:schemeClr val="accent4"/>
              </a:solidFill>
              <a:prstDash val="solid"/>
              <a:miter lim="1844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3"/>
            <p:cNvSpPr/>
            <p:nvPr/>
          </p:nvSpPr>
          <p:spPr>
            <a:xfrm>
              <a:off x="326011" y="1797625"/>
              <a:ext cx="301022" cy="40077"/>
            </a:xfrm>
            <a:custGeom>
              <a:avLst/>
              <a:gdLst/>
              <a:ahLst/>
              <a:cxnLst/>
              <a:rect l="l" t="t" r="r" b="b"/>
              <a:pathLst>
                <a:path w="35719" h="3449" fill="none" extrusionOk="0">
                  <a:moveTo>
                    <a:pt x="1715" y="3449"/>
                  </a:moveTo>
                  <a:lnTo>
                    <a:pt x="33986" y="3449"/>
                  </a:lnTo>
                  <a:cubicBezTo>
                    <a:pt x="34944" y="3449"/>
                    <a:pt x="35719" y="2674"/>
                    <a:pt x="35719" y="1734"/>
                  </a:cubicBezTo>
                  <a:lnTo>
                    <a:pt x="35719" y="1734"/>
                  </a:lnTo>
                  <a:cubicBezTo>
                    <a:pt x="35719" y="775"/>
                    <a:pt x="34944" y="0"/>
                    <a:pt x="33986" y="0"/>
                  </a:cubicBezTo>
                  <a:lnTo>
                    <a:pt x="1715" y="0"/>
                  </a:lnTo>
                  <a:cubicBezTo>
                    <a:pt x="775" y="0"/>
                    <a:pt x="0" y="775"/>
                    <a:pt x="0" y="1734"/>
                  </a:cubicBezTo>
                  <a:lnTo>
                    <a:pt x="0" y="1734"/>
                  </a:lnTo>
                  <a:cubicBezTo>
                    <a:pt x="0" y="2674"/>
                    <a:pt x="775" y="3449"/>
                    <a:pt x="1715" y="3449"/>
                  </a:cubicBezTo>
                  <a:close/>
                </a:path>
              </a:pathLst>
            </a:custGeom>
            <a:noFill/>
            <a:ln w="5525" cap="flat" cmpd="sng">
              <a:solidFill>
                <a:schemeClr val="accent1"/>
              </a:solidFill>
              <a:prstDash val="solid"/>
              <a:miter lim="1844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3"/>
            <p:cNvSpPr/>
            <p:nvPr/>
          </p:nvSpPr>
          <p:spPr>
            <a:xfrm>
              <a:off x="1375100" y="326378"/>
              <a:ext cx="64293" cy="64293"/>
            </a:xfrm>
            <a:custGeom>
              <a:avLst/>
              <a:gdLst/>
              <a:ahLst/>
              <a:cxnLst/>
              <a:rect l="l" t="t" r="r" b="b"/>
              <a:pathLst>
                <a:path w="5533" h="5533" fill="none" extrusionOk="0">
                  <a:moveTo>
                    <a:pt x="5533" y="2766"/>
                  </a:moveTo>
                  <a:cubicBezTo>
                    <a:pt x="5533" y="4297"/>
                    <a:pt x="4297" y="5532"/>
                    <a:pt x="2767" y="5532"/>
                  </a:cubicBezTo>
                  <a:cubicBezTo>
                    <a:pt x="1236" y="5532"/>
                    <a:pt x="1" y="4297"/>
                    <a:pt x="1" y="2766"/>
                  </a:cubicBezTo>
                  <a:cubicBezTo>
                    <a:pt x="1" y="1236"/>
                    <a:pt x="1236" y="0"/>
                    <a:pt x="2767" y="0"/>
                  </a:cubicBezTo>
                  <a:cubicBezTo>
                    <a:pt x="4297" y="0"/>
                    <a:pt x="5533" y="1236"/>
                    <a:pt x="5533" y="2766"/>
                  </a:cubicBezTo>
                  <a:close/>
                </a:path>
              </a:pathLst>
            </a:custGeom>
            <a:noFill/>
            <a:ln w="5525" cap="flat" cmpd="sng">
              <a:solidFill>
                <a:schemeClr val="accent4"/>
              </a:solidFill>
              <a:prstDash val="solid"/>
              <a:miter lim="1844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3"/>
            <p:cNvSpPr/>
            <p:nvPr/>
          </p:nvSpPr>
          <p:spPr>
            <a:xfrm>
              <a:off x="1375092" y="4809339"/>
              <a:ext cx="64307" cy="64307"/>
            </a:xfrm>
            <a:custGeom>
              <a:avLst/>
              <a:gdLst/>
              <a:ahLst/>
              <a:cxnLst/>
              <a:rect l="l" t="t" r="r" b="b"/>
              <a:pathLst>
                <a:path w="5533" h="5533" fill="none" extrusionOk="0">
                  <a:moveTo>
                    <a:pt x="5533" y="2766"/>
                  </a:moveTo>
                  <a:cubicBezTo>
                    <a:pt x="5533" y="4297"/>
                    <a:pt x="4297" y="5532"/>
                    <a:pt x="2767" y="5532"/>
                  </a:cubicBezTo>
                  <a:cubicBezTo>
                    <a:pt x="1236" y="5532"/>
                    <a:pt x="1" y="4297"/>
                    <a:pt x="1" y="2766"/>
                  </a:cubicBezTo>
                  <a:cubicBezTo>
                    <a:pt x="1" y="1236"/>
                    <a:pt x="1236" y="0"/>
                    <a:pt x="2767" y="0"/>
                  </a:cubicBezTo>
                  <a:cubicBezTo>
                    <a:pt x="4297" y="0"/>
                    <a:pt x="5533" y="1236"/>
                    <a:pt x="5533" y="2766"/>
                  </a:cubicBezTo>
                  <a:close/>
                </a:path>
              </a:pathLst>
            </a:custGeom>
            <a:noFill/>
            <a:ln w="5525" cap="flat" cmpd="sng">
              <a:solidFill>
                <a:schemeClr val="accent4"/>
              </a:solidFill>
              <a:prstDash val="solid"/>
              <a:miter lim="1844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370211" y="4106388"/>
              <a:ext cx="301022" cy="40077"/>
            </a:xfrm>
            <a:custGeom>
              <a:avLst/>
              <a:gdLst/>
              <a:ahLst/>
              <a:cxnLst/>
              <a:rect l="l" t="t" r="r" b="b"/>
              <a:pathLst>
                <a:path w="35719" h="3449" fill="none" extrusionOk="0">
                  <a:moveTo>
                    <a:pt x="1715" y="3449"/>
                  </a:moveTo>
                  <a:lnTo>
                    <a:pt x="33986" y="3449"/>
                  </a:lnTo>
                  <a:cubicBezTo>
                    <a:pt x="34944" y="3449"/>
                    <a:pt x="35719" y="2674"/>
                    <a:pt x="35719" y="1734"/>
                  </a:cubicBezTo>
                  <a:lnTo>
                    <a:pt x="35719" y="1734"/>
                  </a:lnTo>
                  <a:cubicBezTo>
                    <a:pt x="35719" y="775"/>
                    <a:pt x="34944" y="0"/>
                    <a:pt x="33986" y="0"/>
                  </a:cubicBezTo>
                  <a:lnTo>
                    <a:pt x="1715" y="0"/>
                  </a:lnTo>
                  <a:cubicBezTo>
                    <a:pt x="775" y="0"/>
                    <a:pt x="0" y="775"/>
                    <a:pt x="0" y="1734"/>
                  </a:cubicBezTo>
                  <a:lnTo>
                    <a:pt x="0" y="1734"/>
                  </a:lnTo>
                  <a:cubicBezTo>
                    <a:pt x="0" y="2674"/>
                    <a:pt x="775" y="3449"/>
                    <a:pt x="1715" y="3449"/>
                  </a:cubicBezTo>
                  <a:close/>
                </a:path>
              </a:pathLst>
            </a:custGeom>
            <a:noFill/>
            <a:ln w="5525" cap="flat" cmpd="sng">
              <a:solidFill>
                <a:schemeClr val="accent1"/>
              </a:solidFill>
              <a:prstDash val="solid"/>
              <a:miter lim="1844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369936" y="1070700"/>
              <a:ext cx="301022" cy="40077"/>
            </a:xfrm>
            <a:custGeom>
              <a:avLst/>
              <a:gdLst/>
              <a:ahLst/>
              <a:cxnLst/>
              <a:rect l="l" t="t" r="r" b="b"/>
              <a:pathLst>
                <a:path w="35719" h="3449" fill="none" extrusionOk="0">
                  <a:moveTo>
                    <a:pt x="1715" y="3449"/>
                  </a:moveTo>
                  <a:lnTo>
                    <a:pt x="33986" y="3449"/>
                  </a:lnTo>
                  <a:cubicBezTo>
                    <a:pt x="34944" y="3449"/>
                    <a:pt x="35719" y="2674"/>
                    <a:pt x="35719" y="1734"/>
                  </a:cubicBezTo>
                  <a:lnTo>
                    <a:pt x="35719" y="1734"/>
                  </a:lnTo>
                  <a:cubicBezTo>
                    <a:pt x="35719" y="775"/>
                    <a:pt x="34944" y="0"/>
                    <a:pt x="33986" y="0"/>
                  </a:cubicBezTo>
                  <a:lnTo>
                    <a:pt x="1715" y="0"/>
                  </a:lnTo>
                  <a:cubicBezTo>
                    <a:pt x="775" y="0"/>
                    <a:pt x="0" y="775"/>
                    <a:pt x="0" y="1734"/>
                  </a:cubicBezTo>
                  <a:lnTo>
                    <a:pt x="0" y="1734"/>
                  </a:lnTo>
                  <a:cubicBezTo>
                    <a:pt x="0" y="2674"/>
                    <a:pt x="775" y="3449"/>
                    <a:pt x="1715" y="3449"/>
                  </a:cubicBezTo>
                  <a:close/>
                </a:path>
              </a:pathLst>
            </a:custGeom>
            <a:noFill/>
            <a:ln w="5525" cap="flat" cmpd="sng">
              <a:solidFill>
                <a:schemeClr val="accent2"/>
              </a:solidFill>
              <a:prstDash val="solid"/>
              <a:miter lim="1844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" name="Google Shape;54;p3"/>
          <p:cNvSpPr/>
          <p:nvPr/>
        </p:nvSpPr>
        <p:spPr>
          <a:xfrm>
            <a:off x="1112444" y="881950"/>
            <a:ext cx="6879600" cy="3726600"/>
          </a:xfrm>
          <a:prstGeom prst="roundRect">
            <a:avLst>
              <a:gd name="adj" fmla="val 5212"/>
            </a:avLst>
          </a:pr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3"/>
          <p:cNvSpPr/>
          <p:nvPr/>
        </p:nvSpPr>
        <p:spPr>
          <a:xfrm>
            <a:off x="814925" y="539503"/>
            <a:ext cx="7432399" cy="500753"/>
          </a:xfrm>
          <a:custGeom>
            <a:avLst/>
            <a:gdLst/>
            <a:ahLst/>
            <a:cxnLst/>
            <a:rect l="l" t="t" r="r" b="b"/>
            <a:pathLst>
              <a:path w="285176" h="20331" extrusionOk="0">
                <a:moveTo>
                  <a:pt x="10165" y="0"/>
                </a:moveTo>
                <a:cubicBezTo>
                  <a:pt x="4554" y="0"/>
                  <a:pt x="0" y="4554"/>
                  <a:pt x="0" y="10165"/>
                </a:cubicBezTo>
                <a:cubicBezTo>
                  <a:pt x="0" y="15776"/>
                  <a:pt x="4554" y="20330"/>
                  <a:pt x="10165" y="20330"/>
                </a:cubicBezTo>
                <a:lnTo>
                  <a:pt x="275010" y="20330"/>
                </a:lnTo>
                <a:cubicBezTo>
                  <a:pt x="280621" y="20330"/>
                  <a:pt x="285175" y="15776"/>
                  <a:pt x="285175" y="10165"/>
                </a:cubicBezTo>
                <a:cubicBezTo>
                  <a:pt x="285175" y="4554"/>
                  <a:pt x="280621" y="0"/>
                  <a:pt x="27501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chemeClr val="dk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3"/>
          <p:cNvSpPr/>
          <p:nvPr/>
        </p:nvSpPr>
        <p:spPr>
          <a:xfrm>
            <a:off x="1091993" y="595564"/>
            <a:ext cx="392151" cy="388620"/>
          </a:xfrm>
          <a:custGeom>
            <a:avLst/>
            <a:gdLst/>
            <a:ahLst/>
            <a:cxnLst/>
            <a:rect l="l" t="t" r="r" b="b"/>
            <a:pathLst>
              <a:path w="209147" h="207264" extrusionOk="0">
                <a:moveTo>
                  <a:pt x="90787" y="25958"/>
                </a:moveTo>
                <a:cubicBezTo>
                  <a:pt x="126698" y="25958"/>
                  <a:pt x="155750" y="55010"/>
                  <a:pt x="155750" y="90787"/>
                </a:cubicBezTo>
                <a:cubicBezTo>
                  <a:pt x="155750" y="126698"/>
                  <a:pt x="126698" y="155750"/>
                  <a:pt x="90787" y="155750"/>
                </a:cubicBezTo>
                <a:cubicBezTo>
                  <a:pt x="55010" y="155750"/>
                  <a:pt x="25958" y="126698"/>
                  <a:pt x="25958" y="90787"/>
                </a:cubicBezTo>
                <a:cubicBezTo>
                  <a:pt x="25958" y="55010"/>
                  <a:pt x="55010" y="25958"/>
                  <a:pt x="90787" y="25958"/>
                </a:cubicBezTo>
                <a:close/>
                <a:moveTo>
                  <a:pt x="90787" y="0"/>
                </a:moveTo>
                <a:cubicBezTo>
                  <a:pt x="40619" y="0"/>
                  <a:pt x="0" y="40619"/>
                  <a:pt x="0" y="90787"/>
                </a:cubicBezTo>
                <a:cubicBezTo>
                  <a:pt x="0" y="140955"/>
                  <a:pt x="40619" y="181709"/>
                  <a:pt x="90787" y="181709"/>
                </a:cubicBezTo>
                <a:cubicBezTo>
                  <a:pt x="108810" y="181709"/>
                  <a:pt x="125622" y="176194"/>
                  <a:pt x="139745" y="167183"/>
                </a:cubicBezTo>
                <a:lnTo>
                  <a:pt x="174042" y="201615"/>
                </a:lnTo>
                <a:cubicBezTo>
                  <a:pt x="177875" y="205381"/>
                  <a:pt x="182852" y="207264"/>
                  <a:pt x="187828" y="207264"/>
                </a:cubicBezTo>
                <a:cubicBezTo>
                  <a:pt x="192805" y="207264"/>
                  <a:pt x="197781" y="205381"/>
                  <a:pt x="201615" y="201615"/>
                </a:cubicBezTo>
                <a:cubicBezTo>
                  <a:pt x="209147" y="193948"/>
                  <a:pt x="209147" y="181709"/>
                  <a:pt x="201615" y="174042"/>
                </a:cubicBezTo>
                <a:lnTo>
                  <a:pt x="167183" y="139745"/>
                </a:lnTo>
                <a:cubicBezTo>
                  <a:pt x="176329" y="125622"/>
                  <a:pt x="181709" y="108810"/>
                  <a:pt x="181709" y="90787"/>
                </a:cubicBezTo>
                <a:cubicBezTo>
                  <a:pt x="181709" y="40619"/>
                  <a:pt x="140955" y="0"/>
                  <a:pt x="9078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"/>
          <p:cNvSpPr txBox="1">
            <a:spLocks noGrp="1"/>
          </p:cNvSpPr>
          <p:nvPr>
            <p:ph type="title"/>
          </p:nvPr>
        </p:nvSpPr>
        <p:spPr>
          <a:xfrm>
            <a:off x="1543600" y="589633"/>
            <a:ext cx="5882100" cy="38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b="1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8" name="Google Shape;58;p3"/>
          <p:cNvSpPr txBox="1">
            <a:spLocks noGrp="1"/>
          </p:cNvSpPr>
          <p:nvPr>
            <p:ph type="subTitle" idx="1"/>
          </p:nvPr>
        </p:nvSpPr>
        <p:spPr>
          <a:xfrm>
            <a:off x="1619921" y="2864785"/>
            <a:ext cx="5904300" cy="14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500" b="1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500" b="1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500" b="1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500" b="1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500" b="1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500" b="1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500" b="1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500" b="1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5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/>
          <p:nvPr/>
        </p:nvSpPr>
        <p:spPr>
          <a:xfrm>
            <a:off x="270825" y="111595"/>
            <a:ext cx="8602334" cy="4930561"/>
          </a:xfrm>
          <a:custGeom>
            <a:avLst/>
            <a:gdLst/>
            <a:ahLst/>
            <a:cxnLst/>
            <a:rect l="l" t="t" r="r" b="b"/>
            <a:pathLst>
              <a:path w="240507" h="145853" extrusionOk="0">
                <a:moveTo>
                  <a:pt x="3715" y="1"/>
                </a:moveTo>
                <a:cubicBezTo>
                  <a:pt x="1656" y="1"/>
                  <a:pt x="1" y="1656"/>
                  <a:pt x="1" y="3716"/>
                </a:cubicBezTo>
                <a:lnTo>
                  <a:pt x="1" y="142137"/>
                </a:lnTo>
                <a:cubicBezTo>
                  <a:pt x="1" y="144185"/>
                  <a:pt x="1656" y="145852"/>
                  <a:pt x="3715" y="145852"/>
                </a:cubicBezTo>
                <a:lnTo>
                  <a:pt x="236780" y="145852"/>
                </a:lnTo>
                <a:cubicBezTo>
                  <a:pt x="238840" y="145852"/>
                  <a:pt x="240507" y="144185"/>
                  <a:pt x="240507" y="142137"/>
                </a:cubicBezTo>
                <a:lnTo>
                  <a:pt x="240507" y="3716"/>
                </a:lnTo>
                <a:cubicBezTo>
                  <a:pt x="240507" y="1656"/>
                  <a:pt x="238840" y="1"/>
                  <a:pt x="23679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157163" dist="66675" dir="3420000" algn="bl" rotWithShape="0">
              <a:srgbClr val="000000">
                <a:alpha val="3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4"/>
          <p:cNvSpPr/>
          <p:nvPr/>
        </p:nvSpPr>
        <p:spPr>
          <a:xfrm>
            <a:off x="482650" y="250775"/>
            <a:ext cx="75600" cy="75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4"/>
          <p:cNvSpPr/>
          <p:nvPr/>
        </p:nvSpPr>
        <p:spPr>
          <a:xfrm>
            <a:off x="605675" y="250775"/>
            <a:ext cx="75600" cy="75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4"/>
          <p:cNvSpPr/>
          <p:nvPr/>
        </p:nvSpPr>
        <p:spPr>
          <a:xfrm>
            <a:off x="728700" y="250775"/>
            <a:ext cx="75600" cy="75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4"/>
          <p:cNvSpPr/>
          <p:nvPr/>
        </p:nvSpPr>
        <p:spPr>
          <a:xfrm>
            <a:off x="814925" y="539503"/>
            <a:ext cx="7432399" cy="500753"/>
          </a:xfrm>
          <a:custGeom>
            <a:avLst/>
            <a:gdLst/>
            <a:ahLst/>
            <a:cxnLst/>
            <a:rect l="l" t="t" r="r" b="b"/>
            <a:pathLst>
              <a:path w="285176" h="20331" extrusionOk="0">
                <a:moveTo>
                  <a:pt x="10165" y="0"/>
                </a:moveTo>
                <a:cubicBezTo>
                  <a:pt x="4554" y="0"/>
                  <a:pt x="0" y="4554"/>
                  <a:pt x="0" y="10165"/>
                </a:cubicBezTo>
                <a:cubicBezTo>
                  <a:pt x="0" y="15776"/>
                  <a:pt x="4554" y="20330"/>
                  <a:pt x="10165" y="20330"/>
                </a:cubicBezTo>
                <a:lnTo>
                  <a:pt x="275010" y="20330"/>
                </a:lnTo>
                <a:cubicBezTo>
                  <a:pt x="280621" y="20330"/>
                  <a:pt x="285175" y="15776"/>
                  <a:pt x="285175" y="10165"/>
                </a:cubicBezTo>
                <a:cubicBezTo>
                  <a:pt x="285175" y="4554"/>
                  <a:pt x="280621" y="0"/>
                  <a:pt x="27501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chemeClr val="dk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4"/>
          <p:cNvSpPr/>
          <p:nvPr/>
        </p:nvSpPr>
        <p:spPr>
          <a:xfrm>
            <a:off x="1091993" y="595564"/>
            <a:ext cx="392151" cy="388620"/>
          </a:xfrm>
          <a:custGeom>
            <a:avLst/>
            <a:gdLst/>
            <a:ahLst/>
            <a:cxnLst/>
            <a:rect l="l" t="t" r="r" b="b"/>
            <a:pathLst>
              <a:path w="209147" h="207264" extrusionOk="0">
                <a:moveTo>
                  <a:pt x="90787" y="25958"/>
                </a:moveTo>
                <a:cubicBezTo>
                  <a:pt x="126698" y="25958"/>
                  <a:pt x="155750" y="55010"/>
                  <a:pt x="155750" y="90787"/>
                </a:cubicBezTo>
                <a:cubicBezTo>
                  <a:pt x="155750" y="126698"/>
                  <a:pt x="126698" y="155750"/>
                  <a:pt x="90787" y="155750"/>
                </a:cubicBezTo>
                <a:cubicBezTo>
                  <a:pt x="55010" y="155750"/>
                  <a:pt x="25958" y="126698"/>
                  <a:pt x="25958" y="90787"/>
                </a:cubicBezTo>
                <a:cubicBezTo>
                  <a:pt x="25958" y="55010"/>
                  <a:pt x="55010" y="25958"/>
                  <a:pt x="90787" y="25958"/>
                </a:cubicBezTo>
                <a:close/>
                <a:moveTo>
                  <a:pt x="90787" y="0"/>
                </a:moveTo>
                <a:cubicBezTo>
                  <a:pt x="40619" y="0"/>
                  <a:pt x="0" y="40619"/>
                  <a:pt x="0" y="90787"/>
                </a:cubicBezTo>
                <a:cubicBezTo>
                  <a:pt x="0" y="140955"/>
                  <a:pt x="40619" y="181709"/>
                  <a:pt x="90787" y="181709"/>
                </a:cubicBezTo>
                <a:cubicBezTo>
                  <a:pt x="108810" y="181709"/>
                  <a:pt x="125622" y="176194"/>
                  <a:pt x="139745" y="167183"/>
                </a:cubicBezTo>
                <a:lnTo>
                  <a:pt x="174042" y="201615"/>
                </a:lnTo>
                <a:cubicBezTo>
                  <a:pt x="177875" y="205381"/>
                  <a:pt x="182852" y="207264"/>
                  <a:pt x="187828" y="207264"/>
                </a:cubicBezTo>
                <a:cubicBezTo>
                  <a:pt x="192805" y="207264"/>
                  <a:pt x="197781" y="205381"/>
                  <a:pt x="201615" y="201615"/>
                </a:cubicBezTo>
                <a:cubicBezTo>
                  <a:pt x="209147" y="193948"/>
                  <a:pt x="209147" y="181709"/>
                  <a:pt x="201615" y="174042"/>
                </a:cubicBezTo>
                <a:lnTo>
                  <a:pt x="167183" y="139745"/>
                </a:lnTo>
                <a:cubicBezTo>
                  <a:pt x="176329" y="125622"/>
                  <a:pt x="181709" y="108810"/>
                  <a:pt x="181709" y="90787"/>
                </a:cubicBezTo>
                <a:cubicBezTo>
                  <a:pt x="181709" y="40619"/>
                  <a:pt x="140955" y="0"/>
                  <a:pt x="9078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4"/>
          <p:cNvSpPr txBox="1">
            <a:spLocks noGrp="1"/>
          </p:cNvSpPr>
          <p:nvPr>
            <p:ph type="title"/>
          </p:nvPr>
        </p:nvSpPr>
        <p:spPr>
          <a:xfrm>
            <a:off x="1541075" y="539500"/>
            <a:ext cx="64869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4"/>
          <p:cNvSpPr txBox="1">
            <a:spLocks noGrp="1"/>
          </p:cNvSpPr>
          <p:nvPr>
            <p:ph type="subTitle" idx="1"/>
          </p:nvPr>
        </p:nvSpPr>
        <p:spPr>
          <a:xfrm>
            <a:off x="728700" y="1164875"/>
            <a:ext cx="7702200" cy="338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6"/>
          <p:cNvSpPr/>
          <p:nvPr/>
        </p:nvSpPr>
        <p:spPr>
          <a:xfrm>
            <a:off x="270825" y="111595"/>
            <a:ext cx="8602334" cy="4930561"/>
          </a:xfrm>
          <a:custGeom>
            <a:avLst/>
            <a:gdLst/>
            <a:ahLst/>
            <a:cxnLst/>
            <a:rect l="l" t="t" r="r" b="b"/>
            <a:pathLst>
              <a:path w="240507" h="145853" extrusionOk="0">
                <a:moveTo>
                  <a:pt x="3715" y="1"/>
                </a:moveTo>
                <a:cubicBezTo>
                  <a:pt x="1656" y="1"/>
                  <a:pt x="1" y="1656"/>
                  <a:pt x="1" y="3716"/>
                </a:cubicBezTo>
                <a:lnTo>
                  <a:pt x="1" y="142137"/>
                </a:lnTo>
                <a:cubicBezTo>
                  <a:pt x="1" y="144185"/>
                  <a:pt x="1656" y="145852"/>
                  <a:pt x="3715" y="145852"/>
                </a:cubicBezTo>
                <a:lnTo>
                  <a:pt x="236780" y="145852"/>
                </a:lnTo>
                <a:cubicBezTo>
                  <a:pt x="238840" y="145852"/>
                  <a:pt x="240507" y="144185"/>
                  <a:pt x="240507" y="142137"/>
                </a:cubicBezTo>
                <a:lnTo>
                  <a:pt x="240507" y="3716"/>
                </a:lnTo>
                <a:cubicBezTo>
                  <a:pt x="240507" y="1656"/>
                  <a:pt x="238840" y="1"/>
                  <a:pt x="23679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157163" dist="66675" dir="3420000" algn="bl" rotWithShape="0">
              <a:srgbClr val="000000">
                <a:alpha val="3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6"/>
          <p:cNvSpPr/>
          <p:nvPr/>
        </p:nvSpPr>
        <p:spPr>
          <a:xfrm>
            <a:off x="482650" y="250775"/>
            <a:ext cx="75600" cy="75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6"/>
          <p:cNvSpPr/>
          <p:nvPr/>
        </p:nvSpPr>
        <p:spPr>
          <a:xfrm>
            <a:off x="605675" y="250775"/>
            <a:ext cx="75600" cy="75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6"/>
          <p:cNvSpPr/>
          <p:nvPr/>
        </p:nvSpPr>
        <p:spPr>
          <a:xfrm>
            <a:off x="728700" y="250775"/>
            <a:ext cx="75600" cy="75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6"/>
          <p:cNvSpPr/>
          <p:nvPr/>
        </p:nvSpPr>
        <p:spPr>
          <a:xfrm>
            <a:off x="814925" y="539503"/>
            <a:ext cx="7432399" cy="500753"/>
          </a:xfrm>
          <a:custGeom>
            <a:avLst/>
            <a:gdLst/>
            <a:ahLst/>
            <a:cxnLst/>
            <a:rect l="l" t="t" r="r" b="b"/>
            <a:pathLst>
              <a:path w="285176" h="20331" extrusionOk="0">
                <a:moveTo>
                  <a:pt x="10165" y="0"/>
                </a:moveTo>
                <a:cubicBezTo>
                  <a:pt x="4554" y="0"/>
                  <a:pt x="0" y="4554"/>
                  <a:pt x="0" y="10165"/>
                </a:cubicBezTo>
                <a:cubicBezTo>
                  <a:pt x="0" y="15776"/>
                  <a:pt x="4554" y="20330"/>
                  <a:pt x="10165" y="20330"/>
                </a:cubicBezTo>
                <a:lnTo>
                  <a:pt x="275010" y="20330"/>
                </a:lnTo>
                <a:cubicBezTo>
                  <a:pt x="280621" y="20330"/>
                  <a:pt x="285175" y="15776"/>
                  <a:pt x="285175" y="10165"/>
                </a:cubicBezTo>
                <a:cubicBezTo>
                  <a:pt x="285175" y="4554"/>
                  <a:pt x="280621" y="0"/>
                  <a:pt x="27501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chemeClr val="dk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6"/>
          <p:cNvSpPr/>
          <p:nvPr/>
        </p:nvSpPr>
        <p:spPr>
          <a:xfrm>
            <a:off x="1091993" y="595564"/>
            <a:ext cx="392151" cy="388620"/>
          </a:xfrm>
          <a:custGeom>
            <a:avLst/>
            <a:gdLst/>
            <a:ahLst/>
            <a:cxnLst/>
            <a:rect l="l" t="t" r="r" b="b"/>
            <a:pathLst>
              <a:path w="209147" h="207264" extrusionOk="0">
                <a:moveTo>
                  <a:pt x="90787" y="25958"/>
                </a:moveTo>
                <a:cubicBezTo>
                  <a:pt x="126698" y="25958"/>
                  <a:pt x="155750" y="55010"/>
                  <a:pt x="155750" y="90787"/>
                </a:cubicBezTo>
                <a:cubicBezTo>
                  <a:pt x="155750" y="126698"/>
                  <a:pt x="126698" y="155750"/>
                  <a:pt x="90787" y="155750"/>
                </a:cubicBezTo>
                <a:cubicBezTo>
                  <a:pt x="55010" y="155750"/>
                  <a:pt x="25958" y="126698"/>
                  <a:pt x="25958" y="90787"/>
                </a:cubicBezTo>
                <a:cubicBezTo>
                  <a:pt x="25958" y="55010"/>
                  <a:pt x="55010" y="25958"/>
                  <a:pt x="90787" y="25958"/>
                </a:cubicBezTo>
                <a:close/>
                <a:moveTo>
                  <a:pt x="90787" y="0"/>
                </a:moveTo>
                <a:cubicBezTo>
                  <a:pt x="40619" y="0"/>
                  <a:pt x="0" y="40619"/>
                  <a:pt x="0" y="90787"/>
                </a:cubicBezTo>
                <a:cubicBezTo>
                  <a:pt x="0" y="140955"/>
                  <a:pt x="40619" y="181709"/>
                  <a:pt x="90787" y="181709"/>
                </a:cubicBezTo>
                <a:cubicBezTo>
                  <a:pt x="108810" y="181709"/>
                  <a:pt x="125622" y="176194"/>
                  <a:pt x="139745" y="167183"/>
                </a:cubicBezTo>
                <a:lnTo>
                  <a:pt x="174042" y="201615"/>
                </a:lnTo>
                <a:cubicBezTo>
                  <a:pt x="177875" y="205381"/>
                  <a:pt x="182852" y="207264"/>
                  <a:pt x="187828" y="207264"/>
                </a:cubicBezTo>
                <a:cubicBezTo>
                  <a:pt x="192805" y="207264"/>
                  <a:pt x="197781" y="205381"/>
                  <a:pt x="201615" y="201615"/>
                </a:cubicBezTo>
                <a:cubicBezTo>
                  <a:pt x="209147" y="193948"/>
                  <a:pt x="209147" y="181709"/>
                  <a:pt x="201615" y="174042"/>
                </a:cubicBezTo>
                <a:lnTo>
                  <a:pt x="167183" y="139745"/>
                </a:lnTo>
                <a:cubicBezTo>
                  <a:pt x="176329" y="125622"/>
                  <a:pt x="181709" y="108810"/>
                  <a:pt x="181709" y="90787"/>
                </a:cubicBezTo>
                <a:cubicBezTo>
                  <a:pt x="181709" y="40619"/>
                  <a:pt x="140955" y="0"/>
                  <a:pt x="9078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6"/>
          <p:cNvSpPr txBox="1">
            <a:spLocks noGrp="1"/>
          </p:cNvSpPr>
          <p:nvPr>
            <p:ph type="title"/>
          </p:nvPr>
        </p:nvSpPr>
        <p:spPr>
          <a:xfrm>
            <a:off x="1541075" y="539500"/>
            <a:ext cx="64869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6"/>
          <p:cNvSpPr/>
          <p:nvPr/>
        </p:nvSpPr>
        <p:spPr>
          <a:xfrm>
            <a:off x="3728847" y="4696125"/>
            <a:ext cx="216636" cy="40077"/>
          </a:xfrm>
          <a:custGeom>
            <a:avLst/>
            <a:gdLst/>
            <a:ahLst/>
            <a:cxnLst/>
            <a:rect l="l" t="t" r="r" b="b"/>
            <a:pathLst>
              <a:path w="35719" h="3449" fill="none" extrusionOk="0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w="5525" cap="flat" cmpd="sng">
            <a:solidFill>
              <a:schemeClr val="accent3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6"/>
          <p:cNvSpPr/>
          <p:nvPr/>
        </p:nvSpPr>
        <p:spPr>
          <a:xfrm>
            <a:off x="7409543" y="4903485"/>
            <a:ext cx="415144" cy="40086"/>
          </a:xfrm>
          <a:custGeom>
            <a:avLst/>
            <a:gdLst/>
            <a:ahLst/>
            <a:cxnLst/>
            <a:rect l="l" t="t" r="r" b="b"/>
            <a:pathLst>
              <a:path w="35719" h="3449" fill="none" extrusionOk="0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w="5525" cap="flat" cmpd="sng">
            <a:solidFill>
              <a:schemeClr val="accent2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6"/>
          <p:cNvSpPr/>
          <p:nvPr/>
        </p:nvSpPr>
        <p:spPr>
          <a:xfrm>
            <a:off x="488567" y="3640139"/>
            <a:ext cx="64307" cy="64307"/>
          </a:xfrm>
          <a:custGeom>
            <a:avLst/>
            <a:gdLst/>
            <a:ahLst/>
            <a:cxnLst/>
            <a:rect l="l" t="t" r="r" b="b"/>
            <a:pathLst>
              <a:path w="5533" h="5533" fill="none" extrusionOk="0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w="5525" cap="flat" cmpd="sng">
            <a:solidFill>
              <a:schemeClr val="accent4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6"/>
          <p:cNvSpPr/>
          <p:nvPr/>
        </p:nvSpPr>
        <p:spPr>
          <a:xfrm>
            <a:off x="721392" y="1316452"/>
            <a:ext cx="64307" cy="64307"/>
          </a:xfrm>
          <a:custGeom>
            <a:avLst/>
            <a:gdLst/>
            <a:ahLst/>
            <a:cxnLst/>
            <a:rect l="l" t="t" r="r" b="b"/>
            <a:pathLst>
              <a:path w="5533" h="5533" fill="none" extrusionOk="0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w="5525" cap="flat" cmpd="sng">
            <a:solidFill>
              <a:schemeClr val="accent4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6"/>
          <p:cNvSpPr/>
          <p:nvPr/>
        </p:nvSpPr>
        <p:spPr>
          <a:xfrm>
            <a:off x="380067" y="779889"/>
            <a:ext cx="64307" cy="64307"/>
          </a:xfrm>
          <a:custGeom>
            <a:avLst/>
            <a:gdLst/>
            <a:ahLst/>
            <a:cxnLst/>
            <a:rect l="l" t="t" r="r" b="b"/>
            <a:pathLst>
              <a:path w="5533" h="5533" fill="none" extrusionOk="0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w="5525" cap="flat" cmpd="sng">
            <a:solidFill>
              <a:schemeClr val="accent4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6"/>
          <p:cNvSpPr/>
          <p:nvPr/>
        </p:nvSpPr>
        <p:spPr>
          <a:xfrm>
            <a:off x="566617" y="4896889"/>
            <a:ext cx="64307" cy="64307"/>
          </a:xfrm>
          <a:custGeom>
            <a:avLst/>
            <a:gdLst/>
            <a:ahLst/>
            <a:cxnLst/>
            <a:rect l="l" t="t" r="r" b="b"/>
            <a:pathLst>
              <a:path w="5533" h="5533" fill="none" extrusionOk="0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w="5525" cap="flat" cmpd="sng">
            <a:solidFill>
              <a:schemeClr val="accent4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6"/>
          <p:cNvSpPr/>
          <p:nvPr/>
        </p:nvSpPr>
        <p:spPr>
          <a:xfrm>
            <a:off x="1919817" y="4903464"/>
            <a:ext cx="64307" cy="64307"/>
          </a:xfrm>
          <a:custGeom>
            <a:avLst/>
            <a:gdLst/>
            <a:ahLst/>
            <a:cxnLst/>
            <a:rect l="l" t="t" r="r" b="b"/>
            <a:pathLst>
              <a:path w="5533" h="5533" fill="none" extrusionOk="0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w="5525" cap="flat" cmpd="sng">
            <a:solidFill>
              <a:schemeClr val="accent2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6"/>
          <p:cNvSpPr/>
          <p:nvPr/>
        </p:nvSpPr>
        <p:spPr>
          <a:xfrm>
            <a:off x="6461092" y="4771427"/>
            <a:ext cx="64307" cy="64307"/>
          </a:xfrm>
          <a:custGeom>
            <a:avLst/>
            <a:gdLst/>
            <a:ahLst/>
            <a:cxnLst/>
            <a:rect l="l" t="t" r="r" b="b"/>
            <a:pathLst>
              <a:path w="5533" h="5533" fill="none" extrusionOk="0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w="5525" cap="flat" cmpd="sng">
            <a:solidFill>
              <a:schemeClr val="accent4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6"/>
          <p:cNvSpPr/>
          <p:nvPr/>
        </p:nvSpPr>
        <p:spPr>
          <a:xfrm>
            <a:off x="412198" y="1593750"/>
            <a:ext cx="301022" cy="40077"/>
          </a:xfrm>
          <a:custGeom>
            <a:avLst/>
            <a:gdLst/>
            <a:ahLst/>
            <a:cxnLst/>
            <a:rect l="l" t="t" r="r" b="b"/>
            <a:pathLst>
              <a:path w="35719" h="3449" fill="none" extrusionOk="0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w="5525" cap="flat" cmpd="sng">
            <a:solidFill>
              <a:schemeClr val="accent1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6"/>
          <p:cNvSpPr/>
          <p:nvPr/>
        </p:nvSpPr>
        <p:spPr>
          <a:xfrm>
            <a:off x="4872225" y="326378"/>
            <a:ext cx="64293" cy="64293"/>
          </a:xfrm>
          <a:custGeom>
            <a:avLst/>
            <a:gdLst/>
            <a:ahLst/>
            <a:cxnLst/>
            <a:rect l="l" t="t" r="r" b="b"/>
            <a:pathLst>
              <a:path w="5533" h="5533" fill="none" extrusionOk="0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w="5525" cap="flat" cmpd="sng">
            <a:solidFill>
              <a:schemeClr val="accent4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6"/>
          <p:cNvSpPr/>
          <p:nvPr/>
        </p:nvSpPr>
        <p:spPr>
          <a:xfrm>
            <a:off x="370211" y="4106388"/>
            <a:ext cx="301022" cy="40077"/>
          </a:xfrm>
          <a:custGeom>
            <a:avLst/>
            <a:gdLst/>
            <a:ahLst/>
            <a:cxnLst/>
            <a:rect l="l" t="t" r="r" b="b"/>
            <a:pathLst>
              <a:path w="35719" h="3449" fill="none" extrusionOk="0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w="5525" cap="flat" cmpd="sng">
            <a:solidFill>
              <a:schemeClr val="accent1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6"/>
          <p:cNvSpPr/>
          <p:nvPr/>
        </p:nvSpPr>
        <p:spPr>
          <a:xfrm>
            <a:off x="965573" y="1218975"/>
            <a:ext cx="301022" cy="40077"/>
          </a:xfrm>
          <a:custGeom>
            <a:avLst/>
            <a:gdLst/>
            <a:ahLst/>
            <a:cxnLst/>
            <a:rect l="l" t="t" r="r" b="b"/>
            <a:pathLst>
              <a:path w="35719" h="3449" fill="none" extrusionOk="0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w="5525" cap="flat" cmpd="sng">
            <a:solidFill>
              <a:schemeClr val="accent2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6"/>
          <p:cNvSpPr/>
          <p:nvPr/>
        </p:nvSpPr>
        <p:spPr>
          <a:xfrm>
            <a:off x="2007997" y="189025"/>
            <a:ext cx="216636" cy="40077"/>
          </a:xfrm>
          <a:custGeom>
            <a:avLst/>
            <a:gdLst/>
            <a:ahLst/>
            <a:cxnLst/>
            <a:rect l="l" t="t" r="r" b="b"/>
            <a:pathLst>
              <a:path w="35719" h="3449" fill="none" extrusionOk="0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w="5525" cap="flat" cmpd="sng">
            <a:solidFill>
              <a:schemeClr val="accent3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6"/>
          <p:cNvSpPr/>
          <p:nvPr/>
        </p:nvSpPr>
        <p:spPr>
          <a:xfrm>
            <a:off x="6035368" y="297660"/>
            <a:ext cx="415144" cy="40086"/>
          </a:xfrm>
          <a:custGeom>
            <a:avLst/>
            <a:gdLst/>
            <a:ahLst/>
            <a:cxnLst/>
            <a:rect l="l" t="t" r="r" b="b"/>
            <a:pathLst>
              <a:path w="35719" h="3449" fill="none" extrusionOk="0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w="5525" cap="flat" cmpd="sng">
            <a:solidFill>
              <a:schemeClr val="accent1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7"/>
          <p:cNvSpPr/>
          <p:nvPr/>
        </p:nvSpPr>
        <p:spPr>
          <a:xfrm>
            <a:off x="270825" y="111595"/>
            <a:ext cx="8602334" cy="4930561"/>
          </a:xfrm>
          <a:custGeom>
            <a:avLst/>
            <a:gdLst/>
            <a:ahLst/>
            <a:cxnLst/>
            <a:rect l="l" t="t" r="r" b="b"/>
            <a:pathLst>
              <a:path w="240507" h="145853" extrusionOk="0">
                <a:moveTo>
                  <a:pt x="3715" y="1"/>
                </a:moveTo>
                <a:cubicBezTo>
                  <a:pt x="1656" y="1"/>
                  <a:pt x="1" y="1656"/>
                  <a:pt x="1" y="3716"/>
                </a:cubicBezTo>
                <a:lnTo>
                  <a:pt x="1" y="142137"/>
                </a:lnTo>
                <a:cubicBezTo>
                  <a:pt x="1" y="144185"/>
                  <a:pt x="1656" y="145852"/>
                  <a:pt x="3715" y="145852"/>
                </a:cubicBezTo>
                <a:lnTo>
                  <a:pt x="236780" y="145852"/>
                </a:lnTo>
                <a:cubicBezTo>
                  <a:pt x="238840" y="145852"/>
                  <a:pt x="240507" y="144185"/>
                  <a:pt x="240507" y="142137"/>
                </a:cubicBezTo>
                <a:lnTo>
                  <a:pt x="240507" y="3716"/>
                </a:lnTo>
                <a:cubicBezTo>
                  <a:pt x="240507" y="1656"/>
                  <a:pt x="238840" y="1"/>
                  <a:pt x="23679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157163" dist="66675" dir="3420000" algn="bl" rotWithShape="0">
              <a:srgbClr val="000000">
                <a:alpha val="3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7"/>
          <p:cNvSpPr/>
          <p:nvPr/>
        </p:nvSpPr>
        <p:spPr>
          <a:xfrm>
            <a:off x="482650" y="250775"/>
            <a:ext cx="75600" cy="75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7"/>
          <p:cNvSpPr/>
          <p:nvPr/>
        </p:nvSpPr>
        <p:spPr>
          <a:xfrm>
            <a:off x="605675" y="250775"/>
            <a:ext cx="75600" cy="75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7"/>
          <p:cNvSpPr/>
          <p:nvPr/>
        </p:nvSpPr>
        <p:spPr>
          <a:xfrm>
            <a:off x="728700" y="250775"/>
            <a:ext cx="75600" cy="75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7"/>
          <p:cNvSpPr/>
          <p:nvPr/>
        </p:nvSpPr>
        <p:spPr>
          <a:xfrm>
            <a:off x="814925" y="539503"/>
            <a:ext cx="7432399" cy="500753"/>
          </a:xfrm>
          <a:custGeom>
            <a:avLst/>
            <a:gdLst/>
            <a:ahLst/>
            <a:cxnLst/>
            <a:rect l="l" t="t" r="r" b="b"/>
            <a:pathLst>
              <a:path w="285176" h="20331" extrusionOk="0">
                <a:moveTo>
                  <a:pt x="10165" y="0"/>
                </a:moveTo>
                <a:cubicBezTo>
                  <a:pt x="4554" y="0"/>
                  <a:pt x="0" y="4554"/>
                  <a:pt x="0" y="10165"/>
                </a:cubicBezTo>
                <a:cubicBezTo>
                  <a:pt x="0" y="15776"/>
                  <a:pt x="4554" y="20330"/>
                  <a:pt x="10165" y="20330"/>
                </a:cubicBezTo>
                <a:lnTo>
                  <a:pt x="275010" y="20330"/>
                </a:lnTo>
                <a:cubicBezTo>
                  <a:pt x="280621" y="20330"/>
                  <a:pt x="285175" y="15776"/>
                  <a:pt x="285175" y="10165"/>
                </a:cubicBezTo>
                <a:cubicBezTo>
                  <a:pt x="285175" y="4554"/>
                  <a:pt x="280621" y="0"/>
                  <a:pt x="27501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chemeClr val="dk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7"/>
          <p:cNvSpPr/>
          <p:nvPr/>
        </p:nvSpPr>
        <p:spPr>
          <a:xfrm>
            <a:off x="1091993" y="595564"/>
            <a:ext cx="392151" cy="388620"/>
          </a:xfrm>
          <a:custGeom>
            <a:avLst/>
            <a:gdLst/>
            <a:ahLst/>
            <a:cxnLst/>
            <a:rect l="l" t="t" r="r" b="b"/>
            <a:pathLst>
              <a:path w="209147" h="207264" extrusionOk="0">
                <a:moveTo>
                  <a:pt x="90787" y="25958"/>
                </a:moveTo>
                <a:cubicBezTo>
                  <a:pt x="126698" y="25958"/>
                  <a:pt x="155750" y="55010"/>
                  <a:pt x="155750" y="90787"/>
                </a:cubicBezTo>
                <a:cubicBezTo>
                  <a:pt x="155750" y="126698"/>
                  <a:pt x="126698" y="155750"/>
                  <a:pt x="90787" y="155750"/>
                </a:cubicBezTo>
                <a:cubicBezTo>
                  <a:pt x="55010" y="155750"/>
                  <a:pt x="25958" y="126698"/>
                  <a:pt x="25958" y="90787"/>
                </a:cubicBezTo>
                <a:cubicBezTo>
                  <a:pt x="25958" y="55010"/>
                  <a:pt x="55010" y="25958"/>
                  <a:pt x="90787" y="25958"/>
                </a:cubicBezTo>
                <a:close/>
                <a:moveTo>
                  <a:pt x="90787" y="0"/>
                </a:moveTo>
                <a:cubicBezTo>
                  <a:pt x="40619" y="0"/>
                  <a:pt x="0" y="40619"/>
                  <a:pt x="0" y="90787"/>
                </a:cubicBezTo>
                <a:cubicBezTo>
                  <a:pt x="0" y="140955"/>
                  <a:pt x="40619" y="181709"/>
                  <a:pt x="90787" y="181709"/>
                </a:cubicBezTo>
                <a:cubicBezTo>
                  <a:pt x="108810" y="181709"/>
                  <a:pt x="125622" y="176194"/>
                  <a:pt x="139745" y="167183"/>
                </a:cubicBezTo>
                <a:lnTo>
                  <a:pt x="174042" y="201615"/>
                </a:lnTo>
                <a:cubicBezTo>
                  <a:pt x="177875" y="205381"/>
                  <a:pt x="182852" y="207264"/>
                  <a:pt x="187828" y="207264"/>
                </a:cubicBezTo>
                <a:cubicBezTo>
                  <a:pt x="192805" y="207264"/>
                  <a:pt x="197781" y="205381"/>
                  <a:pt x="201615" y="201615"/>
                </a:cubicBezTo>
                <a:cubicBezTo>
                  <a:pt x="209147" y="193948"/>
                  <a:pt x="209147" y="181709"/>
                  <a:pt x="201615" y="174042"/>
                </a:cubicBezTo>
                <a:lnTo>
                  <a:pt x="167183" y="139745"/>
                </a:lnTo>
                <a:cubicBezTo>
                  <a:pt x="176329" y="125622"/>
                  <a:pt x="181709" y="108810"/>
                  <a:pt x="181709" y="90787"/>
                </a:cubicBezTo>
                <a:cubicBezTo>
                  <a:pt x="181709" y="40619"/>
                  <a:pt x="140955" y="0"/>
                  <a:pt x="9078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7"/>
          <p:cNvSpPr txBox="1">
            <a:spLocks noGrp="1"/>
          </p:cNvSpPr>
          <p:nvPr>
            <p:ph type="title"/>
          </p:nvPr>
        </p:nvSpPr>
        <p:spPr>
          <a:xfrm>
            <a:off x="1541075" y="544291"/>
            <a:ext cx="64869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7"/>
          <p:cNvSpPr txBox="1">
            <a:spLocks noGrp="1"/>
          </p:cNvSpPr>
          <p:nvPr>
            <p:ph type="subTitle" idx="1"/>
          </p:nvPr>
        </p:nvSpPr>
        <p:spPr>
          <a:xfrm>
            <a:off x="4778845" y="2124500"/>
            <a:ext cx="3073200" cy="12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2" name="Google Shape;122;p7"/>
          <p:cNvSpPr/>
          <p:nvPr/>
        </p:nvSpPr>
        <p:spPr>
          <a:xfrm>
            <a:off x="3728847" y="4696125"/>
            <a:ext cx="216636" cy="40077"/>
          </a:xfrm>
          <a:custGeom>
            <a:avLst/>
            <a:gdLst/>
            <a:ahLst/>
            <a:cxnLst/>
            <a:rect l="l" t="t" r="r" b="b"/>
            <a:pathLst>
              <a:path w="35719" h="3449" fill="none" extrusionOk="0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w="5525" cap="flat" cmpd="sng">
            <a:solidFill>
              <a:schemeClr val="accent3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7"/>
          <p:cNvSpPr/>
          <p:nvPr/>
        </p:nvSpPr>
        <p:spPr>
          <a:xfrm>
            <a:off x="7409543" y="4903485"/>
            <a:ext cx="415144" cy="40086"/>
          </a:xfrm>
          <a:custGeom>
            <a:avLst/>
            <a:gdLst/>
            <a:ahLst/>
            <a:cxnLst/>
            <a:rect l="l" t="t" r="r" b="b"/>
            <a:pathLst>
              <a:path w="35719" h="3449" fill="none" extrusionOk="0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w="5525" cap="flat" cmpd="sng">
            <a:solidFill>
              <a:schemeClr val="accent2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7"/>
          <p:cNvSpPr/>
          <p:nvPr/>
        </p:nvSpPr>
        <p:spPr>
          <a:xfrm>
            <a:off x="488567" y="3640139"/>
            <a:ext cx="64307" cy="64307"/>
          </a:xfrm>
          <a:custGeom>
            <a:avLst/>
            <a:gdLst/>
            <a:ahLst/>
            <a:cxnLst/>
            <a:rect l="l" t="t" r="r" b="b"/>
            <a:pathLst>
              <a:path w="5533" h="5533" fill="none" extrusionOk="0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w="5525" cap="flat" cmpd="sng">
            <a:solidFill>
              <a:schemeClr val="accent4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7"/>
          <p:cNvSpPr/>
          <p:nvPr/>
        </p:nvSpPr>
        <p:spPr>
          <a:xfrm>
            <a:off x="721392" y="1316452"/>
            <a:ext cx="64307" cy="64307"/>
          </a:xfrm>
          <a:custGeom>
            <a:avLst/>
            <a:gdLst/>
            <a:ahLst/>
            <a:cxnLst/>
            <a:rect l="l" t="t" r="r" b="b"/>
            <a:pathLst>
              <a:path w="5533" h="5533" fill="none" extrusionOk="0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w="5525" cap="flat" cmpd="sng">
            <a:solidFill>
              <a:schemeClr val="accent4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7"/>
          <p:cNvSpPr/>
          <p:nvPr/>
        </p:nvSpPr>
        <p:spPr>
          <a:xfrm>
            <a:off x="380067" y="779889"/>
            <a:ext cx="64307" cy="64307"/>
          </a:xfrm>
          <a:custGeom>
            <a:avLst/>
            <a:gdLst/>
            <a:ahLst/>
            <a:cxnLst/>
            <a:rect l="l" t="t" r="r" b="b"/>
            <a:pathLst>
              <a:path w="5533" h="5533" fill="none" extrusionOk="0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w="5525" cap="flat" cmpd="sng">
            <a:solidFill>
              <a:schemeClr val="accent4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7"/>
          <p:cNvSpPr/>
          <p:nvPr/>
        </p:nvSpPr>
        <p:spPr>
          <a:xfrm>
            <a:off x="795217" y="4439689"/>
            <a:ext cx="64307" cy="64307"/>
          </a:xfrm>
          <a:custGeom>
            <a:avLst/>
            <a:gdLst/>
            <a:ahLst/>
            <a:cxnLst/>
            <a:rect l="l" t="t" r="r" b="b"/>
            <a:pathLst>
              <a:path w="5533" h="5533" fill="none" extrusionOk="0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w="5525" cap="flat" cmpd="sng">
            <a:solidFill>
              <a:schemeClr val="accent4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7"/>
          <p:cNvSpPr/>
          <p:nvPr/>
        </p:nvSpPr>
        <p:spPr>
          <a:xfrm>
            <a:off x="1919817" y="4903464"/>
            <a:ext cx="64307" cy="64307"/>
          </a:xfrm>
          <a:custGeom>
            <a:avLst/>
            <a:gdLst/>
            <a:ahLst/>
            <a:cxnLst/>
            <a:rect l="l" t="t" r="r" b="b"/>
            <a:pathLst>
              <a:path w="5533" h="5533" fill="none" extrusionOk="0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w="5525" cap="flat" cmpd="sng">
            <a:solidFill>
              <a:schemeClr val="accent2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7"/>
          <p:cNvSpPr/>
          <p:nvPr/>
        </p:nvSpPr>
        <p:spPr>
          <a:xfrm>
            <a:off x="6461092" y="4771427"/>
            <a:ext cx="64307" cy="64307"/>
          </a:xfrm>
          <a:custGeom>
            <a:avLst/>
            <a:gdLst/>
            <a:ahLst/>
            <a:cxnLst/>
            <a:rect l="l" t="t" r="r" b="b"/>
            <a:pathLst>
              <a:path w="5533" h="5533" fill="none" extrusionOk="0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w="5525" cap="flat" cmpd="sng">
            <a:solidFill>
              <a:schemeClr val="accent4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7"/>
          <p:cNvSpPr/>
          <p:nvPr/>
        </p:nvSpPr>
        <p:spPr>
          <a:xfrm>
            <a:off x="412198" y="1593750"/>
            <a:ext cx="301022" cy="40077"/>
          </a:xfrm>
          <a:custGeom>
            <a:avLst/>
            <a:gdLst/>
            <a:ahLst/>
            <a:cxnLst/>
            <a:rect l="l" t="t" r="r" b="b"/>
            <a:pathLst>
              <a:path w="35719" h="3449" fill="none" extrusionOk="0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w="5525" cap="flat" cmpd="sng">
            <a:solidFill>
              <a:schemeClr val="accent1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7"/>
          <p:cNvSpPr/>
          <p:nvPr/>
        </p:nvSpPr>
        <p:spPr>
          <a:xfrm>
            <a:off x="4872225" y="326378"/>
            <a:ext cx="64293" cy="64293"/>
          </a:xfrm>
          <a:custGeom>
            <a:avLst/>
            <a:gdLst/>
            <a:ahLst/>
            <a:cxnLst/>
            <a:rect l="l" t="t" r="r" b="b"/>
            <a:pathLst>
              <a:path w="5533" h="5533" fill="none" extrusionOk="0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w="5525" cap="flat" cmpd="sng">
            <a:solidFill>
              <a:schemeClr val="accent4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7"/>
          <p:cNvSpPr/>
          <p:nvPr/>
        </p:nvSpPr>
        <p:spPr>
          <a:xfrm>
            <a:off x="370211" y="4106388"/>
            <a:ext cx="301022" cy="40077"/>
          </a:xfrm>
          <a:custGeom>
            <a:avLst/>
            <a:gdLst/>
            <a:ahLst/>
            <a:cxnLst/>
            <a:rect l="l" t="t" r="r" b="b"/>
            <a:pathLst>
              <a:path w="35719" h="3449" fill="none" extrusionOk="0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w="5525" cap="flat" cmpd="sng">
            <a:solidFill>
              <a:schemeClr val="accent1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7"/>
          <p:cNvSpPr/>
          <p:nvPr/>
        </p:nvSpPr>
        <p:spPr>
          <a:xfrm>
            <a:off x="965573" y="1218975"/>
            <a:ext cx="301022" cy="40077"/>
          </a:xfrm>
          <a:custGeom>
            <a:avLst/>
            <a:gdLst/>
            <a:ahLst/>
            <a:cxnLst/>
            <a:rect l="l" t="t" r="r" b="b"/>
            <a:pathLst>
              <a:path w="35719" h="3449" fill="none" extrusionOk="0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w="5525" cap="flat" cmpd="sng">
            <a:solidFill>
              <a:schemeClr val="accent2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7"/>
          <p:cNvSpPr/>
          <p:nvPr/>
        </p:nvSpPr>
        <p:spPr>
          <a:xfrm>
            <a:off x="2007997" y="189025"/>
            <a:ext cx="216636" cy="40077"/>
          </a:xfrm>
          <a:custGeom>
            <a:avLst/>
            <a:gdLst/>
            <a:ahLst/>
            <a:cxnLst/>
            <a:rect l="l" t="t" r="r" b="b"/>
            <a:pathLst>
              <a:path w="35719" h="3449" fill="none" extrusionOk="0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w="5525" cap="flat" cmpd="sng">
            <a:solidFill>
              <a:schemeClr val="accent3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1"/>
          <p:cNvSpPr/>
          <p:nvPr/>
        </p:nvSpPr>
        <p:spPr>
          <a:xfrm>
            <a:off x="270825" y="111595"/>
            <a:ext cx="8602334" cy="4930561"/>
          </a:xfrm>
          <a:custGeom>
            <a:avLst/>
            <a:gdLst/>
            <a:ahLst/>
            <a:cxnLst/>
            <a:rect l="l" t="t" r="r" b="b"/>
            <a:pathLst>
              <a:path w="240507" h="145853" extrusionOk="0">
                <a:moveTo>
                  <a:pt x="3715" y="1"/>
                </a:moveTo>
                <a:cubicBezTo>
                  <a:pt x="1656" y="1"/>
                  <a:pt x="1" y="1656"/>
                  <a:pt x="1" y="3716"/>
                </a:cubicBezTo>
                <a:lnTo>
                  <a:pt x="1" y="142137"/>
                </a:lnTo>
                <a:cubicBezTo>
                  <a:pt x="1" y="144185"/>
                  <a:pt x="1656" y="145852"/>
                  <a:pt x="3715" y="145852"/>
                </a:cubicBezTo>
                <a:lnTo>
                  <a:pt x="236780" y="145852"/>
                </a:lnTo>
                <a:cubicBezTo>
                  <a:pt x="238840" y="145852"/>
                  <a:pt x="240507" y="144185"/>
                  <a:pt x="240507" y="142137"/>
                </a:cubicBezTo>
                <a:lnTo>
                  <a:pt x="240507" y="3716"/>
                </a:lnTo>
                <a:cubicBezTo>
                  <a:pt x="240507" y="1656"/>
                  <a:pt x="238840" y="1"/>
                  <a:pt x="23679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157163" dist="66675" dir="3420000" algn="bl" rotWithShape="0">
              <a:srgbClr val="000000">
                <a:alpha val="3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11"/>
          <p:cNvSpPr/>
          <p:nvPr/>
        </p:nvSpPr>
        <p:spPr>
          <a:xfrm>
            <a:off x="482650" y="250775"/>
            <a:ext cx="75600" cy="75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11"/>
          <p:cNvSpPr/>
          <p:nvPr/>
        </p:nvSpPr>
        <p:spPr>
          <a:xfrm>
            <a:off x="605675" y="250775"/>
            <a:ext cx="75600" cy="75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1"/>
          <p:cNvSpPr/>
          <p:nvPr/>
        </p:nvSpPr>
        <p:spPr>
          <a:xfrm>
            <a:off x="728700" y="250775"/>
            <a:ext cx="75600" cy="75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11"/>
          <p:cNvSpPr txBox="1">
            <a:spLocks noGrp="1"/>
          </p:cNvSpPr>
          <p:nvPr>
            <p:ph type="title" hasCustomPrompt="1"/>
          </p:nvPr>
        </p:nvSpPr>
        <p:spPr>
          <a:xfrm>
            <a:off x="1063325" y="1368500"/>
            <a:ext cx="65892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95" name="Google Shape;195;p11"/>
          <p:cNvSpPr txBox="1">
            <a:spLocks noGrp="1"/>
          </p:cNvSpPr>
          <p:nvPr>
            <p:ph type="body" idx="1"/>
          </p:nvPr>
        </p:nvSpPr>
        <p:spPr>
          <a:xfrm>
            <a:off x="2744600" y="3566000"/>
            <a:ext cx="3654900" cy="74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6" name="Google Shape;196;p11"/>
          <p:cNvSpPr/>
          <p:nvPr/>
        </p:nvSpPr>
        <p:spPr>
          <a:xfrm>
            <a:off x="488567" y="3640139"/>
            <a:ext cx="64307" cy="64307"/>
          </a:xfrm>
          <a:custGeom>
            <a:avLst/>
            <a:gdLst/>
            <a:ahLst/>
            <a:cxnLst/>
            <a:rect l="l" t="t" r="r" b="b"/>
            <a:pathLst>
              <a:path w="5533" h="5533" fill="none" extrusionOk="0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w="5525" cap="flat" cmpd="sng">
            <a:solidFill>
              <a:schemeClr val="accent4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11"/>
          <p:cNvSpPr/>
          <p:nvPr/>
        </p:nvSpPr>
        <p:spPr>
          <a:xfrm>
            <a:off x="573798" y="1392652"/>
            <a:ext cx="64307" cy="64307"/>
          </a:xfrm>
          <a:custGeom>
            <a:avLst/>
            <a:gdLst/>
            <a:ahLst/>
            <a:cxnLst/>
            <a:rect l="l" t="t" r="r" b="b"/>
            <a:pathLst>
              <a:path w="5533" h="5533" fill="none" extrusionOk="0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w="5525" cap="flat" cmpd="sng">
            <a:solidFill>
              <a:schemeClr val="accent4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11"/>
          <p:cNvSpPr/>
          <p:nvPr/>
        </p:nvSpPr>
        <p:spPr>
          <a:xfrm>
            <a:off x="380067" y="779889"/>
            <a:ext cx="64307" cy="64307"/>
          </a:xfrm>
          <a:custGeom>
            <a:avLst/>
            <a:gdLst/>
            <a:ahLst/>
            <a:cxnLst/>
            <a:rect l="l" t="t" r="r" b="b"/>
            <a:pathLst>
              <a:path w="5533" h="5533" fill="none" extrusionOk="0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w="5525" cap="flat" cmpd="sng">
            <a:solidFill>
              <a:schemeClr val="accent4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11"/>
          <p:cNvSpPr/>
          <p:nvPr/>
        </p:nvSpPr>
        <p:spPr>
          <a:xfrm>
            <a:off x="566617" y="4592089"/>
            <a:ext cx="64307" cy="64307"/>
          </a:xfrm>
          <a:custGeom>
            <a:avLst/>
            <a:gdLst/>
            <a:ahLst/>
            <a:cxnLst/>
            <a:rect l="l" t="t" r="r" b="b"/>
            <a:pathLst>
              <a:path w="5533" h="5533" fill="none" extrusionOk="0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w="5525" cap="flat" cmpd="sng">
            <a:solidFill>
              <a:schemeClr val="accent4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11"/>
          <p:cNvSpPr/>
          <p:nvPr/>
        </p:nvSpPr>
        <p:spPr>
          <a:xfrm>
            <a:off x="412198" y="1593750"/>
            <a:ext cx="301022" cy="40077"/>
          </a:xfrm>
          <a:custGeom>
            <a:avLst/>
            <a:gdLst/>
            <a:ahLst/>
            <a:cxnLst/>
            <a:rect l="l" t="t" r="r" b="b"/>
            <a:pathLst>
              <a:path w="35719" h="3449" fill="none" extrusionOk="0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w="5525" cap="flat" cmpd="sng">
            <a:solidFill>
              <a:schemeClr val="accent1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11"/>
          <p:cNvSpPr/>
          <p:nvPr/>
        </p:nvSpPr>
        <p:spPr>
          <a:xfrm>
            <a:off x="370211" y="4106388"/>
            <a:ext cx="301022" cy="40077"/>
          </a:xfrm>
          <a:custGeom>
            <a:avLst/>
            <a:gdLst/>
            <a:ahLst/>
            <a:cxnLst/>
            <a:rect l="l" t="t" r="r" b="b"/>
            <a:pathLst>
              <a:path w="35719" h="3449" fill="none" extrusionOk="0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w="5525" cap="flat" cmpd="sng">
            <a:solidFill>
              <a:schemeClr val="accent1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11"/>
          <p:cNvSpPr/>
          <p:nvPr/>
        </p:nvSpPr>
        <p:spPr>
          <a:xfrm>
            <a:off x="478854" y="1142775"/>
            <a:ext cx="301022" cy="40077"/>
          </a:xfrm>
          <a:custGeom>
            <a:avLst/>
            <a:gdLst/>
            <a:ahLst/>
            <a:cxnLst/>
            <a:rect l="l" t="t" r="r" b="b"/>
            <a:pathLst>
              <a:path w="35719" h="3449" fill="none" extrusionOk="0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w="5525" cap="flat" cmpd="sng">
            <a:solidFill>
              <a:schemeClr val="accent2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11"/>
          <p:cNvSpPr/>
          <p:nvPr/>
        </p:nvSpPr>
        <p:spPr>
          <a:xfrm>
            <a:off x="1283317" y="4775289"/>
            <a:ext cx="64307" cy="64307"/>
          </a:xfrm>
          <a:custGeom>
            <a:avLst/>
            <a:gdLst/>
            <a:ahLst/>
            <a:cxnLst/>
            <a:rect l="l" t="t" r="r" b="b"/>
            <a:pathLst>
              <a:path w="5533" h="5533" fill="none" extrusionOk="0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w="5525" cap="flat" cmpd="sng">
            <a:solidFill>
              <a:schemeClr val="accent4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11"/>
          <p:cNvSpPr/>
          <p:nvPr/>
        </p:nvSpPr>
        <p:spPr>
          <a:xfrm>
            <a:off x="552873" y="2491438"/>
            <a:ext cx="301022" cy="40077"/>
          </a:xfrm>
          <a:custGeom>
            <a:avLst/>
            <a:gdLst/>
            <a:ahLst/>
            <a:cxnLst/>
            <a:rect l="l" t="t" r="r" b="b"/>
            <a:pathLst>
              <a:path w="35719" h="3449" fill="none" extrusionOk="0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w="5525" cap="flat" cmpd="sng">
            <a:solidFill>
              <a:schemeClr val="accent1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11"/>
          <p:cNvSpPr/>
          <p:nvPr/>
        </p:nvSpPr>
        <p:spPr>
          <a:xfrm>
            <a:off x="982304" y="670700"/>
            <a:ext cx="301022" cy="40077"/>
          </a:xfrm>
          <a:custGeom>
            <a:avLst/>
            <a:gdLst/>
            <a:ahLst/>
            <a:cxnLst/>
            <a:rect l="l" t="t" r="r" b="b"/>
            <a:pathLst>
              <a:path w="35719" h="3449" fill="none" extrusionOk="0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w="5525" cap="flat" cmpd="sng">
            <a:solidFill>
              <a:schemeClr val="accent2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11"/>
          <p:cNvSpPr/>
          <p:nvPr/>
        </p:nvSpPr>
        <p:spPr>
          <a:xfrm>
            <a:off x="814925" y="539503"/>
            <a:ext cx="7432399" cy="500753"/>
          </a:xfrm>
          <a:custGeom>
            <a:avLst/>
            <a:gdLst/>
            <a:ahLst/>
            <a:cxnLst/>
            <a:rect l="l" t="t" r="r" b="b"/>
            <a:pathLst>
              <a:path w="285176" h="20331" extrusionOk="0">
                <a:moveTo>
                  <a:pt x="10165" y="0"/>
                </a:moveTo>
                <a:cubicBezTo>
                  <a:pt x="4554" y="0"/>
                  <a:pt x="0" y="4554"/>
                  <a:pt x="0" y="10165"/>
                </a:cubicBezTo>
                <a:cubicBezTo>
                  <a:pt x="0" y="15776"/>
                  <a:pt x="4554" y="20330"/>
                  <a:pt x="10165" y="20330"/>
                </a:cubicBezTo>
                <a:lnTo>
                  <a:pt x="275010" y="20330"/>
                </a:lnTo>
                <a:cubicBezTo>
                  <a:pt x="280621" y="20330"/>
                  <a:pt x="285175" y="15776"/>
                  <a:pt x="285175" y="10165"/>
                </a:cubicBezTo>
                <a:cubicBezTo>
                  <a:pt x="285175" y="4554"/>
                  <a:pt x="280621" y="0"/>
                  <a:pt x="27501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chemeClr val="dk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11"/>
          <p:cNvSpPr/>
          <p:nvPr/>
        </p:nvSpPr>
        <p:spPr>
          <a:xfrm>
            <a:off x="1091993" y="595564"/>
            <a:ext cx="392151" cy="388620"/>
          </a:xfrm>
          <a:custGeom>
            <a:avLst/>
            <a:gdLst/>
            <a:ahLst/>
            <a:cxnLst/>
            <a:rect l="l" t="t" r="r" b="b"/>
            <a:pathLst>
              <a:path w="209147" h="207264" extrusionOk="0">
                <a:moveTo>
                  <a:pt x="90787" y="25958"/>
                </a:moveTo>
                <a:cubicBezTo>
                  <a:pt x="126698" y="25958"/>
                  <a:pt x="155750" y="55010"/>
                  <a:pt x="155750" y="90787"/>
                </a:cubicBezTo>
                <a:cubicBezTo>
                  <a:pt x="155750" y="126698"/>
                  <a:pt x="126698" y="155750"/>
                  <a:pt x="90787" y="155750"/>
                </a:cubicBezTo>
                <a:cubicBezTo>
                  <a:pt x="55010" y="155750"/>
                  <a:pt x="25958" y="126698"/>
                  <a:pt x="25958" y="90787"/>
                </a:cubicBezTo>
                <a:cubicBezTo>
                  <a:pt x="25958" y="55010"/>
                  <a:pt x="55010" y="25958"/>
                  <a:pt x="90787" y="25958"/>
                </a:cubicBezTo>
                <a:close/>
                <a:moveTo>
                  <a:pt x="90787" y="0"/>
                </a:moveTo>
                <a:cubicBezTo>
                  <a:pt x="40619" y="0"/>
                  <a:pt x="0" y="40619"/>
                  <a:pt x="0" y="90787"/>
                </a:cubicBezTo>
                <a:cubicBezTo>
                  <a:pt x="0" y="140955"/>
                  <a:pt x="40619" y="181709"/>
                  <a:pt x="90787" y="181709"/>
                </a:cubicBezTo>
                <a:cubicBezTo>
                  <a:pt x="108810" y="181709"/>
                  <a:pt x="125622" y="176194"/>
                  <a:pt x="139745" y="167183"/>
                </a:cubicBezTo>
                <a:lnTo>
                  <a:pt x="174042" y="201615"/>
                </a:lnTo>
                <a:cubicBezTo>
                  <a:pt x="177875" y="205381"/>
                  <a:pt x="182852" y="207264"/>
                  <a:pt x="187828" y="207264"/>
                </a:cubicBezTo>
                <a:cubicBezTo>
                  <a:pt x="192805" y="207264"/>
                  <a:pt x="197781" y="205381"/>
                  <a:pt x="201615" y="201615"/>
                </a:cubicBezTo>
                <a:cubicBezTo>
                  <a:pt x="209147" y="193948"/>
                  <a:pt x="209147" y="181709"/>
                  <a:pt x="201615" y="174042"/>
                </a:cubicBezTo>
                <a:lnTo>
                  <a:pt x="167183" y="139745"/>
                </a:lnTo>
                <a:cubicBezTo>
                  <a:pt x="176329" y="125622"/>
                  <a:pt x="181709" y="108810"/>
                  <a:pt x="181709" y="90787"/>
                </a:cubicBezTo>
                <a:cubicBezTo>
                  <a:pt x="181709" y="40619"/>
                  <a:pt x="140955" y="0"/>
                  <a:pt x="9078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1"/>
          <p:cNvSpPr txBox="1">
            <a:spLocks noGrp="1"/>
          </p:cNvSpPr>
          <p:nvPr>
            <p:ph type="title" idx="2"/>
          </p:nvPr>
        </p:nvSpPr>
        <p:spPr>
          <a:xfrm>
            <a:off x="1540300" y="543900"/>
            <a:ext cx="51762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TITLE_AND_BODY_1"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4"/>
          <p:cNvSpPr/>
          <p:nvPr/>
        </p:nvSpPr>
        <p:spPr>
          <a:xfrm>
            <a:off x="270825" y="111595"/>
            <a:ext cx="8602334" cy="4930561"/>
          </a:xfrm>
          <a:custGeom>
            <a:avLst/>
            <a:gdLst/>
            <a:ahLst/>
            <a:cxnLst/>
            <a:rect l="l" t="t" r="r" b="b"/>
            <a:pathLst>
              <a:path w="240507" h="145853" extrusionOk="0">
                <a:moveTo>
                  <a:pt x="3715" y="1"/>
                </a:moveTo>
                <a:cubicBezTo>
                  <a:pt x="1656" y="1"/>
                  <a:pt x="1" y="1656"/>
                  <a:pt x="1" y="3716"/>
                </a:cubicBezTo>
                <a:lnTo>
                  <a:pt x="1" y="142137"/>
                </a:lnTo>
                <a:cubicBezTo>
                  <a:pt x="1" y="144185"/>
                  <a:pt x="1656" y="145852"/>
                  <a:pt x="3715" y="145852"/>
                </a:cubicBezTo>
                <a:lnTo>
                  <a:pt x="236780" y="145852"/>
                </a:lnTo>
                <a:cubicBezTo>
                  <a:pt x="238840" y="145852"/>
                  <a:pt x="240507" y="144185"/>
                  <a:pt x="240507" y="142137"/>
                </a:cubicBezTo>
                <a:lnTo>
                  <a:pt x="240507" y="3716"/>
                </a:lnTo>
                <a:cubicBezTo>
                  <a:pt x="240507" y="1656"/>
                  <a:pt x="238840" y="1"/>
                  <a:pt x="23679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157163" dist="66675" dir="3420000" algn="bl" rotWithShape="0">
              <a:srgbClr val="000000">
                <a:alpha val="3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14"/>
          <p:cNvSpPr/>
          <p:nvPr/>
        </p:nvSpPr>
        <p:spPr>
          <a:xfrm>
            <a:off x="482650" y="250775"/>
            <a:ext cx="75600" cy="75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14"/>
          <p:cNvSpPr/>
          <p:nvPr/>
        </p:nvSpPr>
        <p:spPr>
          <a:xfrm>
            <a:off x="605675" y="250775"/>
            <a:ext cx="75600" cy="75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14"/>
          <p:cNvSpPr/>
          <p:nvPr/>
        </p:nvSpPr>
        <p:spPr>
          <a:xfrm>
            <a:off x="728700" y="250775"/>
            <a:ext cx="75600" cy="75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14"/>
          <p:cNvSpPr/>
          <p:nvPr/>
        </p:nvSpPr>
        <p:spPr>
          <a:xfrm>
            <a:off x="814925" y="539503"/>
            <a:ext cx="7432399" cy="500753"/>
          </a:xfrm>
          <a:custGeom>
            <a:avLst/>
            <a:gdLst/>
            <a:ahLst/>
            <a:cxnLst/>
            <a:rect l="l" t="t" r="r" b="b"/>
            <a:pathLst>
              <a:path w="285176" h="20331" extrusionOk="0">
                <a:moveTo>
                  <a:pt x="10165" y="0"/>
                </a:moveTo>
                <a:cubicBezTo>
                  <a:pt x="4554" y="0"/>
                  <a:pt x="0" y="4554"/>
                  <a:pt x="0" y="10165"/>
                </a:cubicBezTo>
                <a:cubicBezTo>
                  <a:pt x="0" y="15776"/>
                  <a:pt x="4554" y="20330"/>
                  <a:pt x="10165" y="20330"/>
                </a:cubicBezTo>
                <a:lnTo>
                  <a:pt x="275010" y="20330"/>
                </a:lnTo>
                <a:cubicBezTo>
                  <a:pt x="280621" y="20330"/>
                  <a:pt x="285175" y="15776"/>
                  <a:pt x="285175" y="10165"/>
                </a:cubicBezTo>
                <a:cubicBezTo>
                  <a:pt x="285175" y="4554"/>
                  <a:pt x="280621" y="0"/>
                  <a:pt x="27501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chemeClr val="dk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14"/>
          <p:cNvSpPr/>
          <p:nvPr/>
        </p:nvSpPr>
        <p:spPr>
          <a:xfrm>
            <a:off x="1091993" y="595564"/>
            <a:ext cx="392151" cy="388620"/>
          </a:xfrm>
          <a:custGeom>
            <a:avLst/>
            <a:gdLst/>
            <a:ahLst/>
            <a:cxnLst/>
            <a:rect l="l" t="t" r="r" b="b"/>
            <a:pathLst>
              <a:path w="209147" h="207264" extrusionOk="0">
                <a:moveTo>
                  <a:pt x="90787" y="25958"/>
                </a:moveTo>
                <a:cubicBezTo>
                  <a:pt x="126698" y="25958"/>
                  <a:pt x="155750" y="55010"/>
                  <a:pt x="155750" y="90787"/>
                </a:cubicBezTo>
                <a:cubicBezTo>
                  <a:pt x="155750" y="126698"/>
                  <a:pt x="126698" y="155750"/>
                  <a:pt x="90787" y="155750"/>
                </a:cubicBezTo>
                <a:cubicBezTo>
                  <a:pt x="55010" y="155750"/>
                  <a:pt x="25958" y="126698"/>
                  <a:pt x="25958" y="90787"/>
                </a:cubicBezTo>
                <a:cubicBezTo>
                  <a:pt x="25958" y="55010"/>
                  <a:pt x="55010" y="25958"/>
                  <a:pt x="90787" y="25958"/>
                </a:cubicBezTo>
                <a:close/>
                <a:moveTo>
                  <a:pt x="90787" y="0"/>
                </a:moveTo>
                <a:cubicBezTo>
                  <a:pt x="40619" y="0"/>
                  <a:pt x="0" y="40619"/>
                  <a:pt x="0" y="90787"/>
                </a:cubicBezTo>
                <a:cubicBezTo>
                  <a:pt x="0" y="140955"/>
                  <a:pt x="40619" y="181709"/>
                  <a:pt x="90787" y="181709"/>
                </a:cubicBezTo>
                <a:cubicBezTo>
                  <a:pt x="108810" y="181709"/>
                  <a:pt x="125622" y="176194"/>
                  <a:pt x="139745" y="167183"/>
                </a:cubicBezTo>
                <a:lnTo>
                  <a:pt x="174042" y="201615"/>
                </a:lnTo>
                <a:cubicBezTo>
                  <a:pt x="177875" y="205381"/>
                  <a:pt x="182852" y="207264"/>
                  <a:pt x="187828" y="207264"/>
                </a:cubicBezTo>
                <a:cubicBezTo>
                  <a:pt x="192805" y="207264"/>
                  <a:pt x="197781" y="205381"/>
                  <a:pt x="201615" y="201615"/>
                </a:cubicBezTo>
                <a:cubicBezTo>
                  <a:pt x="209147" y="193948"/>
                  <a:pt x="209147" y="181709"/>
                  <a:pt x="201615" y="174042"/>
                </a:cubicBezTo>
                <a:lnTo>
                  <a:pt x="167183" y="139745"/>
                </a:lnTo>
                <a:cubicBezTo>
                  <a:pt x="176329" y="125622"/>
                  <a:pt x="181709" y="108810"/>
                  <a:pt x="181709" y="90787"/>
                </a:cubicBezTo>
                <a:cubicBezTo>
                  <a:pt x="181709" y="40619"/>
                  <a:pt x="140955" y="0"/>
                  <a:pt x="9078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14"/>
          <p:cNvSpPr txBox="1">
            <a:spLocks noGrp="1"/>
          </p:cNvSpPr>
          <p:nvPr>
            <p:ph type="title"/>
          </p:nvPr>
        </p:nvSpPr>
        <p:spPr>
          <a:xfrm>
            <a:off x="1541075" y="539500"/>
            <a:ext cx="64869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4" name="Google Shape;234;p14"/>
          <p:cNvSpPr txBox="1">
            <a:spLocks noGrp="1"/>
          </p:cNvSpPr>
          <p:nvPr>
            <p:ph type="subTitle" idx="1"/>
          </p:nvPr>
        </p:nvSpPr>
        <p:spPr>
          <a:xfrm>
            <a:off x="4841825" y="1733250"/>
            <a:ext cx="3381600" cy="84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35" name="Google Shape;235;p14"/>
          <p:cNvSpPr txBox="1">
            <a:spLocks noGrp="1"/>
          </p:cNvSpPr>
          <p:nvPr>
            <p:ph type="subTitle" idx="2"/>
          </p:nvPr>
        </p:nvSpPr>
        <p:spPr>
          <a:xfrm>
            <a:off x="4841825" y="1524496"/>
            <a:ext cx="30315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36" name="Google Shape;236;p14"/>
          <p:cNvSpPr/>
          <p:nvPr/>
        </p:nvSpPr>
        <p:spPr>
          <a:xfrm>
            <a:off x="1562814" y="4161621"/>
            <a:ext cx="49954" cy="49942"/>
          </a:xfrm>
          <a:custGeom>
            <a:avLst/>
            <a:gdLst/>
            <a:ahLst/>
            <a:cxnLst/>
            <a:rect l="l" t="t" r="r" b="b"/>
            <a:pathLst>
              <a:path w="4298" h="4297" fill="none" extrusionOk="0">
                <a:moveTo>
                  <a:pt x="4297" y="2158"/>
                </a:moveTo>
                <a:cubicBezTo>
                  <a:pt x="4297" y="3338"/>
                  <a:pt x="3338" y="4297"/>
                  <a:pt x="2158" y="4297"/>
                </a:cubicBezTo>
                <a:cubicBezTo>
                  <a:pt x="978" y="4297"/>
                  <a:pt x="1" y="3338"/>
                  <a:pt x="1" y="2158"/>
                </a:cubicBezTo>
                <a:cubicBezTo>
                  <a:pt x="1" y="959"/>
                  <a:pt x="959" y="0"/>
                  <a:pt x="2158" y="0"/>
                </a:cubicBezTo>
                <a:cubicBezTo>
                  <a:pt x="3338" y="0"/>
                  <a:pt x="4297" y="978"/>
                  <a:pt x="4297" y="2158"/>
                </a:cubicBezTo>
                <a:close/>
              </a:path>
            </a:pathLst>
          </a:custGeom>
          <a:noFill/>
          <a:ln w="6925" cap="flat" cmpd="sng">
            <a:solidFill>
              <a:schemeClr val="accent4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14"/>
          <p:cNvSpPr/>
          <p:nvPr/>
        </p:nvSpPr>
        <p:spPr>
          <a:xfrm>
            <a:off x="1612768" y="1634086"/>
            <a:ext cx="415144" cy="40086"/>
          </a:xfrm>
          <a:custGeom>
            <a:avLst/>
            <a:gdLst/>
            <a:ahLst/>
            <a:cxnLst/>
            <a:rect l="l" t="t" r="r" b="b"/>
            <a:pathLst>
              <a:path w="35719" h="3449" fill="none" extrusionOk="0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w="5525" cap="flat" cmpd="sng">
            <a:solidFill>
              <a:schemeClr val="accent3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14"/>
          <p:cNvSpPr/>
          <p:nvPr/>
        </p:nvSpPr>
        <p:spPr>
          <a:xfrm>
            <a:off x="2690727" y="4678448"/>
            <a:ext cx="415144" cy="40086"/>
          </a:xfrm>
          <a:custGeom>
            <a:avLst/>
            <a:gdLst/>
            <a:ahLst/>
            <a:cxnLst/>
            <a:rect l="l" t="t" r="r" b="b"/>
            <a:pathLst>
              <a:path w="35719" h="3449" fill="none" extrusionOk="0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w="5525" cap="flat" cmpd="sng">
            <a:solidFill>
              <a:schemeClr val="accent2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14"/>
          <p:cNvSpPr/>
          <p:nvPr/>
        </p:nvSpPr>
        <p:spPr>
          <a:xfrm>
            <a:off x="482643" y="4841673"/>
            <a:ext cx="415144" cy="40086"/>
          </a:xfrm>
          <a:custGeom>
            <a:avLst/>
            <a:gdLst/>
            <a:ahLst/>
            <a:cxnLst/>
            <a:rect l="l" t="t" r="r" b="b"/>
            <a:pathLst>
              <a:path w="35719" h="3449" fill="none" extrusionOk="0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w="5525" cap="flat" cmpd="sng">
            <a:solidFill>
              <a:schemeClr val="accent3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14"/>
          <p:cNvSpPr/>
          <p:nvPr/>
        </p:nvSpPr>
        <p:spPr>
          <a:xfrm>
            <a:off x="4070714" y="4161621"/>
            <a:ext cx="49954" cy="49942"/>
          </a:xfrm>
          <a:custGeom>
            <a:avLst/>
            <a:gdLst/>
            <a:ahLst/>
            <a:cxnLst/>
            <a:rect l="l" t="t" r="r" b="b"/>
            <a:pathLst>
              <a:path w="4298" h="4297" fill="none" extrusionOk="0">
                <a:moveTo>
                  <a:pt x="4297" y="2158"/>
                </a:moveTo>
                <a:cubicBezTo>
                  <a:pt x="4297" y="3338"/>
                  <a:pt x="3338" y="4297"/>
                  <a:pt x="2158" y="4297"/>
                </a:cubicBezTo>
                <a:cubicBezTo>
                  <a:pt x="978" y="4297"/>
                  <a:pt x="1" y="3338"/>
                  <a:pt x="1" y="2158"/>
                </a:cubicBezTo>
                <a:cubicBezTo>
                  <a:pt x="1" y="959"/>
                  <a:pt x="959" y="0"/>
                  <a:pt x="2158" y="0"/>
                </a:cubicBezTo>
                <a:cubicBezTo>
                  <a:pt x="3338" y="0"/>
                  <a:pt x="4297" y="978"/>
                  <a:pt x="4297" y="2158"/>
                </a:cubicBezTo>
                <a:close/>
              </a:path>
            </a:pathLst>
          </a:custGeom>
          <a:noFill/>
          <a:ln w="6925" cap="flat" cmpd="sng">
            <a:solidFill>
              <a:schemeClr val="accent4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14"/>
          <p:cNvSpPr/>
          <p:nvPr/>
        </p:nvSpPr>
        <p:spPr>
          <a:xfrm>
            <a:off x="742164" y="4080446"/>
            <a:ext cx="49954" cy="49942"/>
          </a:xfrm>
          <a:custGeom>
            <a:avLst/>
            <a:gdLst/>
            <a:ahLst/>
            <a:cxnLst/>
            <a:rect l="l" t="t" r="r" b="b"/>
            <a:pathLst>
              <a:path w="4298" h="4297" fill="none" extrusionOk="0">
                <a:moveTo>
                  <a:pt x="4297" y="2158"/>
                </a:moveTo>
                <a:cubicBezTo>
                  <a:pt x="4297" y="3338"/>
                  <a:pt x="3338" y="4297"/>
                  <a:pt x="2158" y="4297"/>
                </a:cubicBezTo>
                <a:cubicBezTo>
                  <a:pt x="978" y="4297"/>
                  <a:pt x="1" y="3338"/>
                  <a:pt x="1" y="2158"/>
                </a:cubicBezTo>
                <a:cubicBezTo>
                  <a:pt x="1" y="959"/>
                  <a:pt x="959" y="0"/>
                  <a:pt x="2158" y="0"/>
                </a:cubicBezTo>
                <a:cubicBezTo>
                  <a:pt x="3338" y="0"/>
                  <a:pt x="4297" y="978"/>
                  <a:pt x="4297" y="2158"/>
                </a:cubicBezTo>
                <a:close/>
              </a:path>
            </a:pathLst>
          </a:custGeom>
          <a:noFill/>
          <a:ln w="6925" cap="flat" cmpd="sng">
            <a:solidFill>
              <a:schemeClr val="accent4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14"/>
          <p:cNvSpPr/>
          <p:nvPr/>
        </p:nvSpPr>
        <p:spPr>
          <a:xfrm>
            <a:off x="432118" y="1371323"/>
            <a:ext cx="415144" cy="40086"/>
          </a:xfrm>
          <a:custGeom>
            <a:avLst/>
            <a:gdLst/>
            <a:ahLst/>
            <a:cxnLst/>
            <a:rect l="l" t="t" r="r" b="b"/>
            <a:pathLst>
              <a:path w="35719" h="3449" fill="none" extrusionOk="0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w="5525" cap="flat" cmpd="sng">
            <a:solidFill>
              <a:schemeClr val="accent1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14"/>
          <p:cNvSpPr/>
          <p:nvPr/>
        </p:nvSpPr>
        <p:spPr>
          <a:xfrm>
            <a:off x="618489" y="2218296"/>
            <a:ext cx="49954" cy="49942"/>
          </a:xfrm>
          <a:custGeom>
            <a:avLst/>
            <a:gdLst/>
            <a:ahLst/>
            <a:cxnLst/>
            <a:rect l="l" t="t" r="r" b="b"/>
            <a:pathLst>
              <a:path w="4298" h="4297" fill="none" extrusionOk="0">
                <a:moveTo>
                  <a:pt x="4297" y="2158"/>
                </a:moveTo>
                <a:cubicBezTo>
                  <a:pt x="4297" y="3338"/>
                  <a:pt x="3338" y="4297"/>
                  <a:pt x="2158" y="4297"/>
                </a:cubicBezTo>
                <a:cubicBezTo>
                  <a:pt x="978" y="4297"/>
                  <a:pt x="1" y="3338"/>
                  <a:pt x="1" y="2158"/>
                </a:cubicBezTo>
                <a:cubicBezTo>
                  <a:pt x="1" y="959"/>
                  <a:pt x="959" y="0"/>
                  <a:pt x="2158" y="0"/>
                </a:cubicBezTo>
                <a:cubicBezTo>
                  <a:pt x="3338" y="0"/>
                  <a:pt x="4297" y="978"/>
                  <a:pt x="4297" y="2158"/>
                </a:cubicBezTo>
                <a:close/>
              </a:path>
            </a:pathLst>
          </a:custGeom>
          <a:noFill/>
          <a:ln w="6925" cap="flat" cmpd="sng">
            <a:solidFill>
              <a:schemeClr val="accent1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_AND_TWO_COLUMNS_1"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2"/>
          <p:cNvSpPr/>
          <p:nvPr/>
        </p:nvSpPr>
        <p:spPr>
          <a:xfrm>
            <a:off x="270825" y="111595"/>
            <a:ext cx="8602334" cy="4930561"/>
          </a:xfrm>
          <a:custGeom>
            <a:avLst/>
            <a:gdLst/>
            <a:ahLst/>
            <a:cxnLst/>
            <a:rect l="l" t="t" r="r" b="b"/>
            <a:pathLst>
              <a:path w="240507" h="145853" extrusionOk="0">
                <a:moveTo>
                  <a:pt x="3715" y="1"/>
                </a:moveTo>
                <a:cubicBezTo>
                  <a:pt x="1656" y="1"/>
                  <a:pt x="1" y="1656"/>
                  <a:pt x="1" y="3716"/>
                </a:cubicBezTo>
                <a:lnTo>
                  <a:pt x="1" y="142137"/>
                </a:lnTo>
                <a:cubicBezTo>
                  <a:pt x="1" y="144185"/>
                  <a:pt x="1656" y="145852"/>
                  <a:pt x="3715" y="145852"/>
                </a:cubicBezTo>
                <a:lnTo>
                  <a:pt x="236780" y="145852"/>
                </a:lnTo>
                <a:cubicBezTo>
                  <a:pt x="238840" y="145852"/>
                  <a:pt x="240507" y="144185"/>
                  <a:pt x="240507" y="142137"/>
                </a:cubicBezTo>
                <a:lnTo>
                  <a:pt x="240507" y="3716"/>
                </a:lnTo>
                <a:cubicBezTo>
                  <a:pt x="240507" y="1656"/>
                  <a:pt x="238840" y="1"/>
                  <a:pt x="23679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157163" dist="66675" dir="3420000" algn="bl" rotWithShape="0">
              <a:srgbClr val="000000">
                <a:alpha val="3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22"/>
          <p:cNvSpPr/>
          <p:nvPr/>
        </p:nvSpPr>
        <p:spPr>
          <a:xfrm>
            <a:off x="482650" y="250775"/>
            <a:ext cx="75600" cy="75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p22"/>
          <p:cNvSpPr/>
          <p:nvPr/>
        </p:nvSpPr>
        <p:spPr>
          <a:xfrm>
            <a:off x="605675" y="250775"/>
            <a:ext cx="75600" cy="75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p22"/>
          <p:cNvSpPr/>
          <p:nvPr/>
        </p:nvSpPr>
        <p:spPr>
          <a:xfrm>
            <a:off x="728700" y="250775"/>
            <a:ext cx="75600" cy="75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22"/>
          <p:cNvSpPr/>
          <p:nvPr/>
        </p:nvSpPr>
        <p:spPr>
          <a:xfrm>
            <a:off x="814925" y="539503"/>
            <a:ext cx="7432399" cy="500753"/>
          </a:xfrm>
          <a:custGeom>
            <a:avLst/>
            <a:gdLst/>
            <a:ahLst/>
            <a:cxnLst/>
            <a:rect l="l" t="t" r="r" b="b"/>
            <a:pathLst>
              <a:path w="285176" h="20331" extrusionOk="0">
                <a:moveTo>
                  <a:pt x="10165" y="0"/>
                </a:moveTo>
                <a:cubicBezTo>
                  <a:pt x="4554" y="0"/>
                  <a:pt x="0" y="4554"/>
                  <a:pt x="0" y="10165"/>
                </a:cubicBezTo>
                <a:cubicBezTo>
                  <a:pt x="0" y="15776"/>
                  <a:pt x="4554" y="20330"/>
                  <a:pt x="10165" y="20330"/>
                </a:cubicBezTo>
                <a:lnTo>
                  <a:pt x="275010" y="20330"/>
                </a:lnTo>
                <a:cubicBezTo>
                  <a:pt x="280621" y="20330"/>
                  <a:pt x="285175" y="15776"/>
                  <a:pt x="285175" y="10165"/>
                </a:cubicBezTo>
                <a:cubicBezTo>
                  <a:pt x="285175" y="4554"/>
                  <a:pt x="280621" y="0"/>
                  <a:pt x="27501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chemeClr val="dk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22"/>
          <p:cNvSpPr/>
          <p:nvPr/>
        </p:nvSpPr>
        <p:spPr>
          <a:xfrm>
            <a:off x="1091993" y="595564"/>
            <a:ext cx="392151" cy="388620"/>
          </a:xfrm>
          <a:custGeom>
            <a:avLst/>
            <a:gdLst/>
            <a:ahLst/>
            <a:cxnLst/>
            <a:rect l="l" t="t" r="r" b="b"/>
            <a:pathLst>
              <a:path w="209147" h="207264" extrusionOk="0">
                <a:moveTo>
                  <a:pt x="90787" y="25958"/>
                </a:moveTo>
                <a:cubicBezTo>
                  <a:pt x="126698" y="25958"/>
                  <a:pt x="155750" y="55010"/>
                  <a:pt x="155750" y="90787"/>
                </a:cubicBezTo>
                <a:cubicBezTo>
                  <a:pt x="155750" y="126698"/>
                  <a:pt x="126698" y="155750"/>
                  <a:pt x="90787" y="155750"/>
                </a:cubicBezTo>
                <a:cubicBezTo>
                  <a:pt x="55010" y="155750"/>
                  <a:pt x="25958" y="126698"/>
                  <a:pt x="25958" y="90787"/>
                </a:cubicBezTo>
                <a:cubicBezTo>
                  <a:pt x="25958" y="55010"/>
                  <a:pt x="55010" y="25958"/>
                  <a:pt x="90787" y="25958"/>
                </a:cubicBezTo>
                <a:close/>
                <a:moveTo>
                  <a:pt x="90787" y="0"/>
                </a:moveTo>
                <a:cubicBezTo>
                  <a:pt x="40619" y="0"/>
                  <a:pt x="0" y="40619"/>
                  <a:pt x="0" y="90787"/>
                </a:cubicBezTo>
                <a:cubicBezTo>
                  <a:pt x="0" y="140955"/>
                  <a:pt x="40619" y="181709"/>
                  <a:pt x="90787" y="181709"/>
                </a:cubicBezTo>
                <a:cubicBezTo>
                  <a:pt x="108810" y="181709"/>
                  <a:pt x="125622" y="176194"/>
                  <a:pt x="139745" y="167183"/>
                </a:cubicBezTo>
                <a:lnTo>
                  <a:pt x="174042" y="201615"/>
                </a:lnTo>
                <a:cubicBezTo>
                  <a:pt x="177875" y="205381"/>
                  <a:pt x="182852" y="207264"/>
                  <a:pt x="187828" y="207264"/>
                </a:cubicBezTo>
                <a:cubicBezTo>
                  <a:pt x="192805" y="207264"/>
                  <a:pt x="197781" y="205381"/>
                  <a:pt x="201615" y="201615"/>
                </a:cubicBezTo>
                <a:cubicBezTo>
                  <a:pt x="209147" y="193948"/>
                  <a:pt x="209147" y="181709"/>
                  <a:pt x="201615" y="174042"/>
                </a:cubicBezTo>
                <a:lnTo>
                  <a:pt x="167183" y="139745"/>
                </a:lnTo>
                <a:cubicBezTo>
                  <a:pt x="176329" y="125622"/>
                  <a:pt x="181709" y="108810"/>
                  <a:pt x="181709" y="90787"/>
                </a:cubicBezTo>
                <a:cubicBezTo>
                  <a:pt x="181709" y="40619"/>
                  <a:pt x="140955" y="0"/>
                  <a:pt x="9078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22"/>
          <p:cNvSpPr txBox="1">
            <a:spLocks noGrp="1"/>
          </p:cNvSpPr>
          <p:nvPr>
            <p:ph type="title"/>
          </p:nvPr>
        </p:nvSpPr>
        <p:spPr>
          <a:xfrm>
            <a:off x="1541075" y="544291"/>
            <a:ext cx="64869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94" name="Google Shape;394;p22"/>
          <p:cNvSpPr txBox="1">
            <a:spLocks noGrp="1"/>
          </p:cNvSpPr>
          <p:nvPr>
            <p:ph type="subTitle" idx="1"/>
          </p:nvPr>
        </p:nvSpPr>
        <p:spPr>
          <a:xfrm>
            <a:off x="988824" y="2194231"/>
            <a:ext cx="2294100" cy="28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395" name="Google Shape;395;p22"/>
          <p:cNvSpPr txBox="1">
            <a:spLocks noGrp="1"/>
          </p:cNvSpPr>
          <p:nvPr>
            <p:ph type="subTitle" idx="2"/>
          </p:nvPr>
        </p:nvSpPr>
        <p:spPr>
          <a:xfrm>
            <a:off x="1022274" y="2548613"/>
            <a:ext cx="2227200" cy="8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96" name="Google Shape;396;p22"/>
          <p:cNvSpPr txBox="1">
            <a:spLocks noGrp="1"/>
          </p:cNvSpPr>
          <p:nvPr>
            <p:ph type="subTitle" idx="3"/>
          </p:nvPr>
        </p:nvSpPr>
        <p:spPr>
          <a:xfrm>
            <a:off x="3420563" y="2193481"/>
            <a:ext cx="2294100" cy="2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397" name="Google Shape;397;p22"/>
          <p:cNvSpPr txBox="1">
            <a:spLocks noGrp="1"/>
          </p:cNvSpPr>
          <p:nvPr>
            <p:ph type="subTitle" idx="4"/>
          </p:nvPr>
        </p:nvSpPr>
        <p:spPr>
          <a:xfrm>
            <a:off x="3452063" y="2550413"/>
            <a:ext cx="2231100" cy="86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98" name="Google Shape;398;p22"/>
          <p:cNvSpPr txBox="1">
            <a:spLocks noGrp="1"/>
          </p:cNvSpPr>
          <p:nvPr>
            <p:ph type="subTitle" idx="5"/>
          </p:nvPr>
        </p:nvSpPr>
        <p:spPr>
          <a:xfrm>
            <a:off x="5852337" y="2194231"/>
            <a:ext cx="2294100" cy="28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4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4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4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4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4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4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4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4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399" name="Google Shape;399;p22"/>
          <p:cNvSpPr txBox="1">
            <a:spLocks noGrp="1"/>
          </p:cNvSpPr>
          <p:nvPr>
            <p:ph type="subTitle" idx="6"/>
          </p:nvPr>
        </p:nvSpPr>
        <p:spPr>
          <a:xfrm>
            <a:off x="5883837" y="2550413"/>
            <a:ext cx="2231100" cy="86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grpSp>
        <p:nvGrpSpPr>
          <p:cNvPr id="400" name="Google Shape;400;p22"/>
          <p:cNvGrpSpPr/>
          <p:nvPr/>
        </p:nvGrpSpPr>
        <p:grpSpPr>
          <a:xfrm>
            <a:off x="370211" y="189025"/>
            <a:ext cx="7454477" cy="4778747"/>
            <a:chOff x="370211" y="189025"/>
            <a:chExt cx="7454477" cy="4778747"/>
          </a:xfrm>
        </p:grpSpPr>
        <p:sp>
          <p:nvSpPr>
            <p:cNvPr id="401" name="Google Shape;401;p22"/>
            <p:cNvSpPr/>
            <p:nvPr/>
          </p:nvSpPr>
          <p:spPr>
            <a:xfrm>
              <a:off x="3728847" y="4696125"/>
              <a:ext cx="216636" cy="40077"/>
            </a:xfrm>
            <a:custGeom>
              <a:avLst/>
              <a:gdLst/>
              <a:ahLst/>
              <a:cxnLst/>
              <a:rect l="l" t="t" r="r" b="b"/>
              <a:pathLst>
                <a:path w="35719" h="3449" fill="none" extrusionOk="0">
                  <a:moveTo>
                    <a:pt x="1715" y="3449"/>
                  </a:moveTo>
                  <a:lnTo>
                    <a:pt x="33986" y="3449"/>
                  </a:lnTo>
                  <a:cubicBezTo>
                    <a:pt x="34944" y="3449"/>
                    <a:pt x="35719" y="2674"/>
                    <a:pt x="35719" y="1734"/>
                  </a:cubicBezTo>
                  <a:lnTo>
                    <a:pt x="35719" y="1734"/>
                  </a:lnTo>
                  <a:cubicBezTo>
                    <a:pt x="35719" y="775"/>
                    <a:pt x="34944" y="0"/>
                    <a:pt x="33986" y="0"/>
                  </a:cubicBezTo>
                  <a:lnTo>
                    <a:pt x="1715" y="0"/>
                  </a:lnTo>
                  <a:cubicBezTo>
                    <a:pt x="775" y="0"/>
                    <a:pt x="0" y="775"/>
                    <a:pt x="0" y="1734"/>
                  </a:cubicBezTo>
                  <a:lnTo>
                    <a:pt x="0" y="1734"/>
                  </a:lnTo>
                  <a:cubicBezTo>
                    <a:pt x="0" y="2674"/>
                    <a:pt x="775" y="3449"/>
                    <a:pt x="1715" y="3449"/>
                  </a:cubicBezTo>
                  <a:close/>
                </a:path>
              </a:pathLst>
            </a:custGeom>
            <a:noFill/>
            <a:ln w="5525" cap="flat" cmpd="sng">
              <a:solidFill>
                <a:schemeClr val="accent3"/>
              </a:solidFill>
              <a:prstDash val="solid"/>
              <a:miter lim="1844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2"/>
            <p:cNvSpPr/>
            <p:nvPr/>
          </p:nvSpPr>
          <p:spPr>
            <a:xfrm>
              <a:off x="7409543" y="4903485"/>
              <a:ext cx="415144" cy="40086"/>
            </a:xfrm>
            <a:custGeom>
              <a:avLst/>
              <a:gdLst/>
              <a:ahLst/>
              <a:cxnLst/>
              <a:rect l="l" t="t" r="r" b="b"/>
              <a:pathLst>
                <a:path w="35719" h="3449" fill="none" extrusionOk="0">
                  <a:moveTo>
                    <a:pt x="1715" y="3449"/>
                  </a:moveTo>
                  <a:lnTo>
                    <a:pt x="33986" y="3449"/>
                  </a:lnTo>
                  <a:cubicBezTo>
                    <a:pt x="34944" y="3449"/>
                    <a:pt x="35719" y="2674"/>
                    <a:pt x="35719" y="1734"/>
                  </a:cubicBezTo>
                  <a:lnTo>
                    <a:pt x="35719" y="1734"/>
                  </a:lnTo>
                  <a:cubicBezTo>
                    <a:pt x="35719" y="775"/>
                    <a:pt x="34944" y="0"/>
                    <a:pt x="33986" y="0"/>
                  </a:cubicBezTo>
                  <a:lnTo>
                    <a:pt x="1715" y="0"/>
                  </a:lnTo>
                  <a:cubicBezTo>
                    <a:pt x="775" y="0"/>
                    <a:pt x="0" y="775"/>
                    <a:pt x="0" y="1734"/>
                  </a:cubicBezTo>
                  <a:lnTo>
                    <a:pt x="0" y="1734"/>
                  </a:lnTo>
                  <a:cubicBezTo>
                    <a:pt x="0" y="2674"/>
                    <a:pt x="775" y="3449"/>
                    <a:pt x="1715" y="3449"/>
                  </a:cubicBezTo>
                  <a:close/>
                </a:path>
              </a:pathLst>
            </a:custGeom>
            <a:noFill/>
            <a:ln w="5525" cap="flat" cmpd="sng">
              <a:solidFill>
                <a:schemeClr val="accent2"/>
              </a:solidFill>
              <a:prstDash val="solid"/>
              <a:miter lim="1844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2"/>
            <p:cNvSpPr/>
            <p:nvPr/>
          </p:nvSpPr>
          <p:spPr>
            <a:xfrm>
              <a:off x="488567" y="3640139"/>
              <a:ext cx="64307" cy="64307"/>
            </a:xfrm>
            <a:custGeom>
              <a:avLst/>
              <a:gdLst/>
              <a:ahLst/>
              <a:cxnLst/>
              <a:rect l="l" t="t" r="r" b="b"/>
              <a:pathLst>
                <a:path w="5533" h="5533" fill="none" extrusionOk="0">
                  <a:moveTo>
                    <a:pt x="5533" y="2766"/>
                  </a:moveTo>
                  <a:cubicBezTo>
                    <a:pt x="5533" y="4297"/>
                    <a:pt x="4297" y="5532"/>
                    <a:pt x="2767" y="5532"/>
                  </a:cubicBezTo>
                  <a:cubicBezTo>
                    <a:pt x="1236" y="5532"/>
                    <a:pt x="1" y="4297"/>
                    <a:pt x="1" y="2766"/>
                  </a:cubicBezTo>
                  <a:cubicBezTo>
                    <a:pt x="1" y="1236"/>
                    <a:pt x="1236" y="0"/>
                    <a:pt x="2767" y="0"/>
                  </a:cubicBezTo>
                  <a:cubicBezTo>
                    <a:pt x="4297" y="0"/>
                    <a:pt x="5533" y="1236"/>
                    <a:pt x="5533" y="2766"/>
                  </a:cubicBezTo>
                  <a:close/>
                </a:path>
              </a:pathLst>
            </a:custGeom>
            <a:noFill/>
            <a:ln w="5525" cap="flat" cmpd="sng">
              <a:solidFill>
                <a:schemeClr val="accent4"/>
              </a:solidFill>
              <a:prstDash val="solid"/>
              <a:miter lim="1844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2"/>
            <p:cNvSpPr/>
            <p:nvPr/>
          </p:nvSpPr>
          <p:spPr>
            <a:xfrm>
              <a:off x="721392" y="1316452"/>
              <a:ext cx="64307" cy="64307"/>
            </a:xfrm>
            <a:custGeom>
              <a:avLst/>
              <a:gdLst/>
              <a:ahLst/>
              <a:cxnLst/>
              <a:rect l="l" t="t" r="r" b="b"/>
              <a:pathLst>
                <a:path w="5533" h="5533" fill="none" extrusionOk="0">
                  <a:moveTo>
                    <a:pt x="5533" y="2766"/>
                  </a:moveTo>
                  <a:cubicBezTo>
                    <a:pt x="5533" y="4297"/>
                    <a:pt x="4297" y="5532"/>
                    <a:pt x="2767" y="5532"/>
                  </a:cubicBezTo>
                  <a:cubicBezTo>
                    <a:pt x="1236" y="5532"/>
                    <a:pt x="1" y="4297"/>
                    <a:pt x="1" y="2766"/>
                  </a:cubicBezTo>
                  <a:cubicBezTo>
                    <a:pt x="1" y="1236"/>
                    <a:pt x="1236" y="0"/>
                    <a:pt x="2767" y="0"/>
                  </a:cubicBezTo>
                  <a:cubicBezTo>
                    <a:pt x="4297" y="0"/>
                    <a:pt x="5533" y="1236"/>
                    <a:pt x="5533" y="2766"/>
                  </a:cubicBezTo>
                  <a:close/>
                </a:path>
              </a:pathLst>
            </a:custGeom>
            <a:noFill/>
            <a:ln w="5525" cap="flat" cmpd="sng">
              <a:solidFill>
                <a:schemeClr val="accent4"/>
              </a:solidFill>
              <a:prstDash val="solid"/>
              <a:miter lim="1844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2"/>
            <p:cNvSpPr/>
            <p:nvPr/>
          </p:nvSpPr>
          <p:spPr>
            <a:xfrm>
              <a:off x="380067" y="779889"/>
              <a:ext cx="64307" cy="64307"/>
            </a:xfrm>
            <a:custGeom>
              <a:avLst/>
              <a:gdLst/>
              <a:ahLst/>
              <a:cxnLst/>
              <a:rect l="l" t="t" r="r" b="b"/>
              <a:pathLst>
                <a:path w="5533" h="5533" fill="none" extrusionOk="0">
                  <a:moveTo>
                    <a:pt x="5533" y="2766"/>
                  </a:moveTo>
                  <a:cubicBezTo>
                    <a:pt x="5533" y="4297"/>
                    <a:pt x="4297" y="5532"/>
                    <a:pt x="2767" y="5532"/>
                  </a:cubicBezTo>
                  <a:cubicBezTo>
                    <a:pt x="1236" y="5532"/>
                    <a:pt x="1" y="4297"/>
                    <a:pt x="1" y="2766"/>
                  </a:cubicBezTo>
                  <a:cubicBezTo>
                    <a:pt x="1" y="1236"/>
                    <a:pt x="1236" y="0"/>
                    <a:pt x="2767" y="0"/>
                  </a:cubicBezTo>
                  <a:cubicBezTo>
                    <a:pt x="4297" y="0"/>
                    <a:pt x="5533" y="1236"/>
                    <a:pt x="5533" y="2766"/>
                  </a:cubicBezTo>
                  <a:close/>
                </a:path>
              </a:pathLst>
            </a:custGeom>
            <a:noFill/>
            <a:ln w="5525" cap="flat" cmpd="sng">
              <a:solidFill>
                <a:schemeClr val="accent4"/>
              </a:solidFill>
              <a:prstDash val="solid"/>
              <a:miter lim="1844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2"/>
            <p:cNvSpPr/>
            <p:nvPr/>
          </p:nvSpPr>
          <p:spPr>
            <a:xfrm>
              <a:off x="795217" y="4439689"/>
              <a:ext cx="64307" cy="64307"/>
            </a:xfrm>
            <a:custGeom>
              <a:avLst/>
              <a:gdLst/>
              <a:ahLst/>
              <a:cxnLst/>
              <a:rect l="l" t="t" r="r" b="b"/>
              <a:pathLst>
                <a:path w="5533" h="5533" fill="none" extrusionOk="0">
                  <a:moveTo>
                    <a:pt x="5533" y="2766"/>
                  </a:moveTo>
                  <a:cubicBezTo>
                    <a:pt x="5533" y="4297"/>
                    <a:pt x="4297" y="5532"/>
                    <a:pt x="2767" y="5532"/>
                  </a:cubicBezTo>
                  <a:cubicBezTo>
                    <a:pt x="1236" y="5532"/>
                    <a:pt x="1" y="4297"/>
                    <a:pt x="1" y="2766"/>
                  </a:cubicBezTo>
                  <a:cubicBezTo>
                    <a:pt x="1" y="1236"/>
                    <a:pt x="1236" y="0"/>
                    <a:pt x="2767" y="0"/>
                  </a:cubicBezTo>
                  <a:cubicBezTo>
                    <a:pt x="4297" y="0"/>
                    <a:pt x="5533" y="1236"/>
                    <a:pt x="5533" y="2766"/>
                  </a:cubicBezTo>
                  <a:close/>
                </a:path>
              </a:pathLst>
            </a:custGeom>
            <a:noFill/>
            <a:ln w="5525" cap="flat" cmpd="sng">
              <a:solidFill>
                <a:schemeClr val="accent4"/>
              </a:solidFill>
              <a:prstDash val="solid"/>
              <a:miter lim="1844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2"/>
            <p:cNvSpPr/>
            <p:nvPr/>
          </p:nvSpPr>
          <p:spPr>
            <a:xfrm>
              <a:off x="1919817" y="4903464"/>
              <a:ext cx="64307" cy="64307"/>
            </a:xfrm>
            <a:custGeom>
              <a:avLst/>
              <a:gdLst/>
              <a:ahLst/>
              <a:cxnLst/>
              <a:rect l="l" t="t" r="r" b="b"/>
              <a:pathLst>
                <a:path w="5533" h="5533" fill="none" extrusionOk="0">
                  <a:moveTo>
                    <a:pt x="5533" y="2766"/>
                  </a:moveTo>
                  <a:cubicBezTo>
                    <a:pt x="5533" y="4297"/>
                    <a:pt x="4297" y="5532"/>
                    <a:pt x="2767" y="5532"/>
                  </a:cubicBezTo>
                  <a:cubicBezTo>
                    <a:pt x="1236" y="5532"/>
                    <a:pt x="1" y="4297"/>
                    <a:pt x="1" y="2766"/>
                  </a:cubicBezTo>
                  <a:cubicBezTo>
                    <a:pt x="1" y="1236"/>
                    <a:pt x="1236" y="0"/>
                    <a:pt x="2767" y="0"/>
                  </a:cubicBezTo>
                  <a:cubicBezTo>
                    <a:pt x="4297" y="0"/>
                    <a:pt x="5533" y="1236"/>
                    <a:pt x="5533" y="2766"/>
                  </a:cubicBezTo>
                  <a:close/>
                </a:path>
              </a:pathLst>
            </a:custGeom>
            <a:noFill/>
            <a:ln w="5525" cap="flat" cmpd="sng">
              <a:solidFill>
                <a:schemeClr val="accent2"/>
              </a:solidFill>
              <a:prstDash val="solid"/>
              <a:miter lim="1844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2"/>
            <p:cNvSpPr/>
            <p:nvPr/>
          </p:nvSpPr>
          <p:spPr>
            <a:xfrm>
              <a:off x="6461092" y="4771427"/>
              <a:ext cx="64307" cy="64307"/>
            </a:xfrm>
            <a:custGeom>
              <a:avLst/>
              <a:gdLst/>
              <a:ahLst/>
              <a:cxnLst/>
              <a:rect l="l" t="t" r="r" b="b"/>
              <a:pathLst>
                <a:path w="5533" h="5533" fill="none" extrusionOk="0">
                  <a:moveTo>
                    <a:pt x="5533" y="2766"/>
                  </a:moveTo>
                  <a:cubicBezTo>
                    <a:pt x="5533" y="4297"/>
                    <a:pt x="4297" y="5532"/>
                    <a:pt x="2767" y="5532"/>
                  </a:cubicBezTo>
                  <a:cubicBezTo>
                    <a:pt x="1236" y="5532"/>
                    <a:pt x="1" y="4297"/>
                    <a:pt x="1" y="2766"/>
                  </a:cubicBezTo>
                  <a:cubicBezTo>
                    <a:pt x="1" y="1236"/>
                    <a:pt x="1236" y="0"/>
                    <a:pt x="2767" y="0"/>
                  </a:cubicBezTo>
                  <a:cubicBezTo>
                    <a:pt x="4297" y="0"/>
                    <a:pt x="5533" y="1236"/>
                    <a:pt x="5533" y="2766"/>
                  </a:cubicBezTo>
                  <a:close/>
                </a:path>
              </a:pathLst>
            </a:custGeom>
            <a:noFill/>
            <a:ln w="5525" cap="flat" cmpd="sng">
              <a:solidFill>
                <a:schemeClr val="accent4"/>
              </a:solidFill>
              <a:prstDash val="solid"/>
              <a:miter lim="1844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2"/>
            <p:cNvSpPr/>
            <p:nvPr/>
          </p:nvSpPr>
          <p:spPr>
            <a:xfrm>
              <a:off x="412198" y="1593750"/>
              <a:ext cx="301022" cy="40077"/>
            </a:xfrm>
            <a:custGeom>
              <a:avLst/>
              <a:gdLst/>
              <a:ahLst/>
              <a:cxnLst/>
              <a:rect l="l" t="t" r="r" b="b"/>
              <a:pathLst>
                <a:path w="35719" h="3449" fill="none" extrusionOk="0">
                  <a:moveTo>
                    <a:pt x="1715" y="3449"/>
                  </a:moveTo>
                  <a:lnTo>
                    <a:pt x="33986" y="3449"/>
                  </a:lnTo>
                  <a:cubicBezTo>
                    <a:pt x="34944" y="3449"/>
                    <a:pt x="35719" y="2674"/>
                    <a:pt x="35719" y="1734"/>
                  </a:cubicBezTo>
                  <a:lnTo>
                    <a:pt x="35719" y="1734"/>
                  </a:lnTo>
                  <a:cubicBezTo>
                    <a:pt x="35719" y="775"/>
                    <a:pt x="34944" y="0"/>
                    <a:pt x="33986" y="0"/>
                  </a:cubicBezTo>
                  <a:lnTo>
                    <a:pt x="1715" y="0"/>
                  </a:lnTo>
                  <a:cubicBezTo>
                    <a:pt x="775" y="0"/>
                    <a:pt x="0" y="775"/>
                    <a:pt x="0" y="1734"/>
                  </a:cubicBezTo>
                  <a:lnTo>
                    <a:pt x="0" y="1734"/>
                  </a:lnTo>
                  <a:cubicBezTo>
                    <a:pt x="0" y="2674"/>
                    <a:pt x="775" y="3449"/>
                    <a:pt x="1715" y="3449"/>
                  </a:cubicBezTo>
                  <a:close/>
                </a:path>
              </a:pathLst>
            </a:custGeom>
            <a:noFill/>
            <a:ln w="5525" cap="flat" cmpd="sng">
              <a:solidFill>
                <a:schemeClr val="accent1"/>
              </a:solidFill>
              <a:prstDash val="solid"/>
              <a:miter lim="1844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2"/>
            <p:cNvSpPr/>
            <p:nvPr/>
          </p:nvSpPr>
          <p:spPr>
            <a:xfrm>
              <a:off x="4872225" y="326378"/>
              <a:ext cx="64293" cy="64293"/>
            </a:xfrm>
            <a:custGeom>
              <a:avLst/>
              <a:gdLst/>
              <a:ahLst/>
              <a:cxnLst/>
              <a:rect l="l" t="t" r="r" b="b"/>
              <a:pathLst>
                <a:path w="5533" h="5533" fill="none" extrusionOk="0">
                  <a:moveTo>
                    <a:pt x="5533" y="2766"/>
                  </a:moveTo>
                  <a:cubicBezTo>
                    <a:pt x="5533" y="4297"/>
                    <a:pt x="4297" y="5532"/>
                    <a:pt x="2767" y="5532"/>
                  </a:cubicBezTo>
                  <a:cubicBezTo>
                    <a:pt x="1236" y="5532"/>
                    <a:pt x="1" y="4297"/>
                    <a:pt x="1" y="2766"/>
                  </a:cubicBezTo>
                  <a:cubicBezTo>
                    <a:pt x="1" y="1236"/>
                    <a:pt x="1236" y="0"/>
                    <a:pt x="2767" y="0"/>
                  </a:cubicBezTo>
                  <a:cubicBezTo>
                    <a:pt x="4297" y="0"/>
                    <a:pt x="5533" y="1236"/>
                    <a:pt x="5533" y="2766"/>
                  </a:cubicBezTo>
                  <a:close/>
                </a:path>
              </a:pathLst>
            </a:custGeom>
            <a:noFill/>
            <a:ln w="5525" cap="flat" cmpd="sng">
              <a:solidFill>
                <a:schemeClr val="accent4"/>
              </a:solidFill>
              <a:prstDash val="solid"/>
              <a:miter lim="1844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2"/>
            <p:cNvSpPr/>
            <p:nvPr/>
          </p:nvSpPr>
          <p:spPr>
            <a:xfrm>
              <a:off x="370211" y="4106388"/>
              <a:ext cx="301022" cy="40077"/>
            </a:xfrm>
            <a:custGeom>
              <a:avLst/>
              <a:gdLst/>
              <a:ahLst/>
              <a:cxnLst/>
              <a:rect l="l" t="t" r="r" b="b"/>
              <a:pathLst>
                <a:path w="35719" h="3449" fill="none" extrusionOk="0">
                  <a:moveTo>
                    <a:pt x="1715" y="3449"/>
                  </a:moveTo>
                  <a:lnTo>
                    <a:pt x="33986" y="3449"/>
                  </a:lnTo>
                  <a:cubicBezTo>
                    <a:pt x="34944" y="3449"/>
                    <a:pt x="35719" y="2674"/>
                    <a:pt x="35719" y="1734"/>
                  </a:cubicBezTo>
                  <a:lnTo>
                    <a:pt x="35719" y="1734"/>
                  </a:lnTo>
                  <a:cubicBezTo>
                    <a:pt x="35719" y="775"/>
                    <a:pt x="34944" y="0"/>
                    <a:pt x="33986" y="0"/>
                  </a:cubicBezTo>
                  <a:lnTo>
                    <a:pt x="1715" y="0"/>
                  </a:lnTo>
                  <a:cubicBezTo>
                    <a:pt x="775" y="0"/>
                    <a:pt x="0" y="775"/>
                    <a:pt x="0" y="1734"/>
                  </a:cubicBezTo>
                  <a:lnTo>
                    <a:pt x="0" y="1734"/>
                  </a:lnTo>
                  <a:cubicBezTo>
                    <a:pt x="0" y="2674"/>
                    <a:pt x="775" y="3449"/>
                    <a:pt x="1715" y="3449"/>
                  </a:cubicBezTo>
                  <a:close/>
                </a:path>
              </a:pathLst>
            </a:custGeom>
            <a:noFill/>
            <a:ln w="5525" cap="flat" cmpd="sng">
              <a:solidFill>
                <a:schemeClr val="accent1"/>
              </a:solidFill>
              <a:prstDash val="solid"/>
              <a:miter lim="1844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2"/>
            <p:cNvSpPr/>
            <p:nvPr/>
          </p:nvSpPr>
          <p:spPr>
            <a:xfrm>
              <a:off x="965573" y="1218975"/>
              <a:ext cx="301022" cy="40077"/>
            </a:xfrm>
            <a:custGeom>
              <a:avLst/>
              <a:gdLst/>
              <a:ahLst/>
              <a:cxnLst/>
              <a:rect l="l" t="t" r="r" b="b"/>
              <a:pathLst>
                <a:path w="35719" h="3449" fill="none" extrusionOk="0">
                  <a:moveTo>
                    <a:pt x="1715" y="3449"/>
                  </a:moveTo>
                  <a:lnTo>
                    <a:pt x="33986" y="3449"/>
                  </a:lnTo>
                  <a:cubicBezTo>
                    <a:pt x="34944" y="3449"/>
                    <a:pt x="35719" y="2674"/>
                    <a:pt x="35719" y="1734"/>
                  </a:cubicBezTo>
                  <a:lnTo>
                    <a:pt x="35719" y="1734"/>
                  </a:lnTo>
                  <a:cubicBezTo>
                    <a:pt x="35719" y="775"/>
                    <a:pt x="34944" y="0"/>
                    <a:pt x="33986" y="0"/>
                  </a:cubicBezTo>
                  <a:lnTo>
                    <a:pt x="1715" y="0"/>
                  </a:lnTo>
                  <a:cubicBezTo>
                    <a:pt x="775" y="0"/>
                    <a:pt x="0" y="775"/>
                    <a:pt x="0" y="1734"/>
                  </a:cubicBezTo>
                  <a:lnTo>
                    <a:pt x="0" y="1734"/>
                  </a:lnTo>
                  <a:cubicBezTo>
                    <a:pt x="0" y="2674"/>
                    <a:pt x="775" y="3449"/>
                    <a:pt x="1715" y="3449"/>
                  </a:cubicBezTo>
                  <a:close/>
                </a:path>
              </a:pathLst>
            </a:custGeom>
            <a:noFill/>
            <a:ln w="5525" cap="flat" cmpd="sng">
              <a:solidFill>
                <a:schemeClr val="accent2"/>
              </a:solidFill>
              <a:prstDash val="solid"/>
              <a:miter lim="1844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2"/>
            <p:cNvSpPr/>
            <p:nvPr/>
          </p:nvSpPr>
          <p:spPr>
            <a:xfrm>
              <a:off x="2007997" y="189025"/>
              <a:ext cx="216636" cy="40077"/>
            </a:xfrm>
            <a:custGeom>
              <a:avLst/>
              <a:gdLst/>
              <a:ahLst/>
              <a:cxnLst/>
              <a:rect l="l" t="t" r="r" b="b"/>
              <a:pathLst>
                <a:path w="35719" h="3449" fill="none" extrusionOk="0">
                  <a:moveTo>
                    <a:pt x="1715" y="3449"/>
                  </a:moveTo>
                  <a:lnTo>
                    <a:pt x="33986" y="3449"/>
                  </a:lnTo>
                  <a:cubicBezTo>
                    <a:pt x="34944" y="3449"/>
                    <a:pt x="35719" y="2674"/>
                    <a:pt x="35719" y="1734"/>
                  </a:cubicBezTo>
                  <a:lnTo>
                    <a:pt x="35719" y="1734"/>
                  </a:lnTo>
                  <a:cubicBezTo>
                    <a:pt x="35719" y="775"/>
                    <a:pt x="34944" y="0"/>
                    <a:pt x="33986" y="0"/>
                  </a:cubicBezTo>
                  <a:lnTo>
                    <a:pt x="1715" y="0"/>
                  </a:lnTo>
                  <a:cubicBezTo>
                    <a:pt x="775" y="0"/>
                    <a:pt x="0" y="775"/>
                    <a:pt x="0" y="1734"/>
                  </a:cubicBezTo>
                  <a:lnTo>
                    <a:pt x="0" y="1734"/>
                  </a:lnTo>
                  <a:cubicBezTo>
                    <a:pt x="0" y="2674"/>
                    <a:pt x="775" y="3449"/>
                    <a:pt x="1715" y="3449"/>
                  </a:cubicBezTo>
                  <a:close/>
                </a:path>
              </a:pathLst>
            </a:custGeom>
            <a:noFill/>
            <a:ln w="5525" cap="flat" cmpd="sng">
              <a:solidFill>
                <a:schemeClr val="accent3"/>
              </a:solidFill>
              <a:prstDash val="solid"/>
              <a:miter lim="1844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tle and four columns">
  <p:cSld name="CUSTOM_1"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23"/>
          <p:cNvSpPr/>
          <p:nvPr/>
        </p:nvSpPr>
        <p:spPr>
          <a:xfrm>
            <a:off x="270825" y="106470"/>
            <a:ext cx="8602334" cy="4930561"/>
          </a:xfrm>
          <a:custGeom>
            <a:avLst/>
            <a:gdLst/>
            <a:ahLst/>
            <a:cxnLst/>
            <a:rect l="l" t="t" r="r" b="b"/>
            <a:pathLst>
              <a:path w="240507" h="145853" extrusionOk="0">
                <a:moveTo>
                  <a:pt x="3715" y="1"/>
                </a:moveTo>
                <a:cubicBezTo>
                  <a:pt x="1656" y="1"/>
                  <a:pt x="1" y="1656"/>
                  <a:pt x="1" y="3716"/>
                </a:cubicBezTo>
                <a:lnTo>
                  <a:pt x="1" y="142137"/>
                </a:lnTo>
                <a:cubicBezTo>
                  <a:pt x="1" y="144185"/>
                  <a:pt x="1656" y="145852"/>
                  <a:pt x="3715" y="145852"/>
                </a:cubicBezTo>
                <a:lnTo>
                  <a:pt x="236780" y="145852"/>
                </a:lnTo>
                <a:cubicBezTo>
                  <a:pt x="238840" y="145852"/>
                  <a:pt x="240507" y="144185"/>
                  <a:pt x="240507" y="142137"/>
                </a:cubicBezTo>
                <a:lnTo>
                  <a:pt x="240507" y="3716"/>
                </a:lnTo>
                <a:cubicBezTo>
                  <a:pt x="240507" y="1656"/>
                  <a:pt x="238840" y="1"/>
                  <a:pt x="23679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157163" dist="66675" dir="3420000" algn="bl" rotWithShape="0">
              <a:srgbClr val="000000">
                <a:alpha val="3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23"/>
          <p:cNvSpPr/>
          <p:nvPr/>
        </p:nvSpPr>
        <p:spPr>
          <a:xfrm>
            <a:off x="482650" y="250775"/>
            <a:ext cx="75600" cy="75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23"/>
          <p:cNvSpPr/>
          <p:nvPr/>
        </p:nvSpPr>
        <p:spPr>
          <a:xfrm>
            <a:off x="605675" y="250775"/>
            <a:ext cx="75600" cy="75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3"/>
          <p:cNvSpPr/>
          <p:nvPr/>
        </p:nvSpPr>
        <p:spPr>
          <a:xfrm>
            <a:off x="728700" y="250775"/>
            <a:ext cx="75600" cy="75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3"/>
          <p:cNvSpPr/>
          <p:nvPr/>
        </p:nvSpPr>
        <p:spPr>
          <a:xfrm>
            <a:off x="814925" y="534378"/>
            <a:ext cx="7432399" cy="500753"/>
          </a:xfrm>
          <a:custGeom>
            <a:avLst/>
            <a:gdLst/>
            <a:ahLst/>
            <a:cxnLst/>
            <a:rect l="l" t="t" r="r" b="b"/>
            <a:pathLst>
              <a:path w="285176" h="20331" extrusionOk="0">
                <a:moveTo>
                  <a:pt x="10165" y="0"/>
                </a:moveTo>
                <a:cubicBezTo>
                  <a:pt x="4554" y="0"/>
                  <a:pt x="0" y="4554"/>
                  <a:pt x="0" y="10165"/>
                </a:cubicBezTo>
                <a:cubicBezTo>
                  <a:pt x="0" y="15776"/>
                  <a:pt x="4554" y="20330"/>
                  <a:pt x="10165" y="20330"/>
                </a:cubicBezTo>
                <a:lnTo>
                  <a:pt x="275010" y="20330"/>
                </a:lnTo>
                <a:cubicBezTo>
                  <a:pt x="280621" y="20330"/>
                  <a:pt x="285175" y="15776"/>
                  <a:pt x="285175" y="10165"/>
                </a:cubicBezTo>
                <a:cubicBezTo>
                  <a:pt x="285175" y="4554"/>
                  <a:pt x="280621" y="0"/>
                  <a:pt x="27501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chemeClr val="dk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23"/>
          <p:cNvSpPr/>
          <p:nvPr/>
        </p:nvSpPr>
        <p:spPr>
          <a:xfrm>
            <a:off x="1091993" y="595564"/>
            <a:ext cx="392151" cy="388620"/>
          </a:xfrm>
          <a:custGeom>
            <a:avLst/>
            <a:gdLst/>
            <a:ahLst/>
            <a:cxnLst/>
            <a:rect l="l" t="t" r="r" b="b"/>
            <a:pathLst>
              <a:path w="209147" h="207264" extrusionOk="0">
                <a:moveTo>
                  <a:pt x="90787" y="25958"/>
                </a:moveTo>
                <a:cubicBezTo>
                  <a:pt x="126698" y="25958"/>
                  <a:pt x="155750" y="55010"/>
                  <a:pt x="155750" y="90787"/>
                </a:cubicBezTo>
                <a:cubicBezTo>
                  <a:pt x="155750" y="126698"/>
                  <a:pt x="126698" y="155750"/>
                  <a:pt x="90787" y="155750"/>
                </a:cubicBezTo>
                <a:cubicBezTo>
                  <a:pt x="55010" y="155750"/>
                  <a:pt x="25958" y="126698"/>
                  <a:pt x="25958" y="90787"/>
                </a:cubicBezTo>
                <a:cubicBezTo>
                  <a:pt x="25958" y="55010"/>
                  <a:pt x="55010" y="25958"/>
                  <a:pt x="90787" y="25958"/>
                </a:cubicBezTo>
                <a:close/>
                <a:moveTo>
                  <a:pt x="90787" y="0"/>
                </a:moveTo>
                <a:cubicBezTo>
                  <a:pt x="40619" y="0"/>
                  <a:pt x="0" y="40619"/>
                  <a:pt x="0" y="90787"/>
                </a:cubicBezTo>
                <a:cubicBezTo>
                  <a:pt x="0" y="140955"/>
                  <a:pt x="40619" y="181709"/>
                  <a:pt x="90787" y="181709"/>
                </a:cubicBezTo>
                <a:cubicBezTo>
                  <a:pt x="108810" y="181709"/>
                  <a:pt x="125622" y="176194"/>
                  <a:pt x="139745" y="167183"/>
                </a:cubicBezTo>
                <a:lnTo>
                  <a:pt x="174042" y="201615"/>
                </a:lnTo>
                <a:cubicBezTo>
                  <a:pt x="177875" y="205381"/>
                  <a:pt x="182852" y="207264"/>
                  <a:pt x="187828" y="207264"/>
                </a:cubicBezTo>
                <a:cubicBezTo>
                  <a:pt x="192805" y="207264"/>
                  <a:pt x="197781" y="205381"/>
                  <a:pt x="201615" y="201615"/>
                </a:cubicBezTo>
                <a:cubicBezTo>
                  <a:pt x="209147" y="193948"/>
                  <a:pt x="209147" y="181709"/>
                  <a:pt x="201615" y="174042"/>
                </a:cubicBezTo>
                <a:lnTo>
                  <a:pt x="167183" y="139745"/>
                </a:lnTo>
                <a:cubicBezTo>
                  <a:pt x="176329" y="125622"/>
                  <a:pt x="181709" y="108810"/>
                  <a:pt x="181709" y="90787"/>
                </a:cubicBezTo>
                <a:cubicBezTo>
                  <a:pt x="181709" y="40619"/>
                  <a:pt x="140955" y="0"/>
                  <a:pt x="9078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23"/>
          <p:cNvSpPr txBox="1">
            <a:spLocks noGrp="1"/>
          </p:cNvSpPr>
          <p:nvPr>
            <p:ph type="title"/>
          </p:nvPr>
        </p:nvSpPr>
        <p:spPr>
          <a:xfrm>
            <a:off x="1541075" y="539500"/>
            <a:ext cx="64869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22" name="Google Shape;422;p23"/>
          <p:cNvSpPr txBox="1">
            <a:spLocks noGrp="1"/>
          </p:cNvSpPr>
          <p:nvPr>
            <p:ph type="subTitle" idx="1"/>
          </p:nvPr>
        </p:nvSpPr>
        <p:spPr>
          <a:xfrm>
            <a:off x="1056800" y="1811225"/>
            <a:ext cx="2228400" cy="73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23" name="Google Shape;423;p23"/>
          <p:cNvSpPr txBox="1">
            <a:spLocks noGrp="1"/>
          </p:cNvSpPr>
          <p:nvPr>
            <p:ph type="subTitle" idx="2"/>
          </p:nvPr>
        </p:nvSpPr>
        <p:spPr>
          <a:xfrm>
            <a:off x="3541878" y="1810625"/>
            <a:ext cx="2225400" cy="7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24" name="Google Shape;424;p23"/>
          <p:cNvSpPr txBox="1">
            <a:spLocks noGrp="1"/>
          </p:cNvSpPr>
          <p:nvPr>
            <p:ph type="subTitle" idx="3"/>
          </p:nvPr>
        </p:nvSpPr>
        <p:spPr>
          <a:xfrm>
            <a:off x="1056800" y="3477156"/>
            <a:ext cx="2225400" cy="7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25" name="Google Shape;425;p23"/>
          <p:cNvSpPr txBox="1">
            <a:spLocks noGrp="1"/>
          </p:cNvSpPr>
          <p:nvPr>
            <p:ph type="subTitle" idx="4"/>
          </p:nvPr>
        </p:nvSpPr>
        <p:spPr>
          <a:xfrm>
            <a:off x="3541878" y="3477156"/>
            <a:ext cx="2225400" cy="7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26" name="Google Shape;426;p23"/>
          <p:cNvSpPr/>
          <p:nvPr/>
        </p:nvSpPr>
        <p:spPr>
          <a:xfrm>
            <a:off x="3728847" y="4696125"/>
            <a:ext cx="216636" cy="40077"/>
          </a:xfrm>
          <a:custGeom>
            <a:avLst/>
            <a:gdLst/>
            <a:ahLst/>
            <a:cxnLst/>
            <a:rect l="l" t="t" r="r" b="b"/>
            <a:pathLst>
              <a:path w="35719" h="3449" fill="none" extrusionOk="0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w="5525" cap="flat" cmpd="sng">
            <a:solidFill>
              <a:schemeClr val="accent3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" name="Google Shape;427;p23"/>
          <p:cNvSpPr/>
          <p:nvPr/>
        </p:nvSpPr>
        <p:spPr>
          <a:xfrm>
            <a:off x="7409543" y="4903485"/>
            <a:ext cx="415144" cy="40086"/>
          </a:xfrm>
          <a:custGeom>
            <a:avLst/>
            <a:gdLst/>
            <a:ahLst/>
            <a:cxnLst/>
            <a:rect l="l" t="t" r="r" b="b"/>
            <a:pathLst>
              <a:path w="35719" h="3449" fill="none" extrusionOk="0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w="5525" cap="flat" cmpd="sng">
            <a:solidFill>
              <a:schemeClr val="accent2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8" name="Google Shape;428;p23"/>
          <p:cNvSpPr/>
          <p:nvPr/>
        </p:nvSpPr>
        <p:spPr>
          <a:xfrm>
            <a:off x="488567" y="3640139"/>
            <a:ext cx="64307" cy="64307"/>
          </a:xfrm>
          <a:custGeom>
            <a:avLst/>
            <a:gdLst/>
            <a:ahLst/>
            <a:cxnLst/>
            <a:rect l="l" t="t" r="r" b="b"/>
            <a:pathLst>
              <a:path w="5533" h="5533" fill="none" extrusionOk="0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w="5525" cap="flat" cmpd="sng">
            <a:solidFill>
              <a:schemeClr val="accent4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23"/>
          <p:cNvSpPr/>
          <p:nvPr/>
        </p:nvSpPr>
        <p:spPr>
          <a:xfrm>
            <a:off x="721392" y="1316452"/>
            <a:ext cx="64307" cy="64307"/>
          </a:xfrm>
          <a:custGeom>
            <a:avLst/>
            <a:gdLst/>
            <a:ahLst/>
            <a:cxnLst/>
            <a:rect l="l" t="t" r="r" b="b"/>
            <a:pathLst>
              <a:path w="5533" h="5533" fill="none" extrusionOk="0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w="5525" cap="flat" cmpd="sng">
            <a:solidFill>
              <a:schemeClr val="accent4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23"/>
          <p:cNvSpPr/>
          <p:nvPr/>
        </p:nvSpPr>
        <p:spPr>
          <a:xfrm>
            <a:off x="380067" y="779889"/>
            <a:ext cx="64307" cy="64307"/>
          </a:xfrm>
          <a:custGeom>
            <a:avLst/>
            <a:gdLst/>
            <a:ahLst/>
            <a:cxnLst/>
            <a:rect l="l" t="t" r="r" b="b"/>
            <a:pathLst>
              <a:path w="5533" h="5533" fill="none" extrusionOk="0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w="5525" cap="flat" cmpd="sng">
            <a:solidFill>
              <a:schemeClr val="accent4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23"/>
          <p:cNvSpPr/>
          <p:nvPr/>
        </p:nvSpPr>
        <p:spPr>
          <a:xfrm>
            <a:off x="795217" y="4439689"/>
            <a:ext cx="64307" cy="64307"/>
          </a:xfrm>
          <a:custGeom>
            <a:avLst/>
            <a:gdLst/>
            <a:ahLst/>
            <a:cxnLst/>
            <a:rect l="l" t="t" r="r" b="b"/>
            <a:pathLst>
              <a:path w="5533" h="5533" fill="none" extrusionOk="0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w="5525" cap="flat" cmpd="sng">
            <a:solidFill>
              <a:schemeClr val="accent4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23"/>
          <p:cNvSpPr/>
          <p:nvPr/>
        </p:nvSpPr>
        <p:spPr>
          <a:xfrm>
            <a:off x="1919817" y="4903464"/>
            <a:ext cx="64307" cy="64307"/>
          </a:xfrm>
          <a:custGeom>
            <a:avLst/>
            <a:gdLst/>
            <a:ahLst/>
            <a:cxnLst/>
            <a:rect l="l" t="t" r="r" b="b"/>
            <a:pathLst>
              <a:path w="5533" h="5533" fill="none" extrusionOk="0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w="5525" cap="flat" cmpd="sng">
            <a:solidFill>
              <a:schemeClr val="accent2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23"/>
          <p:cNvSpPr/>
          <p:nvPr/>
        </p:nvSpPr>
        <p:spPr>
          <a:xfrm>
            <a:off x="6461092" y="4771427"/>
            <a:ext cx="64307" cy="64307"/>
          </a:xfrm>
          <a:custGeom>
            <a:avLst/>
            <a:gdLst/>
            <a:ahLst/>
            <a:cxnLst/>
            <a:rect l="l" t="t" r="r" b="b"/>
            <a:pathLst>
              <a:path w="5533" h="5533" fill="none" extrusionOk="0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w="5525" cap="flat" cmpd="sng">
            <a:solidFill>
              <a:schemeClr val="accent4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23"/>
          <p:cNvSpPr/>
          <p:nvPr/>
        </p:nvSpPr>
        <p:spPr>
          <a:xfrm>
            <a:off x="412198" y="1593750"/>
            <a:ext cx="301022" cy="40077"/>
          </a:xfrm>
          <a:custGeom>
            <a:avLst/>
            <a:gdLst/>
            <a:ahLst/>
            <a:cxnLst/>
            <a:rect l="l" t="t" r="r" b="b"/>
            <a:pathLst>
              <a:path w="35719" h="3449" fill="none" extrusionOk="0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w="5525" cap="flat" cmpd="sng">
            <a:solidFill>
              <a:schemeClr val="accent1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23"/>
          <p:cNvSpPr/>
          <p:nvPr/>
        </p:nvSpPr>
        <p:spPr>
          <a:xfrm>
            <a:off x="4872225" y="326378"/>
            <a:ext cx="64293" cy="64293"/>
          </a:xfrm>
          <a:custGeom>
            <a:avLst/>
            <a:gdLst/>
            <a:ahLst/>
            <a:cxnLst/>
            <a:rect l="l" t="t" r="r" b="b"/>
            <a:pathLst>
              <a:path w="5533" h="5533" fill="none" extrusionOk="0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w="5525" cap="flat" cmpd="sng">
            <a:solidFill>
              <a:schemeClr val="accent4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23"/>
          <p:cNvSpPr/>
          <p:nvPr/>
        </p:nvSpPr>
        <p:spPr>
          <a:xfrm>
            <a:off x="370211" y="4106388"/>
            <a:ext cx="301022" cy="40077"/>
          </a:xfrm>
          <a:custGeom>
            <a:avLst/>
            <a:gdLst/>
            <a:ahLst/>
            <a:cxnLst/>
            <a:rect l="l" t="t" r="r" b="b"/>
            <a:pathLst>
              <a:path w="35719" h="3449" fill="none" extrusionOk="0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w="5525" cap="flat" cmpd="sng">
            <a:solidFill>
              <a:schemeClr val="accent1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23"/>
          <p:cNvSpPr/>
          <p:nvPr/>
        </p:nvSpPr>
        <p:spPr>
          <a:xfrm>
            <a:off x="965573" y="1218975"/>
            <a:ext cx="301022" cy="40077"/>
          </a:xfrm>
          <a:custGeom>
            <a:avLst/>
            <a:gdLst/>
            <a:ahLst/>
            <a:cxnLst/>
            <a:rect l="l" t="t" r="r" b="b"/>
            <a:pathLst>
              <a:path w="35719" h="3449" fill="none" extrusionOk="0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w="5525" cap="flat" cmpd="sng">
            <a:solidFill>
              <a:schemeClr val="accent2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3"/>
          <p:cNvSpPr/>
          <p:nvPr/>
        </p:nvSpPr>
        <p:spPr>
          <a:xfrm>
            <a:off x="2007997" y="189025"/>
            <a:ext cx="216636" cy="40077"/>
          </a:xfrm>
          <a:custGeom>
            <a:avLst/>
            <a:gdLst/>
            <a:ahLst/>
            <a:cxnLst/>
            <a:rect l="l" t="t" r="r" b="b"/>
            <a:pathLst>
              <a:path w="35719" h="3449" fill="none" extrusionOk="0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w="5525" cap="flat" cmpd="sng">
            <a:solidFill>
              <a:schemeClr val="accent3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14375" y="445025"/>
            <a:ext cx="8217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sz="2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sz="2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sz="2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sz="2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sz="2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sz="2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sz="2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sz="2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sz="2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06850" y="1152475"/>
            <a:ext cx="83253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Ubuntu"/>
              <a:buChar char="●"/>
              <a:defRPr sz="1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Char char="○"/>
              <a:defRPr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Char char="■"/>
              <a:defRPr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Char char="●"/>
              <a:defRPr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Char char="○"/>
              <a:defRPr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Char char="■"/>
              <a:defRPr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Char char="●"/>
              <a:defRPr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Char char="○"/>
              <a:defRPr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Ubuntu"/>
              <a:buChar char="■"/>
              <a:defRPr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7" r:id="rId6"/>
    <p:sldLayoutId id="2147483660" r:id="rId7"/>
    <p:sldLayoutId id="2147483668" r:id="rId8"/>
    <p:sldLayoutId id="2147483669" r:id="rId9"/>
    <p:sldLayoutId id="2147483672" r:id="rId10"/>
    <p:sldLayoutId id="2147483676" r:id="rId11"/>
    <p:sldLayoutId id="2147483678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" Target="slide4.xml"/><Relationship Id="rId3" Type="http://schemas.openxmlformats.org/officeDocument/2006/relationships/notesSlide" Target="../notesSlides/notesSlide10.xml"/><Relationship Id="rId7" Type="http://schemas.openxmlformats.org/officeDocument/2006/relationships/slide" Target="slide6.xm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OyeLFiWBhy4?feature=oembed" TargetMode="External"/><Relationship Id="rId6" Type="http://schemas.openxmlformats.org/officeDocument/2006/relationships/image" Target="../media/image8.jpeg"/><Relationship Id="rId5" Type="http://schemas.openxmlformats.org/officeDocument/2006/relationships/slide" Target="slide2.xml"/><Relationship Id="rId4" Type="http://schemas.openxmlformats.org/officeDocument/2006/relationships/slide" Target="slide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6" Type="http://schemas.openxmlformats.org/officeDocument/2006/relationships/slide" Target="slide4.xml"/><Relationship Id="rId5" Type="http://schemas.openxmlformats.org/officeDocument/2006/relationships/slide" Target="slide6.xml"/><Relationship Id="rId4" Type="http://schemas.openxmlformats.org/officeDocument/2006/relationships/slide" Target="slide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5" Type="http://schemas.openxmlformats.org/officeDocument/2006/relationships/slide" Target="slide5.xml"/><Relationship Id="rId4" Type="http://schemas.openxmlformats.org/officeDocument/2006/relationships/slide" Target="slide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slide" Target="slide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" Target="slide6.xml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slide" Target="slide5.xml"/><Relationship Id="rId5" Type="http://schemas.openxmlformats.org/officeDocument/2006/relationships/slide" Target="slide4.xml"/><Relationship Id="rId4" Type="http://schemas.openxmlformats.org/officeDocument/2006/relationships/slide" Target="slide2.xml"/><Relationship Id="rId9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slide" Target="slide6.xml"/><Relationship Id="rId5" Type="http://schemas.openxmlformats.org/officeDocument/2006/relationships/slide" Target="slide5.xml"/><Relationship Id="rId4" Type="http://schemas.openxmlformats.org/officeDocument/2006/relationships/slide" Target="slid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slide" Target="slide4.xml"/><Relationship Id="rId4" Type="http://schemas.openxmlformats.org/officeDocument/2006/relationships/slide" Target="slide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3" Type="http://schemas.openxmlformats.org/officeDocument/2006/relationships/slide" Target="slide9.xml"/><Relationship Id="rId7" Type="http://schemas.openxmlformats.org/officeDocument/2006/relationships/slide" Target="slide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6" Type="http://schemas.openxmlformats.org/officeDocument/2006/relationships/slide" Target="slide5.xml"/><Relationship Id="rId5" Type="http://schemas.openxmlformats.org/officeDocument/2006/relationships/image" Target="../media/image4.png"/><Relationship Id="rId4" Type="http://schemas.openxmlformats.org/officeDocument/2006/relationships/slide" Target="slide8.xml"/><Relationship Id="rId9" Type="http://schemas.openxmlformats.org/officeDocument/2006/relationships/slide" Target="slide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" Target="slide4.xml"/><Relationship Id="rId3" Type="http://schemas.openxmlformats.org/officeDocument/2006/relationships/slide" Target="slide5.xml"/><Relationship Id="rId7" Type="http://schemas.openxmlformats.org/officeDocument/2006/relationships/slide" Target="slide6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slide" Target="slid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6" Type="http://schemas.openxmlformats.org/officeDocument/2006/relationships/slide" Target="slide4.xml"/><Relationship Id="rId5" Type="http://schemas.openxmlformats.org/officeDocument/2006/relationships/slide" Target="slide6.xml"/><Relationship Id="rId4" Type="http://schemas.openxmlformats.org/officeDocument/2006/relationships/slide" Target="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37"/>
          <p:cNvSpPr txBox="1">
            <a:spLocks noGrp="1"/>
          </p:cNvSpPr>
          <p:nvPr>
            <p:ph type="ctrTitle"/>
          </p:nvPr>
        </p:nvSpPr>
        <p:spPr>
          <a:xfrm>
            <a:off x="713250" y="923623"/>
            <a:ext cx="7717500" cy="90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P</a:t>
            </a:r>
            <a:r>
              <a:rPr lang="en" dirty="0">
                <a:solidFill>
                  <a:schemeClr val="accent4"/>
                </a:solidFill>
              </a:rPr>
              <a:t>o</a:t>
            </a:r>
            <a:r>
              <a:rPr lang="en" dirty="0">
                <a:solidFill>
                  <a:schemeClr val="accent3"/>
                </a:solidFill>
              </a:rPr>
              <a:t>o</a:t>
            </a:r>
            <a:r>
              <a:rPr lang="en" dirty="0">
                <a:solidFill>
                  <a:schemeClr val="accent1"/>
                </a:solidFill>
              </a:rPr>
              <a:t>d</a:t>
            </a:r>
            <a:r>
              <a:rPr lang="en" dirty="0">
                <a:solidFill>
                  <a:schemeClr val="accent2"/>
                </a:solidFill>
              </a:rPr>
              <a:t>l</a:t>
            </a:r>
            <a:r>
              <a:rPr lang="en" dirty="0">
                <a:solidFill>
                  <a:schemeClr val="accent4"/>
                </a:solidFill>
              </a:rPr>
              <a:t>e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690" name="Google Shape;690;p37"/>
          <p:cNvSpPr txBox="1">
            <a:spLocks noGrp="1"/>
          </p:cNvSpPr>
          <p:nvPr>
            <p:ph type="subTitle" idx="1"/>
          </p:nvPr>
        </p:nvSpPr>
        <p:spPr>
          <a:xfrm>
            <a:off x="1884890" y="1904300"/>
            <a:ext cx="5373900" cy="52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C</a:t>
            </a:r>
            <a:r>
              <a:rPr lang="en" dirty="0"/>
              <a:t>omo funciona o Poodle?</a:t>
            </a:r>
            <a:endParaRPr dirty="0"/>
          </a:p>
        </p:txBody>
      </p:sp>
      <p:cxnSp>
        <p:nvCxnSpPr>
          <p:cNvPr id="691" name="Google Shape;691;p37"/>
          <p:cNvCxnSpPr/>
          <p:nvPr/>
        </p:nvCxnSpPr>
        <p:spPr>
          <a:xfrm>
            <a:off x="6830425" y="1981262"/>
            <a:ext cx="0" cy="36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92" name="Google Shape;692;p37"/>
          <p:cNvGrpSpPr/>
          <p:nvPr/>
        </p:nvGrpSpPr>
        <p:grpSpPr>
          <a:xfrm>
            <a:off x="3918522" y="3359205"/>
            <a:ext cx="1282707" cy="1335931"/>
            <a:chOff x="3918522" y="3286956"/>
            <a:chExt cx="1282707" cy="1335931"/>
          </a:xfrm>
        </p:grpSpPr>
        <p:sp>
          <p:nvSpPr>
            <p:cNvPr id="693" name="Google Shape;693;p37"/>
            <p:cNvSpPr/>
            <p:nvPr/>
          </p:nvSpPr>
          <p:spPr>
            <a:xfrm>
              <a:off x="4409662" y="4416181"/>
              <a:ext cx="192689" cy="133775"/>
            </a:xfrm>
            <a:custGeom>
              <a:avLst/>
              <a:gdLst/>
              <a:ahLst/>
              <a:cxnLst/>
              <a:rect l="l" t="t" r="r" b="b"/>
              <a:pathLst>
                <a:path w="16579" h="11510" extrusionOk="0">
                  <a:moveTo>
                    <a:pt x="12196" y="0"/>
                  </a:moveTo>
                  <a:cubicBezTo>
                    <a:pt x="8194" y="0"/>
                    <a:pt x="443" y="1974"/>
                    <a:pt x="443" y="1974"/>
                  </a:cubicBezTo>
                  <a:lnTo>
                    <a:pt x="1" y="9608"/>
                  </a:lnTo>
                  <a:lnTo>
                    <a:pt x="9645" y="11231"/>
                  </a:lnTo>
                  <a:cubicBezTo>
                    <a:pt x="9645" y="11231"/>
                    <a:pt x="10521" y="11509"/>
                    <a:pt x="11634" y="11509"/>
                  </a:cubicBezTo>
                  <a:cubicBezTo>
                    <a:pt x="13470" y="11509"/>
                    <a:pt x="15950" y="10751"/>
                    <a:pt x="16191" y="6732"/>
                  </a:cubicBezTo>
                  <a:cubicBezTo>
                    <a:pt x="16578" y="278"/>
                    <a:pt x="13554" y="112"/>
                    <a:pt x="13554" y="112"/>
                  </a:cubicBezTo>
                  <a:cubicBezTo>
                    <a:pt x="13184" y="34"/>
                    <a:pt x="12722" y="0"/>
                    <a:pt x="121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7"/>
            <p:cNvSpPr/>
            <p:nvPr/>
          </p:nvSpPr>
          <p:spPr>
            <a:xfrm>
              <a:off x="4012150" y="3436337"/>
              <a:ext cx="1090927" cy="580059"/>
            </a:xfrm>
            <a:custGeom>
              <a:avLst/>
              <a:gdLst/>
              <a:ahLst/>
              <a:cxnLst/>
              <a:rect l="l" t="t" r="r" b="b"/>
              <a:pathLst>
                <a:path w="79718" h="42387" extrusionOk="0">
                  <a:moveTo>
                    <a:pt x="38891" y="1"/>
                  </a:moveTo>
                  <a:lnTo>
                    <a:pt x="19325" y="5883"/>
                  </a:lnTo>
                  <a:cubicBezTo>
                    <a:pt x="18259" y="5438"/>
                    <a:pt x="17164" y="5234"/>
                    <a:pt x="16085" y="5234"/>
                  </a:cubicBezTo>
                  <a:cubicBezTo>
                    <a:pt x="8977" y="5234"/>
                    <a:pt x="2559" y="14096"/>
                    <a:pt x="9331" y="21428"/>
                  </a:cubicBezTo>
                  <a:cubicBezTo>
                    <a:pt x="9331" y="21428"/>
                    <a:pt x="0" y="37785"/>
                    <a:pt x="18846" y="41565"/>
                  </a:cubicBezTo>
                  <a:cubicBezTo>
                    <a:pt x="21721" y="42140"/>
                    <a:pt x="24208" y="42387"/>
                    <a:pt x="26360" y="42387"/>
                  </a:cubicBezTo>
                  <a:cubicBezTo>
                    <a:pt x="36413" y="42387"/>
                    <a:pt x="39151" y="37010"/>
                    <a:pt x="39849" y="34687"/>
                  </a:cubicBezTo>
                  <a:cubicBezTo>
                    <a:pt x="40563" y="37010"/>
                    <a:pt x="43304" y="42387"/>
                    <a:pt x="53357" y="42387"/>
                  </a:cubicBezTo>
                  <a:cubicBezTo>
                    <a:pt x="55509" y="42387"/>
                    <a:pt x="57997" y="42140"/>
                    <a:pt x="60871" y="41565"/>
                  </a:cubicBezTo>
                  <a:cubicBezTo>
                    <a:pt x="79717" y="37785"/>
                    <a:pt x="70368" y="21447"/>
                    <a:pt x="70368" y="21447"/>
                  </a:cubicBezTo>
                  <a:cubicBezTo>
                    <a:pt x="77156" y="14098"/>
                    <a:pt x="70739" y="5234"/>
                    <a:pt x="63632" y="5234"/>
                  </a:cubicBezTo>
                  <a:cubicBezTo>
                    <a:pt x="62553" y="5234"/>
                    <a:pt x="61459" y="5438"/>
                    <a:pt x="60392" y="5883"/>
                  </a:cubicBezTo>
                  <a:lnTo>
                    <a:pt x="408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7"/>
            <p:cNvSpPr/>
            <p:nvPr/>
          </p:nvSpPr>
          <p:spPr>
            <a:xfrm>
              <a:off x="4234452" y="4160562"/>
              <a:ext cx="623576" cy="222597"/>
            </a:xfrm>
            <a:custGeom>
              <a:avLst/>
              <a:gdLst/>
              <a:ahLst/>
              <a:cxnLst/>
              <a:rect l="l" t="t" r="r" b="b"/>
              <a:pathLst>
                <a:path w="45567" h="16266" extrusionOk="0">
                  <a:moveTo>
                    <a:pt x="1" y="1"/>
                  </a:moveTo>
                  <a:lnTo>
                    <a:pt x="1" y="16265"/>
                  </a:lnTo>
                  <a:lnTo>
                    <a:pt x="45567" y="16265"/>
                  </a:lnTo>
                  <a:lnTo>
                    <a:pt x="455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7"/>
            <p:cNvSpPr/>
            <p:nvPr/>
          </p:nvSpPr>
          <p:spPr>
            <a:xfrm>
              <a:off x="3918522" y="4191256"/>
              <a:ext cx="925395" cy="356435"/>
            </a:xfrm>
            <a:custGeom>
              <a:avLst/>
              <a:gdLst/>
              <a:ahLst/>
              <a:cxnLst/>
              <a:rect l="l" t="t" r="r" b="b"/>
              <a:pathLst>
                <a:path w="67622" h="26046" extrusionOk="0">
                  <a:moveTo>
                    <a:pt x="15395" y="0"/>
                  </a:moveTo>
                  <a:cubicBezTo>
                    <a:pt x="11476" y="0"/>
                    <a:pt x="7066" y="1286"/>
                    <a:pt x="4758" y="6296"/>
                  </a:cubicBezTo>
                  <a:cubicBezTo>
                    <a:pt x="1" y="16585"/>
                    <a:pt x="19381" y="18854"/>
                    <a:pt x="19381" y="18854"/>
                  </a:cubicBezTo>
                  <a:lnTo>
                    <a:pt x="58936" y="24386"/>
                  </a:lnTo>
                  <a:cubicBezTo>
                    <a:pt x="62937" y="24957"/>
                    <a:pt x="67179" y="26045"/>
                    <a:pt x="67179" y="26045"/>
                  </a:cubicBezTo>
                  <a:lnTo>
                    <a:pt x="67621" y="18411"/>
                  </a:lnTo>
                  <a:cubicBezTo>
                    <a:pt x="66588" y="18300"/>
                    <a:pt x="65427" y="18116"/>
                    <a:pt x="64247" y="17876"/>
                  </a:cubicBezTo>
                  <a:lnTo>
                    <a:pt x="23106" y="1428"/>
                  </a:lnTo>
                  <a:cubicBezTo>
                    <a:pt x="23106" y="1428"/>
                    <a:pt x="19524" y="0"/>
                    <a:pt x="15395" y="0"/>
                  </a:cubicBezTo>
                  <a:close/>
                </a:path>
              </a:pathLst>
            </a:custGeom>
            <a:solidFill>
              <a:srgbClr val="FBB3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7"/>
            <p:cNvSpPr/>
            <p:nvPr/>
          </p:nvSpPr>
          <p:spPr>
            <a:xfrm>
              <a:off x="4348265" y="4264030"/>
              <a:ext cx="510772" cy="345227"/>
            </a:xfrm>
            <a:custGeom>
              <a:avLst/>
              <a:gdLst/>
              <a:ahLst/>
              <a:cxnLst/>
              <a:rect l="l" t="t" r="r" b="b"/>
              <a:pathLst>
                <a:path w="37324" h="25227" extrusionOk="0">
                  <a:moveTo>
                    <a:pt x="5367" y="0"/>
                  </a:moveTo>
                  <a:lnTo>
                    <a:pt x="0" y="19787"/>
                  </a:lnTo>
                  <a:lnTo>
                    <a:pt x="37324" y="25227"/>
                  </a:lnTo>
                  <a:lnTo>
                    <a:pt x="37010" y="8907"/>
                  </a:lnTo>
                  <a:lnTo>
                    <a:pt x="536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7"/>
            <p:cNvSpPr/>
            <p:nvPr/>
          </p:nvSpPr>
          <p:spPr>
            <a:xfrm>
              <a:off x="4426744" y="4278919"/>
              <a:ext cx="71175" cy="245300"/>
            </a:xfrm>
            <a:custGeom>
              <a:avLst/>
              <a:gdLst/>
              <a:ahLst/>
              <a:cxnLst/>
              <a:rect l="l" t="t" r="r" b="b"/>
              <a:pathLst>
                <a:path w="5201" h="17925" fill="none" extrusionOk="0">
                  <a:moveTo>
                    <a:pt x="5201" y="0"/>
                  </a:moveTo>
                  <a:lnTo>
                    <a:pt x="0" y="17924"/>
                  </a:lnTo>
                </a:path>
              </a:pathLst>
            </a:custGeom>
            <a:noFill/>
            <a:ln w="25350" cap="flat" cmpd="sng">
              <a:solidFill>
                <a:schemeClr val="lt1"/>
              </a:solidFill>
              <a:prstDash val="solid"/>
              <a:miter lim="1844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7"/>
            <p:cNvSpPr/>
            <p:nvPr/>
          </p:nvSpPr>
          <p:spPr>
            <a:xfrm>
              <a:off x="4359116" y="4280178"/>
              <a:ext cx="71175" cy="245300"/>
            </a:xfrm>
            <a:custGeom>
              <a:avLst/>
              <a:gdLst/>
              <a:ahLst/>
              <a:cxnLst/>
              <a:rect l="l" t="t" r="r" b="b"/>
              <a:pathLst>
                <a:path w="5201" h="17925" fill="none" extrusionOk="0">
                  <a:moveTo>
                    <a:pt x="5201" y="1"/>
                  </a:moveTo>
                  <a:lnTo>
                    <a:pt x="0" y="17925"/>
                  </a:lnTo>
                </a:path>
              </a:pathLst>
            </a:custGeom>
            <a:noFill/>
            <a:ln w="25350" cap="flat" cmpd="sng">
              <a:solidFill>
                <a:schemeClr val="lt1"/>
              </a:solidFill>
              <a:prstDash val="solid"/>
              <a:miter lim="1844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7"/>
            <p:cNvSpPr/>
            <p:nvPr/>
          </p:nvSpPr>
          <p:spPr>
            <a:xfrm>
              <a:off x="4275847" y="4204886"/>
              <a:ext cx="925381" cy="356421"/>
            </a:xfrm>
            <a:custGeom>
              <a:avLst/>
              <a:gdLst/>
              <a:ahLst/>
              <a:cxnLst/>
              <a:rect l="l" t="t" r="r" b="b"/>
              <a:pathLst>
                <a:path w="67621" h="26045" extrusionOk="0">
                  <a:moveTo>
                    <a:pt x="52229" y="0"/>
                  </a:moveTo>
                  <a:cubicBezTo>
                    <a:pt x="48098" y="0"/>
                    <a:pt x="44515" y="1427"/>
                    <a:pt x="44515" y="1427"/>
                  </a:cubicBezTo>
                  <a:lnTo>
                    <a:pt x="3375" y="17894"/>
                  </a:lnTo>
                  <a:cubicBezTo>
                    <a:pt x="2195" y="18116"/>
                    <a:pt x="1051" y="18300"/>
                    <a:pt x="0" y="18411"/>
                  </a:cubicBezTo>
                  <a:lnTo>
                    <a:pt x="443" y="26045"/>
                  </a:lnTo>
                  <a:cubicBezTo>
                    <a:pt x="443" y="26045"/>
                    <a:pt x="4702" y="24957"/>
                    <a:pt x="8685" y="24404"/>
                  </a:cubicBezTo>
                  <a:lnTo>
                    <a:pt x="48240" y="18853"/>
                  </a:lnTo>
                  <a:cubicBezTo>
                    <a:pt x="48240" y="18853"/>
                    <a:pt x="67621" y="16585"/>
                    <a:pt x="62881" y="6296"/>
                  </a:cubicBezTo>
                  <a:cubicBezTo>
                    <a:pt x="60565" y="1285"/>
                    <a:pt x="56150" y="0"/>
                    <a:pt x="52229" y="0"/>
                  </a:cubicBezTo>
                  <a:close/>
                </a:path>
              </a:pathLst>
            </a:custGeom>
            <a:solidFill>
              <a:srgbClr val="FBB3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7"/>
            <p:cNvSpPr/>
            <p:nvPr/>
          </p:nvSpPr>
          <p:spPr>
            <a:xfrm>
              <a:off x="4260699" y="4277660"/>
              <a:ext cx="510772" cy="345227"/>
            </a:xfrm>
            <a:custGeom>
              <a:avLst/>
              <a:gdLst/>
              <a:ahLst/>
              <a:cxnLst/>
              <a:rect l="l" t="t" r="r" b="b"/>
              <a:pathLst>
                <a:path w="37324" h="25227" extrusionOk="0">
                  <a:moveTo>
                    <a:pt x="31958" y="0"/>
                  </a:moveTo>
                  <a:lnTo>
                    <a:pt x="333" y="8907"/>
                  </a:lnTo>
                  <a:lnTo>
                    <a:pt x="1" y="25226"/>
                  </a:lnTo>
                  <a:lnTo>
                    <a:pt x="37324" y="19787"/>
                  </a:lnTo>
                  <a:lnTo>
                    <a:pt x="3195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7"/>
            <p:cNvSpPr/>
            <p:nvPr/>
          </p:nvSpPr>
          <p:spPr>
            <a:xfrm>
              <a:off x="4621801" y="4292549"/>
              <a:ext cx="71175" cy="245300"/>
            </a:xfrm>
            <a:custGeom>
              <a:avLst/>
              <a:gdLst/>
              <a:ahLst/>
              <a:cxnLst/>
              <a:rect l="l" t="t" r="r" b="b"/>
              <a:pathLst>
                <a:path w="5201" h="17925" fill="none" extrusionOk="0">
                  <a:moveTo>
                    <a:pt x="1" y="0"/>
                  </a:moveTo>
                  <a:lnTo>
                    <a:pt x="5201" y="17924"/>
                  </a:lnTo>
                </a:path>
              </a:pathLst>
            </a:custGeom>
            <a:noFill/>
            <a:ln w="25350" cap="flat" cmpd="sng">
              <a:solidFill>
                <a:schemeClr val="lt1"/>
              </a:solidFill>
              <a:prstDash val="solid"/>
              <a:miter lim="1844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7"/>
            <p:cNvSpPr/>
            <p:nvPr/>
          </p:nvSpPr>
          <p:spPr>
            <a:xfrm>
              <a:off x="4689429" y="4293808"/>
              <a:ext cx="71175" cy="245300"/>
            </a:xfrm>
            <a:custGeom>
              <a:avLst/>
              <a:gdLst/>
              <a:ahLst/>
              <a:cxnLst/>
              <a:rect l="l" t="t" r="r" b="b"/>
              <a:pathLst>
                <a:path w="5201" h="17925" fill="none" extrusionOk="0">
                  <a:moveTo>
                    <a:pt x="1" y="0"/>
                  </a:moveTo>
                  <a:lnTo>
                    <a:pt x="5201" y="17924"/>
                  </a:lnTo>
                </a:path>
              </a:pathLst>
            </a:custGeom>
            <a:noFill/>
            <a:ln w="25350" cap="flat" cmpd="sng">
              <a:solidFill>
                <a:schemeClr val="lt1"/>
              </a:solidFill>
              <a:prstDash val="solid"/>
              <a:miter lim="1844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7"/>
            <p:cNvSpPr/>
            <p:nvPr/>
          </p:nvSpPr>
          <p:spPr>
            <a:xfrm>
              <a:off x="4310660" y="3772715"/>
              <a:ext cx="484539" cy="441117"/>
            </a:xfrm>
            <a:custGeom>
              <a:avLst/>
              <a:gdLst/>
              <a:ahLst/>
              <a:cxnLst/>
              <a:rect l="l" t="t" r="r" b="b"/>
              <a:pathLst>
                <a:path w="35407" h="32234" extrusionOk="0">
                  <a:moveTo>
                    <a:pt x="941" y="0"/>
                  </a:moveTo>
                  <a:cubicBezTo>
                    <a:pt x="941" y="0"/>
                    <a:pt x="1" y="8501"/>
                    <a:pt x="5072" y="18016"/>
                  </a:cubicBezTo>
                  <a:cubicBezTo>
                    <a:pt x="5072" y="18016"/>
                    <a:pt x="7266" y="24950"/>
                    <a:pt x="4132" y="32234"/>
                  </a:cubicBezTo>
                  <a:lnTo>
                    <a:pt x="31294" y="32234"/>
                  </a:lnTo>
                  <a:cubicBezTo>
                    <a:pt x="28159" y="24950"/>
                    <a:pt x="30354" y="18016"/>
                    <a:pt x="30354" y="18016"/>
                  </a:cubicBezTo>
                  <a:cubicBezTo>
                    <a:pt x="35406" y="8501"/>
                    <a:pt x="34484" y="0"/>
                    <a:pt x="344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7"/>
            <p:cNvSpPr/>
            <p:nvPr/>
          </p:nvSpPr>
          <p:spPr>
            <a:xfrm>
              <a:off x="4435571" y="3772715"/>
              <a:ext cx="236980" cy="68657"/>
            </a:xfrm>
            <a:custGeom>
              <a:avLst/>
              <a:gdLst/>
              <a:ahLst/>
              <a:cxnLst/>
              <a:rect l="l" t="t" r="r" b="b"/>
              <a:pathLst>
                <a:path w="17317" h="5017" extrusionOk="0">
                  <a:moveTo>
                    <a:pt x="1" y="0"/>
                  </a:moveTo>
                  <a:lnTo>
                    <a:pt x="8778" y="5016"/>
                  </a:lnTo>
                  <a:lnTo>
                    <a:pt x="17316" y="0"/>
                  </a:lnTo>
                  <a:close/>
                </a:path>
              </a:pathLst>
            </a:custGeom>
            <a:solidFill>
              <a:srgbClr val="FBB3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7"/>
            <p:cNvSpPr/>
            <p:nvPr/>
          </p:nvSpPr>
          <p:spPr>
            <a:xfrm>
              <a:off x="4070692" y="3944812"/>
              <a:ext cx="271288" cy="294183"/>
            </a:xfrm>
            <a:custGeom>
              <a:avLst/>
              <a:gdLst/>
              <a:ahLst/>
              <a:cxnLst/>
              <a:rect l="l" t="t" r="r" b="b"/>
              <a:pathLst>
                <a:path w="19824" h="21497" extrusionOk="0">
                  <a:moveTo>
                    <a:pt x="6325" y="1"/>
                  </a:moveTo>
                  <a:lnTo>
                    <a:pt x="1752" y="11618"/>
                  </a:lnTo>
                  <a:cubicBezTo>
                    <a:pt x="0" y="16099"/>
                    <a:pt x="3006" y="21004"/>
                    <a:pt x="7800" y="21465"/>
                  </a:cubicBezTo>
                  <a:cubicBezTo>
                    <a:pt x="8025" y="21486"/>
                    <a:pt x="8248" y="21496"/>
                    <a:pt x="8470" y="21496"/>
                  </a:cubicBezTo>
                  <a:cubicBezTo>
                    <a:pt x="11386" y="21496"/>
                    <a:pt x="14044" y="19726"/>
                    <a:pt x="15158" y="16984"/>
                  </a:cubicBezTo>
                  <a:lnTo>
                    <a:pt x="19823" y="5514"/>
                  </a:lnTo>
                  <a:lnTo>
                    <a:pt x="6325" y="1"/>
                  </a:lnTo>
                  <a:close/>
                </a:path>
              </a:pathLst>
            </a:custGeom>
            <a:solidFill>
              <a:srgbClr val="FBB3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7"/>
            <p:cNvSpPr/>
            <p:nvPr/>
          </p:nvSpPr>
          <p:spPr>
            <a:xfrm>
              <a:off x="4157491" y="3772715"/>
              <a:ext cx="285178" cy="247572"/>
            </a:xfrm>
            <a:custGeom>
              <a:avLst/>
              <a:gdLst/>
              <a:ahLst/>
              <a:cxnLst/>
              <a:rect l="l" t="t" r="r" b="b"/>
              <a:pathLst>
                <a:path w="20839" h="18091" extrusionOk="0">
                  <a:moveTo>
                    <a:pt x="10235" y="0"/>
                  </a:moveTo>
                  <a:cubicBezTo>
                    <a:pt x="7045" y="0"/>
                    <a:pt x="4187" y="1937"/>
                    <a:pt x="3025" y="4905"/>
                  </a:cubicBezTo>
                  <a:lnTo>
                    <a:pt x="1" y="12595"/>
                  </a:lnTo>
                  <a:lnTo>
                    <a:pt x="13480" y="18090"/>
                  </a:lnTo>
                  <a:lnTo>
                    <a:pt x="2083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7"/>
            <p:cNvSpPr/>
            <p:nvPr/>
          </p:nvSpPr>
          <p:spPr>
            <a:xfrm>
              <a:off x="4094160" y="4082218"/>
              <a:ext cx="535747" cy="156595"/>
            </a:xfrm>
            <a:custGeom>
              <a:avLst/>
              <a:gdLst/>
              <a:ahLst/>
              <a:cxnLst/>
              <a:rect l="l" t="t" r="r" b="b"/>
              <a:pathLst>
                <a:path w="39149" h="11443" extrusionOk="0">
                  <a:moveTo>
                    <a:pt x="12795" y="1"/>
                  </a:moveTo>
                  <a:cubicBezTo>
                    <a:pt x="9939" y="1"/>
                    <a:pt x="7111" y="362"/>
                    <a:pt x="4463" y="1245"/>
                  </a:cubicBezTo>
                  <a:cubicBezTo>
                    <a:pt x="2895" y="1761"/>
                    <a:pt x="1660" y="2978"/>
                    <a:pt x="1143" y="4546"/>
                  </a:cubicBezTo>
                  <a:cubicBezTo>
                    <a:pt x="0" y="7939"/>
                    <a:pt x="2508" y="11442"/>
                    <a:pt x="6104" y="11442"/>
                  </a:cubicBezTo>
                  <a:lnTo>
                    <a:pt x="36807" y="11442"/>
                  </a:lnTo>
                  <a:lnTo>
                    <a:pt x="39149" y="7367"/>
                  </a:lnTo>
                  <a:cubicBezTo>
                    <a:pt x="39149" y="7367"/>
                    <a:pt x="25689" y="1"/>
                    <a:pt x="12795" y="1"/>
                  </a:cubicBezTo>
                  <a:close/>
                </a:path>
              </a:pathLst>
            </a:custGeom>
            <a:solidFill>
              <a:srgbClr val="FBB3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7"/>
            <p:cNvSpPr/>
            <p:nvPr/>
          </p:nvSpPr>
          <p:spPr>
            <a:xfrm>
              <a:off x="4491841" y="4082218"/>
              <a:ext cx="535761" cy="156595"/>
            </a:xfrm>
            <a:custGeom>
              <a:avLst/>
              <a:gdLst/>
              <a:ahLst/>
              <a:cxnLst/>
              <a:rect l="l" t="t" r="r" b="b"/>
              <a:pathLst>
                <a:path w="39150" h="11443" extrusionOk="0">
                  <a:moveTo>
                    <a:pt x="26355" y="1"/>
                  </a:moveTo>
                  <a:cubicBezTo>
                    <a:pt x="13460" y="1"/>
                    <a:pt x="1" y="7367"/>
                    <a:pt x="1" y="7367"/>
                  </a:cubicBezTo>
                  <a:lnTo>
                    <a:pt x="2343" y="11442"/>
                  </a:lnTo>
                  <a:lnTo>
                    <a:pt x="33046" y="11442"/>
                  </a:lnTo>
                  <a:cubicBezTo>
                    <a:pt x="36642" y="11442"/>
                    <a:pt x="39150" y="7939"/>
                    <a:pt x="38006" y="4546"/>
                  </a:cubicBezTo>
                  <a:cubicBezTo>
                    <a:pt x="37490" y="2978"/>
                    <a:pt x="36255" y="1761"/>
                    <a:pt x="34687" y="1245"/>
                  </a:cubicBezTo>
                  <a:cubicBezTo>
                    <a:pt x="32039" y="362"/>
                    <a:pt x="29211" y="1"/>
                    <a:pt x="26355" y="1"/>
                  </a:cubicBezTo>
                  <a:close/>
                </a:path>
              </a:pathLst>
            </a:custGeom>
            <a:solidFill>
              <a:srgbClr val="FBB3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7"/>
            <p:cNvSpPr/>
            <p:nvPr/>
          </p:nvSpPr>
          <p:spPr>
            <a:xfrm>
              <a:off x="4781032" y="3944812"/>
              <a:ext cx="271548" cy="294183"/>
            </a:xfrm>
            <a:custGeom>
              <a:avLst/>
              <a:gdLst/>
              <a:ahLst/>
              <a:cxnLst/>
              <a:rect l="l" t="t" r="r" b="b"/>
              <a:pathLst>
                <a:path w="19843" h="21497" extrusionOk="0">
                  <a:moveTo>
                    <a:pt x="13499" y="1"/>
                  </a:moveTo>
                  <a:lnTo>
                    <a:pt x="1" y="5514"/>
                  </a:lnTo>
                  <a:lnTo>
                    <a:pt x="4666" y="16984"/>
                  </a:lnTo>
                  <a:cubicBezTo>
                    <a:pt x="5780" y="19726"/>
                    <a:pt x="8454" y="21496"/>
                    <a:pt x="11372" y="21496"/>
                  </a:cubicBezTo>
                  <a:cubicBezTo>
                    <a:pt x="11594" y="21496"/>
                    <a:pt x="11818" y="21486"/>
                    <a:pt x="12042" y="21465"/>
                  </a:cubicBezTo>
                  <a:cubicBezTo>
                    <a:pt x="16818" y="21004"/>
                    <a:pt x="19842" y="16099"/>
                    <a:pt x="18072" y="11618"/>
                  </a:cubicBezTo>
                  <a:lnTo>
                    <a:pt x="13499" y="1"/>
                  </a:lnTo>
                  <a:close/>
                </a:path>
              </a:pathLst>
            </a:custGeom>
            <a:solidFill>
              <a:srgbClr val="FBB3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7"/>
            <p:cNvSpPr/>
            <p:nvPr/>
          </p:nvSpPr>
          <p:spPr>
            <a:xfrm>
              <a:off x="4680343" y="3772715"/>
              <a:ext cx="285424" cy="247572"/>
            </a:xfrm>
            <a:custGeom>
              <a:avLst/>
              <a:gdLst/>
              <a:ahLst/>
              <a:cxnLst/>
              <a:rect l="l" t="t" r="r" b="b"/>
              <a:pathLst>
                <a:path w="20857" h="18091" extrusionOk="0">
                  <a:moveTo>
                    <a:pt x="1" y="0"/>
                  </a:moveTo>
                  <a:lnTo>
                    <a:pt x="7359" y="18090"/>
                  </a:lnTo>
                  <a:lnTo>
                    <a:pt x="20857" y="12595"/>
                  </a:lnTo>
                  <a:lnTo>
                    <a:pt x="17833" y="4905"/>
                  </a:lnTo>
                  <a:cubicBezTo>
                    <a:pt x="16652" y="1937"/>
                    <a:pt x="13794" y="0"/>
                    <a:pt x="106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7"/>
            <p:cNvSpPr/>
            <p:nvPr/>
          </p:nvSpPr>
          <p:spPr>
            <a:xfrm>
              <a:off x="4241773" y="4210538"/>
              <a:ext cx="631650" cy="31051"/>
            </a:xfrm>
            <a:custGeom>
              <a:avLst/>
              <a:gdLst/>
              <a:ahLst/>
              <a:cxnLst/>
              <a:rect l="l" t="t" r="r" b="b"/>
              <a:pathLst>
                <a:path w="46157" h="2269" extrusionOk="0">
                  <a:moveTo>
                    <a:pt x="1" y="0"/>
                  </a:moveTo>
                  <a:lnTo>
                    <a:pt x="1" y="2268"/>
                  </a:lnTo>
                  <a:lnTo>
                    <a:pt x="46157" y="2268"/>
                  </a:lnTo>
                  <a:lnTo>
                    <a:pt x="46157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7"/>
            <p:cNvSpPr/>
            <p:nvPr/>
          </p:nvSpPr>
          <p:spPr>
            <a:xfrm>
              <a:off x="4275847" y="3880974"/>
              <a:ext cx="563514" cy="360622"/>
            </a:xfrm>
            <a:custGeom>
              <a:avLst/>
              <a:gdLst/>
              <a:ahLst/>
              <a:cxnLst/>
              <a:rect l="l" t="t" r="r" b="b"/>
              <a:pathLst>
                <a:path w="41178" h="26352" extrusionOk="0">
                  <a:moveTo>
                    <a:pt x="1660" y="0"/>
                  </a:moveTo>
                  <a:cubicBezTo>
                    <a:pt x="738" y="0"/>
                    <a:pt x="0" y="738"/>
                    <a:pt x="0" y="1641"/>
                  </a:cubicBezTo>
                  <a:lnTo>
                    <a:pt x="0" y="26351"/>
                  </a:lnTo>
                  <a:lnTo>
                    <a:pt x="41177" y="26351"/>
                  </a:lnTo>
                  <a:lnTo>
                    <a:pt x="41177" y="1641"/>
                  </a:lnTo>
                  <a:cubicBezTo>
                    <a:pt x="41177" y="738"/>
                    <a:pt x="40440" y="0"/>
                    <a:pt x="395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7"/>
            <p:cNvSpPr/>
            <p:nvPr/>
          </p:nvSpPr>
          <p:spPr>
            <a:xfrm>
              <a:off x="4519606" y="4035663"/>
              <a:ext cx="74705" cy="74445"/>
            </a:xfrm>
            <a:custGeom>
              <a:avLst/>
              <a:gdLst/>
              <a:ahLst/>
              <a:cxnLst/>
              <a:rect l="l" t="t" r="r" b="b"/>
              <a:pathLst>
                <a:path w="5459" h="5440" extrusionOk="0">
                  <a:moveTo>
                    <a:pt x="2730" y="0"/>
                  </a:moveTo>
                  <a:cubicBezTo>
                    <a:pt x="1217" y="0"/>
                    <a:pt x="0" y="1217"/>
                    <a:pt x="0" y="2711"/>
                  </a:cubicBezTo>
                  <a:cubicBezTo>
                    <a:pt x="0" y="4223"/>
                    <a:pt x="1217" y="5440"/>
                    <a:pt x="2730" y="5440"/>
                  </a:cubicBezTo>
                  <a:cubicBezTo>
                    <a:pt x="4242" y="5440"/>
                    <a:pt x="5459" y="4223"/>
                    <a:pt x="5459" y="2711"/>
                  </a:cubicBezTo>
                  <a:cubicBezTo>
                    <a:pt x="5459" y="1217"/>
                    <a:pt x="4242" y="0"/>
                    <a:pt x="2730" y="0"/>
                  </a:cubicBezTo>
                  <a:close/>
                </a:path>
              </a:pathLst>
            </a:custGeom>
            <a:solidFill>
              <a:srgbClr val="E1E1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7"/>
            <p:cNvSpPr/>
            <p:nvPr/>
          </p:nvSpPr>
          <p:spPr>
            <a:xfrm>
              <a:off x="4500175" y="3663705"/>
              <a:ext cx="103731" cy="125175"/>
            </a:xfrm>
            <a:custGeom>
              <a:avLst/>
              <a:gdLst/>
              <a:ahLst/>
              <a:cxnLst/>
              <a:rect l="l" t="t" r="r" b="b"/>
              <a:pathLst>
                <a:path w="7580" h="9147" extrusionOk="0">
                  <a:moveTo>
                    <a:pt x="1" y="0"/>
                  </a:moveTo>
                  <a:lnTo>
                    <a:pt x="1" y="9147"/>
                  </a:lnTo>
                  <a:lnTo>
                    <a:pt x="7579" y="9147"/>
                  </a:lnTo>
                  <a:lnTo>
                    <a:pt x="7579" y="0"/>
                  </a:lnTo>
                  <a:close/>
                </a:path>
              </a:pathLst>
            </a:custGeom>
            <a:solidFill>
              <a:srgbClr val="FBB3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7"/>
            <p:cNvSpPr/>
            <p:nvPr/>
          </p:nvSpPr>
          <p:spPr>
            <a:xfrm>
              <a:off x="4500175" y="3648556"/>
              <a:ext cx="103731" cy="94904"/>
            </a:xfrm>
            <a:custGeom>
              <a:avLst/>
              <a:gdLst/>
              <a:ahLst/>
              <a:cxnLst/>
              <a:rect l="l" t="t" r="r" b="b"/>
              <a:pathLst>
                <a:path w="7580" h="6935" extrusionOk="0">
                  <a:moveTo>
                    <a:pt x="7579" y="1"/>
                  </a:moveTo>
                  <a:lnTo>
                    <a:pt x="1" y="2638"/>
                  </a:lnTo>
                  <a:lnTo>
                    <a:pt x="7579" y="6934"/>
                  </a:lnTo>
                  <a:lnTo>
                    <a:pt x="7579" y="1"/>
                  </a:lnTo>
                  <a:close/>
                </a:path>
              </a:pathLst>
            </a:custGeom>
            <a:solidFill>
              <a:srgbClr val="EE8D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7"/>
            <p:cNvSpPr/>
            <p:nvPr/>
          </p:nvSpPr>
          <p:spPr>
            <a:xfrm>
              <a:off x="4327574" y="3286956"/>
              <a:ext cx="447179" cy="355573"/>
            </a:xfrm>
            <a:custGeom>
              <a:avLst/>
              <a:gdLst/>
              <a:ahLst/>
              <a:cxnLst/>
              <a:rect l="l" t="t" r="r" b="b"/>
              <a:pathLst>
                <a:path w="32677" h="25983" extrusionOk="0">
                  <a:moveTo>
                    <a:pt x="16338" y="0"/>
                  </a:moveTo>
                  <a:cubicBezTo>
                    <a:pt x="7303" y="0"/>
                    <a:pt x="0" y="5809"/>
                    <a:pt x="0" y="13000"/>
                  </a:cubicBezTo>
                  <a:cubicBezTo>
                    <a:pt x="0" y="20174"/>
                    <a:pt x="7303" y="25982"/>
                    <a:pt x="16338" y="25982"/>
                  </a:cubicBezTo>
                  <a:cubicBezTo>
                    <a:pt x="25356" y="25982"/>
                    <a:pt x="32676" y="20174"/>
                    <a:pt x="32676" y="13000"/>
                  </a:cubicBezTo>
                  <a:cubicBezTo>
                    <a:pt x="32676" y="5809"/>
                    <a:pt x="25356" y="0"/>
                    <a:pt x="1633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7"/>
            <p:cNvSpPr/>
            <p:nvPr/>
          </p:nvSpPr>
          <p:spPr>
            <a:xfrm>
              <a:off x="4317475" y="3325971"/>
              <a:ext cx="456526" cy="362484"/>
            </a:xfrm>
            <a:custGeom>
              <a:avLst/>
              <a:gdLst/>
              <a:ahLst/>
              <a:cxnLst/>
              <a:rect l="l" t="t" r="r" b="b"/>
              <a:pathLst>
                <a:path w="33360" h="26488" extrusionOk="0">
                  <a:moveTo>
                    <a:pt x="18059" y="0"/>
                  </a:moveTo>
                  <a:cubicBezTo>
                    <a:pt x="17656" y="0"/>
                    <a:pt x="17243" y="9"/>
                    <a:pt x="16818" y="26"/>
                  </a:cubicBezTo>
                  <a:cubicBezTo>
                    <a:pt x="3763" y="524"/>
                    <a:pt x="1550" y="8803"/>
                    <a:pt x="1550" y="8803"/>
                  </a:cubicBezTo>
                  <a:cubicBezTo>
                    <a:pt x="1550" y="8803"/>
                    <a:pt x="1" y="26487"/>
                    <a:pt x="16781" y="26487"/>
                  </a:cubicBezTo>
                  <a:cubicBezTo>
                    <a:pt x="29560" y="26487"/>
                    <a:pt x="32400" y="17581"/>
                    <a:pt x="32990" y="12159"/>
                  </a:cubicBezTo>
                  <a:cubicBezTo>
                    <a:pt x="33359" y="8637"/>
                    <a:pt x="31902" y="5170"/>
                    <a:pt x="29044" y="3068"/>
                  </a:cubicBezTo>
                  <a:cubicBezTo>
                    <a:pt x="26783" y="1407"/>
                    <a:pt x="23314" y="0"/>
                    <a:pt x="18059" y="0"/>
                  </a:cubicBezTo>
                  <a:close/>
                </a:path>
              </a:pathLst>
            </a:custGeom>
            <a:solidFill>
              <a:srgbClr val="FBB3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7"/>
            <p:cNvSpPr/>
            <p:nvPr/>
          </p:nvSpPr>
          <p:spPr>
            <a:xfrm>
              <a:off x="4319747" y="3322030"/>
              <a:ext cx="240251" cy="167571"/>
            </a:xfrm>
            <a:custGeom>
              <a:avLst/>
              <a:gdLst/>
              <a:ahLst/>
              <a:cxnLst/>
              <a:rect l="l" t="t" r="r" b="b"/>
              <a:pathLst>
                <a:path w="17556" h="12245" extrusionOk="0">
                  <a:moveTo>
                    <a:pt x="14647" y="0"/>
                  </a:moveTo>
                  <a:cubicBezTo>
                    <a:pt x="12046" y="0"/>
                    <a:pt x="8138" y="448"/>
                    <a:pt x="4777" y="2674"/>
                  </a:cubicBezTo>
                  <a:cubicBezTo>
                    <a:pt x="1" y="5809"/>
                    <a:pt x="1328" y="12244"/>
                    <a:pt x="1328" y="12244"/>
                  </a:cubicBezTo>
                  <a:cubicBezTo>
                    <a:pt x="1328" y="12244"/>
                    <a:pt x="14200" y="10659"/>
                    <a:pt x="17556" y="203"/>
                  </a:cubicBezTo>
                  <a:cubicBezTo>
                    <a:pt x="17556" y="203"/>
                    <a:pt x="16397" y="0"/>
                    <a:pt x="1464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7"/>
            <p:cNvSpPr/>
            <p:nvPr/>
          </p:nvSpPr>
          <p:spPr>
            <a:xfrm>
              <a:off x="4541816" y="3320976"/>
              <a:ext cx="241003" cy="161809"/>
            </a:xfrm>
            <a:custGeom>
              <a:avLst/>
              <a:gdLst/>
              <a:ahLst/>
              <a:cxnLst/>
              <a:rect l="l" t="t" r="r" b="b"/>
              <a:pathLst>
                <a:path w="17611" h="11824" extrusionOk="0">
                  <a:moveTo>
                    <a:pt x="2990" y="1"/>
                  </a:moveTo>
                  <a:cubicBezTo>
                    <a:pt x="1182" y="1"/>
                    <a:pt x="0" y="243"/>
                    <a:pt x="0" y="243"/>
                  </a:cubicBezTo>
                  <a:cubicBezTo>
                    <a:pt x="2029" y="11049"/>
                    <a:pt x="16725" y="11824"/>
                    <a:pt x="16725" y="11824"/>
                  </a:cubicBezTo>
                  <a:cubicBezTo>
                    <a:pt x="16725" y="11824"/>
                    <a:pt x="17611" y="5628"/>
                    <a:pt x="12189" y="2401"/>
                  </a:cubicBezTo>
                  <a:cubicBezTo>
                    <a:pt x="8880" y="426"/>
                    <a:pt x="5385" y="1"/>
                    <a:pt x="299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7"/>
            <p:cNvSpPr/>
            <p:nvPr/>
          </p:nvSpPr>
          <p:spPr>
            <a:xfrm>
              <a:off x="4260699" y="3478225"/>
              <a:ext cx="113324" cy="103485"/>
            </a:xfrm>
            <a:custGeom>
              <a:avLst/>
              <a:gdLst/>
              <a:ahLst/>
              <a:cxnLst/>
              <a:rect l="l" t="t" r="r" b="b"/>
              <a:pathLst>
                <a:path w="8281" h="7562" extrusionOk="0">
                  <a:moveTo>
                    <a:pt x="4131" y="1"/>
                  </a:moveTo>
                  <a:cubicBezTo>
                    <a:pt x="1845" y="1"/>
                    <a:pt x="1" y="1697"/>
                    <a:pt x="1" y="3781"/>
                  </a:cubicBezTo>
                  <a:cubicBezTo>
                    <a:pt x="1" y="5865"/>
                    <a:pt x="1845" y="7561"/>
                    <a:pt x="4131" y="7561"/>
                  </a:cubicBezTo>
                  <a:cubicBezTo>
                    <a:pt x="6436" y="7561"/>
                    <a:pt x="8280" y="5865"/>
                    <a:pt x="8280" y="3781"/>
                  </a:cubicBezTo>
                  <a:cubicBezTo>
                    <a:pt x="8280" y="1697"/>
                    <a:pt x="6436" y="1"/>
                    <a:pt x="4131" y="1"/>
                  </a:cubicBezTo>
                  <a:close/>
                </a:path>
              </a:pathLst>
            </a:custGeom>
            <a:solidFill>
              <a:srgbClr val="FBB3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7"/>
            <p:cNvSpPr/>
            <p:nvPr/>
          </p:nvSpPr>
          <p:spPr>
            <a:xfrm>
              <a:off x="4295279" y="3509015"/>
              <a:ext cx="35088" cy="43162"/>
            </a:xfrm>
            <a:custGeom>
              <a:avLst/>
              <a:gdLst/>
              <a:ahLst/>
              <a:cxnLst/>
              <a:rect l="l" t="t" r="r" b="b"/>
              <a:pathLst>
                <a:path w="2564" h="3154" fill="none" extrusionOk="0">
                  <a:moveTo>
                    <a:pt x="0" y="701"/>
                  </a:moveTo>
                  <a:cubicBezTo>
                    <a:pt x="0" y="701"/>
                    <a:pt x="2434" y="0"/>
                    <a:pt x="2563" y="3154"/>
                  </a:cubicBezTo>
                </a:path>
              </a:pathLst>
            </a:custGeom>
            <a:noFill/>
            <a:ln w="5525" cap="rnd" cmpd="sng">
              <a:solidFill>
                <a:srgbClr val="EE8D8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7"/>
            <p:cNvSpPr/>
            <p:nvPr/>
          </p:nvSpPr>
          <p:spPr>
            <a:xfrm>
              <a:off x="4735107" y="3478225"/>
              <a:ext cx="113570" cy="103485"/>
            </a:xfrm>
            <a:custGeom>
              <a:avLst/>
              <a:gdLst/>
              <a:ahLst/>
              <a:cxnLst/>
              <a:rect l="l" t="t" r="r" b="b"/>
              <a:pathLst>
                <a:path w="8299" h="7562" extrusionOk="0">
                  <a:moveTo>
                    <a:pt x="4149" y="1"/>
                  </a:moveTo>
                  <a:cubicBezTo>
                    <a:pt x="1863" y="1"/>
                    <a:pt x="0" y="1697"/>
                    <a:pt x="0" y="3781"/>
                  </a:cubicBezTo>
                  <a:cubicBezTo>
                    <a:pt x="0" y="5865"/>
                    <a:pt x="1863" y="7561"/>
                    <a:pt x="4149" y="7561"/>
                  </a:cubicBezTo>
                  <a:cubicBezTo>
                    <a:pt x="6436" y="7561"/>
                    <a:pt x="8298" y="5865"/>
                    <a:pt x="8298" y="3781"/>
                  </a:cubicBezTo>
                  <a:cubicBezTo>
                    <a:pt x="8298" y="1697"/>
                    <a:pt x="6436" y="1"/>
                    <a:pt x="4149" y="1"/>
                  </a:cubicBezTo>
                  <a:close/>
                </a:path>
              </a:pathLst>
            </a:custGeom>
            <a:solidFill>
              <a:srgbClr val="FBB3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7"/>
            <p:cNvSpPr/>
            <p:nvPr/>
          </p:nvSpPr>
          <p:spPr>
            <a:xfrm>
              <a:off x="4774724" y="3505484"/>
              <a:ext cx="38112" cy="43162"/>
            </a:xfrm>
            <a:custGeom>
              <a:avLst/>
              <a:gdLst/>
              <a:ahLst/>
              <a:cxnLst/>
              <a:rect l="l" t="t" r="r" b="b"/>
              <a:pathLst>
                <a:path w="2785" h="3154" fill="none" extrusionOk="0">
                  <a:moveTo>
                    <a:pt x="2785" y="701"/>
                  </a:moveTo>
                  <a:cubicBezTo>
                    <a:pt x="2785" y="701"/>
                    <a:pt x="148" y="0"/>
                    <a:pt x="0" y="3153"/>
                  </a:cubicBezTo>
                </a:path>
              </a:pathLst>
            </a:custGeom>
            <a:noFill/>
            <a:ln w="6000" cap="rnd" cmpd="sng">
              <a:solidFill>
                <a:srgbClr val="EE8D8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7"/>
            <p:cNvSpPr/>
            <p:nvPr/>
          </p:nvSpPr>
          <p:spPr>
            <a:xfrm>
              <a:off x="4328080" y="3462830"/>
              <a:ext cx="40384" cy="54274"/>
            </a:xfrm>
            <a:custGeom>
              <a:avLst/>
              <a:gdLst/>
              <a:ahLst/>
              <a:cxnLst/>
              <a:rect l="l" t="t" r="r" b="b"/>
              <a:pathLst>
                <a:path w="2951" h="3966" extrusionOk="0">
                  <a:moveTo>
                    <a:pt x="2951" y="1"/>
                  </a:moveTo>
                  <a:lnTo>
                    <a:pt x="0" y="1199"/>
                  </a:lnTo>
                  <a:lnTo>
                    <a:pt x="1586" y="3965"/>
                  </a:lnTo>
                  <a:lnTo>
                    <a:pt x="295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7"/>
            <p:cNvSpPr/>
            <p:nvPr/>
          </p:nvSpPr>
          <p:spPr>
            <a:xfrm>
              <a:off x="4724502" y="3464855"/>
              <a:ext cx="49484" cy="52249"/>
            </a:xfrm>
            <a:custGeom>
              <a:avLst/>
              <a:gdLst/>
              <a:ahLst/>
              <a:cxnLst/>
              <a:rect l="l" t="t" r="r" b="b"/>
              <a:pathLst>
                <a:path w="3616" h="3818" extrusionOk="0">
                  <a:moveTo>
                    <a:pt x="1" y="0"/>
                  </a:moveTo>
                  <a:lnTo>
                    <a:pt x="2048" y="3817"/>
                  </a:lnTo>
                  <a:lnTo>
                    <a:pt x="3615" y="110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7"/>
            <p:cNvSpPr/>
            <p:nvPr/>
          </p:nvSpPr>
          <p:spPr>
            <a:xfrm>
              <a:off x="4411103" y="3514749"/>
              <a:ext cx="97162" cy="57572"/>
            </a:xfrm>
            <a:custGeom>
              <a:avLst/>
              <a:gdLst/>
              <a:ahLst/>
              <a:cxnLst/>
              <a:rect l="l" t="t" r="r" b="b"/>
              <a:pathLst>
                <a:path w="7100" h="4207" extrusionOk="0">
                  <a:moveTo>
                    <a:pt x="3273" y="1"/>
                  </a:moveTo>
                  <a:cubicBezTo>
                    <a:pt x="1318" y="1"/>
                    <a:pt x="0" y="1333"/>
                    <a:pt x="0" y="1333"/>
                  </a:cubicBezTo>
                  <a:cubicBezTo>
                    <a:pt x="0" y="1333"/>
                    <a:pt x="314" y="3528"/>
                    <a:pt x="3190" y="4081"/>
                  </a:cubicBezTo>
                  <a:cubicBezTo>
                    <a:pt x="3652" y="4169"/>
                    <a:pt x="4066" y="4206"/>
                    <a:pt x="4436" y="4206"/>
                  </a:cubicBezTo>
                  <a:cubicBezTo>
                    <a:pt x="6383" y="4206"/>
                    <a:pt x="7100" y="3177"/>
                    <a:pt x="7100" y="3177"/>
                  </a:cubicBezTo>
                  <a:cubicBezTo>
                    <a:pt x="7100" y="3177"/>
                    <a:pt x="6473" y="540"/>
                    <a:pt x="4094" y="79"/>
                  </a:cubicBezTo>
                  <a:cubicBezTo>
                    <a:pt x="3810" y="25"/>
                    <a:pt x="3536" y="1"/>
                    <a:pt x="32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7"/>
            <p:cNvSpPr/>
            <p:nvPr/>
          </p:nvSpPr>
          <p:spPr>
            <a:xfrm>
              <a:off x="4423720" y="3510219"/>
              <a:ext cx="71927" cy="66235"/>
            </a:xfrm>
            <a:custGeom>
              <a:avLst/>
              <a:gdLst/>
              <a:ahLst/>
              <a:cxnLst/>
              <a:rect l="l" t="t" r="r" b="b"/>
              <a:pathLst>
                <a:path w="5256" h="4840" extrusionOk="0">
                  <a:moveTo>
                    <a:pt x="2636" y="1"/>
                  </a:moveTo>
                  <a:cubicBezTo>
                    <a:pt x="1498" y="1"/>
                    <a:pt x="487" y="799"/>
                    <a:pt x="258" y="1959"/>
                  </a:cubicBezTo>
                  <a:cubicBezTo>
                    <a:pt x="0" y="3287"/>
                    <a:pt x="867" y="4541"/>
                    <a:pt x="2176" y="4799"/>
                  </a:cubicBezTo>
                  <a:cubicBezTo>
                    <a:pt x="2325" y="4826"/>
                    <a:pt x="2474" y="4840"/>
                    <a:pt x="2621" y="4840"/>
                  </a:cubicBezTo>
                  <a:cubicBezTo>
                    <a:pt x="3762" y="4840"/>
                    <a:pt x="4785" y="4041"/>
                    <a:pt x="4997" y="2881"/>
                  </a:cubicBezTo>
                  <a:cubicBezTo>
                    <a:pt x="5256" y="1572"/>
                    <a:pt x="4389" y="300"/>
                    <a:pt x="3080" y="41"/>
                  </a:cubicBezTo>
                  <a:cubicBezTo>
                    <a:pt x="2931" y="14"/>
                    <a:pt x="2782" y="1"/>
                    <a:pt x="263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7"/>
            <p:cNvSpPr/>
            <p:nvPr/>
          </p:nvSpPr>
          <p:spPr>
            <a:xfrm>
              <a:off x="4582691" y="3514749"/>
              <a:ext cx="97162" cy="57572"/>
            </a:xfrm>
            <a:custGeom>
              <a:avLst/>
              <a:gdLst/>
              <a:ahLst/>
              <a:cxnLst/>
              <a:rect l="l" t="t" r="r" b="b"/>
              <a:pathLst>
                <a:path w="7100" h="4207" extrusionOk="0">
                  <a:moveTo>
                    <a:pt x="3822" y="1"/>
                  </a:moveTo>
                  <a:cubicBezTo>
                    <a:pt x="3561" y="1"/>
                    <a:pt x="3288" y="25"/>
                    <a:pt x="3006" y="79"/>
                  </a:cubicBezTo>
                  <a:cubicBezTo>
                    <a:pt x="627" y="540"/>
                    <a:pt x="0" y="3177"/>
                    <a:pt x="0" y="3177"/>
                  </a:cubicBezTo>
                  <a:cubicBezTo>
                    <a:pt x="0" y="3177"/>
                    <a:pt x="704" y="4206"/>
                    <a:pt x="2647" y="4206"/>
                  </a:cubicBezTo>
                  <a:cubicBezTo>
                    <a:pt x="3016" y="4206"/>
                    <a:pt x="3429" y="4169"/>
                    <a:pt x="3891" y="4081"/>
                  </a:cubicBezTo>
                  <a:cubicBezTo>
                    <a:pt x="6786" y="3528"/>
                    <a:pt x="7100" y="1333"/>
                    <a:pt x="7100" y="1333"/>
                  </a:cubicBezTo>
                  <a:cubicBezTo>
                    <a:pt x="7100" y="1333"/>
                    <a:pt x="5767" y="1"/>
                    <a:pt x="38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7"/>
            <p:cNvSpPr/>
            <p:nvPr/>
          </p:nvSpPr>
          <p:spPr>
            <a:xfrm>
              <a:off x="4595062" y="3510219"/>
              <a:ext cx="71927" cy="66235"/>
            </a:xfrm>
            <a:custGeom>
              <a:avLst/>
              <a:gdLst/>
              <a:ahLst/>
              <a:cxnLst/>
              <a:rect l="l" t="t" r="r" b="b"/>
              <a:pathLst>
                <a:path w="5256" h="4840" extrusionOk="0">
                  <a:moveTo>
                    <a:pt x="2621" y="1"/>
                  </a:moveTo>
                  <a:cubicBezTo>
                    <a:pt x="2474" y="1"/>
                    <a:pt x="2325" y="14"/>
                    <a:pt x="2176" y="41"/>
                  </a:cubicBezTo>
                  <a:cubicBezTo>
                    <a:pt x="867" y="300"/>
                    <a:pt x="0" y="1572"/>
                    <a:pt x="258" y="2881"/>
                  </a:cubicBezTo>
                  <a:cubicBezTo>
                    <a:pt x="487" y="4041"/>
                    <a:pt x="1498" y="4840"/>
                    <a:pt x="2636" y="4840"/>
                  </a:cubicBezTo>
                  <a:cubicBezTo>
                    <a:pt x="2782" y="4840"/>
                    <a:pt x="2930" y="4826"/>
                    <a:pt x="3080" y="4799"/>
                  </a:cubicBezTo>
                  <a:cubicBezTo>
                    <a:pt x="4407" y="4541"/>
                    <a:pt x="5256" y="3287"/>
                    <a:pt x="5016" y="1959"/>
                  </a:cubicBezTo>
                  <a:cubicBezTo>
                    <a:pt x="4787" y="799"/>
                    <a:pt x="3762" y="1"/>
                    <a:pt x="262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7"/>
            <p:cNvSpPr/>
            <p:nvPr/>
          </p:nvSpPr>
          <p:spPr>
            <a:xfrm>
              <a:off x="4543581" y="3596828"/>
              <a:ext cx="11865" cy="13890"/>
            </a:xfrm>
            <a:custGeom>
              <a:avLst/>
              <a:gdLst/>
              <a:ahLst/>
              <a:cxnLst/>
              <a:rect l="l" t="t" r="r" b="b"/>
              <a:pathLst>
                <a:path w="867" h="1015" fill="none" extrusionOk="0">
                  <a:moveTo>
                    <a:pt x="0" y="1"/>
                  </a:moveTo>
                  <a:lnTo>
                    <a:pt x="0" y="996"/>
                  </a:lnTo>
                  <a:lnTo>
                    <a:pt x="867" y="1015"/>
                  </a:lnTo>
                </a:path>
              </a:pathLst>
            </a:custGeom>
            <a:noFill/>
            <a:ln w="6000" cap="rnd" cmpd="sng">
              <a:solidFill>
                <a:srgbClr val="EE8D8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7"/>
            <p:cNvSpPr/>
            <p:nvPr/>
          </p:nvSpPr>
          <p:spPr>
            <a:xfrm>
              <a:off x="4348265" y="3440633"/>
              <a:ext cx="191806" cy="191793"/>
            </a:xfrm>
            <a:custGeom>
              <a:avLst/>
              <a:gdLst/>
              <a:ahLst/>
              <a:cxnLst/>
              <a:rect l="l" t="t" r="r" b="b"/>
              <a:pathLst>
                <a:path w="14016" h="14015" fill="none" extrusionOk="0">
                  <a:moveTo>
                    <a:pt x="14015" y="7007"/>
                  </a:moveTo>
                  <a:cubicBezTo>
                    <a:pt x="14015" y="10880"/>
                    <a:pt x="10880" y="14015"/>
                    <a:pt x="7008" y="14015"/>
                  </a:cubicBezTo>
                  <a:cubicBezTo>
                    <a:pt x="3135" y="14015"/>
                    <a:pt x="0" y="10880"/>
                    <a:pt x="0" y="7007"/>
                  </a:cubicBezTo>
                  <a:cubicBezTo>
                    <a:pt x="0" y="3135"/>
                    <a:pt x="3135" y="0"/>
                    <a:pt x="7008" y="0"/>
                  </a:cubicBezTo>
                  <a:cubicBezTo>
                    <a:pt x="10880" y="0"/>
                    <a:pt x="14015" y="3135"/>
                    <a:pt x="14015" y="7007"/>
                  </a:cubicBezTo>
                  <a:close/>
                </a:path>
              </a:pathLst>
            </a:custGeom>
            <a:noFill/>
            <a:ln w="8300" cap="flat" cmpd="sng">
              <a:solidFill>
                <a:srgbClr val="FB4A01"/>
              </a:solidFill>
              <a:prstDash val="solid"/>
              <a:miter lim="1844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7"/>
            <p:cNvSpPr/>
            <p:nvPr/>
          </p:nvSpPr>
          <p:spPr>
            <a:xfrm>
              <a:off x="4561740" y="3440633"/>
              <a:ext cx="191560" cy="191793"/>
            </a:xfrm>
            <a:custGeom>
              <a:avLst/>
              <a:gdLst/>
              <a:ahLst/>
              <a:cxnLst/>
              <a:rect l="l" t="t" r="r" b="b"/>
              <a:pathLst>
                <a:path w="13998" h="14015" fill="none" extrusionOk="0">
                  <a:moveTo>
                    <a:pt x="13997" y="7007"/>
                  </a:moveTo>
                  <a:cubicBezTo>
                    <a:pt x="13997" y="10880"/>
                    <a:pt x="10862" y="14015"/>
                    <a:pt x="7008" y="14015"/>
                  </a:cubicBezTo>
                  <a:cubicBezTo>
                    <a:pt x="3136" y="14015"/>
                    <a:pt x="1" y="10880"/>
                    <a:pt x="1" y="7007"/>
                  </a:cubicBezTo>
                  <a:cubicBezTo>
                    <a:pt x="1" y="3135"/>
                    <a:pt x="3136" y="0"/>
                    <a:pt x="7008" y="0"/>
                  </a:cubicBezTo>
                  <a:cubicBezTo>
                    <a:pt x="10862" y="0"/>
                    <a:pt x="13997" y="3135"/>
                    <a:pt x="13997" y="7007"/>
                  </a:cubicBezTo>
                  <a:close/>
                </a:path>
              </a:pathLst>
            </a:custGeom>
            <a:noFill/>
            <a:ln w="8300" cap="flat" cmpd="sng">
              <a:solidFill>
                <a:srgbClr val="FB4A01"/>
              </a:solidFill>
              <a:prstDash val="solid"/>
              <a:miter lim="1844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7"/>
            <p:cNvSpPr/>
            <p:nvPr/>
          </p:nvSpPr>
          <p:spPr>
            <a:xfrm>
              <a:off x="4540051" y="3526682"/>
              <a:ext cx="21704" cy="9853"/>
            </a:xfrm>
            <a:custGeom>
              <a:avLst/>
              <a:gdLst/>
              <a:ahLst/>
              <a:cxnLst/>
              <a:rect l="l" t="t" r="r" b="b"/>
              <a:pathLst>
                <a:path w="1586" h="720" fill="none" extrusionOk="0">
                  <a:moveTo>
                    <a:pt x="0" y="719"/>
                  </a:moveTo>
                  <a:cubicBezTo>
                    <a:pt x="0" y="719"/>
                    <a:pt x="609" y="0"/>
                    <a:pt x="1586" y="719"/>
                  </a:cubicBezTo>
                </a:path>
              </a:pathLst>
            </a:custGeom>
            <a:noFill/>
            <a:ln w="8300" cap="flat" cmpd="sng">
              <a:solidFill>
                <a:srgbClr val="FB4A01"/>
              </a:solidFill>
              <a:prstDash val="solid"/>
              <a:miter lim="1844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7"/>
            <p:cNvSpPr/>
            <p:nvPr/>
          </p:nvSpPr>
          <p:spPr>
            <a:xfrm>
              <a:off x="4414374" y="3463596"/>
              <a:ext cx="84052" cy="24482"/>
            </a:xfrm>
            <a:custGeom>
              <a:avLst/>
              <a:gdLst/>
              <a:ahLst/>
              <a:cxnLst/>
              <a:rect l="l" t="t" r="r" b="b"/>
              <a:pathLst>
                <a:path w="6142" h="1789" fill="none" extrusionOk="0">
                  <a:moveTo>
                    <a:pt x="1" y="1346"/>
                  </a:moveTo>
                  <a:cubicBezTo>
                    <a:pt x="1" y="1346"/>
                    <a:pt x="2896" y="0"/>
                    <a:pt x="6141" y="1789"/>
                  </a:cubicBezTo>
                </a:path>
              </a:pathLst>
            </a:custGeom>
            <a:solidFill>
              <a:schemeClr val="accent6"/>
            </a:solidFill>
            <a:ln w="11975" cap="flat" cmpd="sng">
              <a:solidFill>
                <a:schemeClr val="accent6"/>
              </a:solidFill>
              <a:prstDash val="solid"/>
              <a:miter lim="1844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7"/>
            <p:cNvSpPr/>
            <p:nvPr/>
          </p:nvSpPr>
          <p:spPr>
            <a:xfrm>
              <a:off x="4600098" y="3463596"/>
              <a:ext cx="83792" cy="24482"/>
            </a:xfrm>
            <a:custGeom>
              <a:avLst/>
              <a:gdLst/>
              <a:ahLst/>
              <a:cxnLst/>
              <a:rect l="l" t="t" r="r" b="b"/>
              <a:pathLst>
                <a:path w="6123" h="1789" fill="none" extrusionOk="0">
                  <a:moveTo>
                    <a:pt x="6123" y="1346"/>
                  </a:moveTo>
                  <a:cubicBezTo>
                    <a:pt x="6123" y="1346"/>
                    <a:pt x="3228" y="0"/>
                    <a:pt x="1" y="1789"/>
                  </a:cubicBezTo>
                </a:path>
              </a:pathLst>
            </a:custGeom>
            <a:solidFill>
              <a:schemeClr val="accent6"/>
            </a:solidFill>
            <a:ln w="11975" cap="flat" cmpd="sng">
              <a:solidFill>
                <a:schemeClr val="accent6"/>
              </a:solidFill>
              <a:prstDash val="solid"/>
              <a:miter lim="1844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7"/>
            <p:cNvSpPr/>
            <p:nvPr/>
          </p:nvSpPr>
          <p:spPr>
            <a:xfrm>
              <a:off x="4511779" y="3630643"/>
              <a:ext cx="73706" cy="18187"/>
            </a:xfrm>
            <a:custGeom>
              <a:avLst/>
              <a:gdLst/>
              <a:ahLst/>
              <a:cxnLst/>
              <a:rect l="l" t="t" r="r" b="b"/>
              <a:pathLst>
                <a:path w="5386" h="1329" fill="none" extrusionOk="0">
                  <a:moveTo>
                    <a:pt x="1" y="1"/>
                  </a:moveTo>
                  <a:cubicBezTo>
                    <a:pt x="1" y="1"/>
                    <a:pt x="2343" y="1328"/>
                    <a:pt x="5385" y="1"/>
                  </a:cubicBezTo>
                </a:path>
              </a:pathLst>
            </a:custGeom>
            <a:noFill/>
            <a:ln w="6000" cap="rnd" cmpd="sng">
              <a:solidFill>
                <a:srgbClr val="EE8D8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38" name="Google Shape;738;p37">
            <a:hlinkClick r:id="rId3" action="ppaction://hlinksldjump"/>
          </p:cNvPr>
          <p:cNvSpPr/>
          <p:nvPr/>
        </p:nvSpPr>
        <p:spPr>
          <a:xfrm>
            <a:off x="4069513" y="2663303"/>
            <a:ext cx="971865" cy="632928"/>
          </a:xfrm>
          <a:custGeom>
            <a:avLst/>
            <a:gdLst/>
            <a:ahLst/>
            <a:cxnLst/>
            <a:rect l="l" t="t" r="r" b="b"/>
            <a:pathLst>
              <a:path w="60164" h="44416" extrusionOk="0">
                <a:moveTo>
                  <a:pt x="6325" y="1"/>
                </a:moveTo>
                <a:cubicBezTo>
                  <a:pt x="2805" y="1"/>
                  <a:pt x="0" y="2860"/>
                  <a:pt x="0" y="6325"/>
                </a:cubicBezTo>
                <a:lnTo>
                  <a:pt x="0" y="32832"/>
                </a:lnTo>
                <a:cubicBezTo>
                  <a:pt x="0" y="36352"/>
                  <a:pt x="2805" y="39156"/>
                  <a:pt x="6325" y="39156"/>
                </a:cubicBezTo>
                <a:lnTo>
                  <a:pt x="25738" y="39156"/>
                </a:lnTo>
                <a:lnTo>
                  <a:pt x="28652" y="43556"/>
                </a:lnTo>
                <a:cubicBezTo>
                  <a:pt x="29033" y="44127"/>
                  <a:pt x="29655" y="44415"/>
                  <a:pt x="30273" y="44415"/>
                </a:cubicBezTo>
                <a:cubicBezTo>
                  <a:pt x="30906" y="44415"/>
                  <a:pt x="31535" y="44113"/>
                  <a:pt x="31897" y="43501"/>
                </a:cubicBezTo>
                <a:lnTo>
                  <a:pt x="34592" y="39156"/>
                </a:lnTo>
                <a:lnTo>
                  <a:pt x="53840" y="39156"/>
                </a:lnTo>
                <a:cubicBezTo>
                  <a:pt x="57304" y="39156"/>
                  <a:pt x="60164" y="36352"/>
                  <a:pt x="60164" y="32832"/>
                </a:cubicBezTo>
                <a:lnTo>
                  <a:pt x="60164" y="6325"/>
                </a:lnTo>
                <a:cubicBezTo>
                  <a:pt x="60164" y="2860"/>
                  <a:pt x="57304" y="1"/>
                  <a:pt x="53840" y="1"/>
                </a:cubicBez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1828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4"/>
                </a:solidFill>
                <a:latin typeface="Ubuntu"/>
                <a:ea typeface="Ubuntu"/>
                <a:cs typeface="Ubuntu"/>
                <a:sym typeface="Ubuntu"/>
              </a:rPr>
              <a:t>Iniciar!</a:t>
            </a:r>
            <a:endParaRPr sz="1800" b="1" dirty="0">
              <a:solidFill>
                <a:schemeClr val="accent4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6" name="Google Shape;1726;p64"/>
          <p:cNvGrpSpPr/>
          <p:nvPr/>
        </p:nvGrpSpPr>
        <p:grpSpPr>
          <a:xfrm>
            <a:off x="326011" y="326378"/>
            <a:ext cx="2449272" cy="4547269"/>
            <a:chOff x="326011" y="326378"/>
            <a:chExt cx="2449272" cy="4547269"/>
          </a:xfrm>
        </p:grpSpPr>
        <p:sp>
          <p:nvSpPr>
            <p:cNvPr id="1727" name="Google Shape;1727;p64"/>
            <p:cNvSpPr/>
            <p:nvPr/>
          </p:nvSpPr>
          <p:spPr>
            <a:xfrm>
              <a:off x="2558647" y="4821463"/>
              <a:ext cx="216636" cy="40077"/>
            </a:xfrm>
            <a:custGeom>
              <a:avLst/>
              <a:gdLst/>
              <a:ahLst/>
              <a:cxnLst/>
              <a:rect l="l" t="t" r="r" b="b"/>
              <a:pathLst>
                <a:path w="35719" h="3449" fill="none" extrusionOk="0">
                  <a:moveTo>
                    <a:pt x="1715" y="3449"/>
                  </a:moveTo>
                  <a:lnTo>
                    <a:pt x="33986" y="3449"/>
                  </a:lnTo>
                  <a:cubicBezTo>
                    <a:pt x="34944" y="3449"/>
                    <a:pt x="35719" y="2674"/>
                    <a:pt x="35719" y="1734"/>
                  </a:cubicBezTo>
                  <a:lnTo>
                    <a:pt x="35719" y="1734"/>
                  </a:lnTo>
                  <a:cubicBezTo>
                    <a:pt x="35719" y="775"/>
                    <a:pt x="34944" y="0"/>
                    <a:pt x="33986" y="0"/>
                  </a:cubicBezTo>
                  <a:lnTo>
                    <a:pt x="1715" y="0"/>
                  </a:lnTo>
                  <a:cubicBezTo>
                    <a:pt x="775" y="0"/>
                    <a:pt x="0" y="775"/>
                    <a:pt x="0" y="1734"/>
                  </a:cubicBezTo>
                  <a:lnTo>
                    <a:pt x="0" y="1734"/>
                  </a:lnTo>
                  <a:cubicBezTo>
                    <a:pt x="0" y="2674"/>
                    <a:pt x="775" y="3449"/>
                    <a:pt x="1715" y="3449"/>
                  </a:cubicBezTo>
                  <a:close/>
                </a:path>
              </a:pathLst>
            </a:custGeom>
            <a:noFill/>
            <a:ln w="5525" cap="flat" cmpd="sng">
              <a:solidFill>
                <a:schemeClr val="accent3"/>
              </a:solidFill>
              <a:prstDash val="solid"/>
              <a:miter lim="1844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64"/>
            <p:cNvSpPr/>
            <p:nvPr/>
          </p:nvSpPr>
          <p:spPr>
            <a:xfrm>
              <a:off x="611317" y="3481289"/>
              <a:ext cx="64307" cy="64307"/>
            </a:xfrm>
            <a:custGeom>
              <a:avLst/>
              <a:gdLst/>
              <a:ahLst/>
              <a:cxnLst/>
              <a:rect l="l" t="t" r="r" b="b"/>
              <a:pathLst>
                <a:path w="5533" h="5533" fill="none" extrusionOk="0">
                  <a:moveTo>
                    <a:pt x="5533" y="2766"/>
                  </a:moveTo>
                  <a:cubicBezTo>
                    <a:pt x="5533" y="4297"/>
                    <a:pt x="4297" y="5532"/>
                    <a:pt x="2767" y="5532"/>
                  </a:cubicBezTo>
                  <a:cubicBezTo>
                    <a:pt x="1236" y="5532"/>
                    <a:pt x="1" y="4297"/>
                    <a:pt x="1" y="2766"/>
                  </a:cubicBezTo>
                  <a:cubicBezTo>
                    <a:pt x="1" y="1236"/>
                    <a:pt x="1236" y="0"/>
                    <a:pt x="2767" y="0"/>
                  </a:cubicBezTo>
                  <a:cubicBezTo>
                    <a:pt x="4297" y="0"/>
                    <a:pt x="5533" y="1236"/>
                    <a:pt x="5533" y="2766"/>
                  </a:cubicBezTo>
                  <a:close/>
                </a:path>
              </a:pathLst>
            </a:custGeom>
            <a:noFill/>
            <a:ln w="5525" cap="flat" cmpd="sng">
              <a:solidFill>
                <a:schemeClr val="accent4"/>
              </a:solidFill>
              <a:prstDash val="solid"/>
              <a:miter lim="1844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64"/>
            <p:cNvSpPr/>
            <p:nvPr/>
          </p:nvSpPr>
          <p:spPr>
            <a:xfrm>
              <a:off x="750617" y="1246452"/>
              <a:ext cx="64307" cy="64307"/>
            </a:xfrm>
            <a:custGeom>
              <a:avLst/>
              <a:gdLst/>
              <a:ahLst/>
              <a:cxnLst/>
              <a:rect l="l" t="t" r="r" b="b"/>
              <a:pathLst>
                <a:path w="5533" h="5533" fill="none" extrusionOk="0">
                  <a:moveTo>
                    <a:pt x="5533" y="2766"/>
                  </a:moveTo>
                  <a:cubicBezTo>
                    <a:pt x="5533" y="4297"/>
                    <a:pt x="4297" y="5532"/>
                    <a:pt x="2767" y="5532"/>
                  </a:cubicBezTo>
                  <a:cubicBezTo>
                    <a:pt x="1236" y="5532"/>
                    <a:pt x="1" y="4297"/>
                    <a:pt x="1" y="2766"/>
                  </a:cubicBezTo>
                  <a:cubicBezTo>
                    <a:pt x="1" y="1236"/>
                    <a:pt x="1236" y="0"/>
                    <a:pt x="2767" y="0"/>
                  </a:cubicBezTo>
                  <a:cubicBezTo>
                    <a:pt x="4297" y="0"/>
                    <a:pt x="5533" y="1236"/>
                    <a:pt x="5533" y="2766"/>
                  </a:cubicBezTo>
                  <a:close/>
                </a:path>
              </a:pathLst>
            </a:custGeom>
            <a:noFill/>
            <a:ln w="5525" cap="flat" cmpd="sng">
              <a:solidFill>
                <a:schemeClr val="accent3"/>
              </a:solidFill>
              <a:prstDash val="solid"/>
              <a:miter lim="1844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64"/>
            <p:cNvSpPr/>
            <p:nvPr/>
          </p:nvSpPr>
          <p:spPr>
            <a:xfrm>
              <a:off x="380067" y="779889"/>
              <a:ext cx="64307" cy="64307"/>
            </a:xfrm>
            <a:custGeom>
              <a:avLst/>
              <a:gdLst/>
              <a:ahLst/>
              <a:cxnLst/>
              <a:rect l="l" t="t" r="r" b="b"/>
              <a:pathLst>
                <a:path w="5533" h="5533" fill="none" extrusionOk="0">
                  <a:moveTo>
                    <a:pt x="5533" y="2766"/>
                  </a:moveTo>
                  <a:cubicBezTo>
                    <a:pt x="5533" y="4297"/>
                    <a:pt x="4297" y="5532"/>
                    <a:pt x="2767" y="5532"/>
                  </a:cubicBezTo>
                  <a:cubicBezTo>
                    <a:pt x="1236" y="5532"/>
                    <a:pt x="1" y="4297"/>
                    <a:pt x="1" y="2766"/>
                  </a:cubicBezTo>
                  <a:cubicBezTo>
                    <a:pt x="1" y="1236"/>
                    <a:pt x="1236" y="0"/>
                    <a:pt x="2767" y="0"/>
                  </a:cubicBezTo>
                  <a:cubicBezTo>
                    <a:pt x="4297" y="0"/>
                    <a:pt x="5533" y="1236"/>
                    <a:pt x="5533" y="2766"/>
                  </a:cubicBezTo>
                  <a:close/>
                </a:path>
              </a:pathLst>
            </a:custGeom>
            <a:noFill/>
            <a:ln w="5525" cap="flat" cmpd="sng">
              <a:solidFill>
                <a:schemeClr val="accent4"/>
              </a:solidFill>
              <a:prstDash val="solid"/>
              <a:miter lim="1844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64"/>
            <p:cNvSpPr/>
            <p:nvPr/>
          </p:nvSpPr>
          <p:spPr>
            <a:xfrm>
              <a:off x="552867" y="4576414"/>
              <a:ext cx="64307" cy="64307"/>
            </a:xfrm>
            <a:custGeom>
              <a:avLst/>
              <a:gdLst/>
              <a:ahLst/>
              <a:cxnLst/>
              <a:rect l="l" t="t" r="r" b="b"/>
              <a:pathLst>
                <a:path w="5533" h="5533" fill="none" extrusionOk="0">
                  <a:moveTo>
                    <a:pt x="5533" y="2766"/>
                  </a:moveTo>
                  <a:cubicBezTo>
                    <a:pt x="5533" y="4297"/>
                    <a:pt x="4297" y="5532"/>
                    <a:pt x="2767" y="5532"/>
                  </a:cubicBezTo>
                  <a:cubicBezTo>
                    <a:pt x="1236" y="5532"/>
                    <a:pt x="1" y="4297"/>
                    <a:pt x="1" y="2766"/>
                  </a:cubicBezTo>
                  <a:cubicBezTo>
                    <a:pt x="1" y="1236"/>
                    <a:pt x="1236" y="0"/>
                    <a:pt x="2767" y="0"/>
                  </a:cubicBezTo>
                  <a:cubicBezTo>
                    <a:pt x="4297" y="0"/>
                    <a:pt x="5533" y="1236"/>
                    <a:pt x="5533" y="2766"/>
                  </a:cubicBezTo>
                  <a:close/>
                </a:path>
              </a:pathLst>
            </a:custGeom>
            <a:noFill/>
            <a:ln w="5525" cap="flat" cmpd="sng">
              <a:solidFill>
                <a:schemeClr val="accent4"/>
              </a:solidFill>
              <a:prstDash val="solid"/>
              <a:miter lim="1844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64"/>
            <p:cNvSpPr/>
            <p:nvPr/>
          </p:nvSpPr>
          <p:spPr>
            <a:xfrm>
              <a:off x="444367" y="2791127"/>
              <a:ext cx="64307" cy="64307"/>
            </a:xfrm>
            <a:custGeom>
              <a:avLst/>
              <a:gdLst/>
              <a:ahLst/>
              <a:cxnLst/>
              <a:rect l="l" t="t" r="r" b="b"/>
              <a:pathLst>
                <a:path w="5533" h="5533" fill="none" extrusionOk="0">
                  <a:moveTo>
                    <a:pt x="5533" y="2766"/>
                  </a:moveTo>
                  <a:cubicBezTo>
                    <a:pt x="5533" y="4297"/>
                    <a:pt x="4297" y="5532"/>
                    <a:pt x="2767" y="5532"/>
                  </a:cubicBezTo>
                  <a:cubicBezTo>
                    <a:pt x="1236" y="5532"/>
                    <a:pt x="1" y="4297"/>
                    <a:pt x="1" y="2766"/>
                  </a:cubicBezTo>
                  <a:cubicBezTo>
                    <a:pt x="1" y="1236"/>
                    <a:pt x="1236" y="0"/>
                    <a:pt x="2767" y="0"/>
                  </a:cubicBezTo>
                  <a:cubicBezTo>
                    <a:pt x="4297" y="0"/>
                    <a:pt x="5533" y="1236"/>
                    <a:pt x="5533" y="2766"/>
                  </a:cubicBezTo>
                  <a:close/>
                </a:path>
              </a:pathLst>
            </a:custGeom>
            <a:noFill/>
            <a:ln w="5525" cap="flat" cmpd="sng">
              <a:solidFill>
                <a:schemeClr val="accent4"/>
              </a:solidFill>
              <a:prstDash val="solid"/>
              <a:miter lim="1844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64"/>
            <p:cNvSpPr/>
            <p:nvPr/>
          </p:nvSpPr>
          <p:spPr>
            <a:xfrm>
              <a:off x="326011" y="1797625"/>
              <a:ext cx="301022" cy="40077"/>
            </a:xfrm>
            <a:custGeom>
              <a:avLst/>
              <a:gdLst/>
              <a:ahLst/>
              <a:cxnLst/>
              <a:rect l="l" t="t" r="r" b="b"/>
              <a:pathLst>
                <a:path w="35719" h="3449" fill="none" extrusionOk="0">
                  <a:moveTo>
                    <a:pt x="1715" y="3449"/>
                  </a:moveTo>
                  <a:lnTo>
                    <a:pt x="33986" y="3449"/>
                  </a:lnTo>
                  <a:cubicBezTo>
                    <a:pt x="34944" y="3449"/>
                    <a:pt x="35719" y="2674"/>
                    <a:pt x="35719" y="1734"/>
                  </a:cubicBezTo>
                  <a:lnTo>
                    <a:pt x="35719" y="1734"/>
                  </a:lnTo>
                  <a:cubicBezTo>
                    <a:pt x="35719" y="775"/>
                    <a:pt x="34944" y="0"/>
                    <a:pt x="33986" y="0"/>
                  </a:cubicBezTo>
                  <a:lnTo>
                    <a:pt x="1715" y="0"/>
                  </a:lnTo>
                  <a:cubicBezTo>
                    <a:pt x="775" y="0"/>
                    <a:pt x="0" y="775"/>
                    <a:pt x="0" y="1734"/>
                  </a:cubicBezTo>
                  <a:lnTo>
                    <a:pt x="0" y="1734"/>
                  </a:lnTo>
                  <a:cubicBezTo>
                    <a:pt x="0" y="2674"/>
                    <a:pt x="775" y="3449"/>
                    <a:pt x="1715" y="3449"/>
                  </a:cubicBezTo>
                  <a:close/>
                </a:path>
              </a:pathLst>
            </a:custGeom>
            <a:noFill/>
            <a:ln w="5525" cap="flat" cmpd="sng">
              <a:solidFill>
                <a:schemeClr val="accent1"/>
              </a:solidFill>
              <a:prstDash val="solid"/>
              <a:miter lim="1844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64"/>
            <p:cNvSpPr/>
            <p:nvPr/>
          </p:nvSpPr>
          <p:spPr>
            <a:xfrm>
              <a:off x="1375100" y="326378"/>
              <a:ext cx="64293" cy="64293"/>
            </a:xfrm>
            <a:custGeom>
              <a:avLst/>
              <a:gdLst/>
              <a:ahLst/>
              <a:cxnLst/>
              <a:rect l="l" t="t" r="r" b="b"/>
              <a:pathLst>
                <a:path w="5533" h="5533" fill="none" extrusionOk="0">
                  <a:moveTo>
                    <a:pt x="5533" y="2766"/>
                  </a:moveTo>
                  <a:cubicBezTo>
                    <a:pt x="5533" y="4297"/>
                    <a:pt x="4297" y="5532"/>
                    <a:pt x="2767" y="5532"/>
                  </a:cubicBezTo>
                  <a:cubicBezTo>
                    <a:pt x="1236" y="5532"/>
                    <a:pt x="1" y="4297"/>
                    <a:pt x="1" y="2766"/>
                  </a:cubicBezTo>
                  <a:cubicBezTo>
                    <a:pt x="1" y="1236"/>
                    <a:pt x="1236" y="0"/>
                    <a:pt x="2767" y="0"/>
                  </a:cubicBezTo>
                  <a:cubicBezTo>
                    <a:pt x="4297" y="0"/>
                    <a:pt x="5533" y="1236"/>
                    <a:pt x="5533" y="2766"/>
                  </a:cubicBezTo>
                  <a:close/>
                </a:path>
              </a:pathLst>
            </a:custGeom>
            <a:noFill/>
            <a:ln w="5525" cap="flat" cmpd="sng">
              <a:solidFill>
                <a:schemeClr val="accent4"/>
              </a:solidFill>
              <a:prstDash val="solid"/>
              <a:miter lim="1844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64"/>
            <p:cNvSpPr/>
            <p:nvPr/>
          </p:nvSpPr>
          <p:spPr>
            <a:xfrm>
              <a:off x="1375092" y="4809339"/>
              <a:ext cx="64307" cy="64307"/>
            </a:xfrm>
            <a:custGeom>
              <a:avLst/>
              <a:gdLst/>
              <a:ahLst/>
              <a:cxnLst/>
              <a:rect l="l" t="t" r="r" b="b"/>
              <a:pathLst>
                <a:path w="5533" h="5533" fill="none" extrusionOk="0">
                  <a:moveTo>
                    <a:pt x="5533" y="2766"/>
                  </a:moveTo>
                  <a:cubicBezTo>
                    <a:pt x="5533" y="4297"/>
                    <a:pt x="4297" y="5532"/>
                    <a:pt x="2767" y="5532"/>
                  </a:cubicBezTo>
                  <a:cubicBezTo>
                    <a:pt x="1236" y="5532"/>
                    <a:pt x="1" y="4297"/>
                    <a:pt x="1" y="2766"/>
                  </a:cubicBezTo>
                  <a:cubicBezTo>
                    <a:pt x="1" y="1236"/>
                    <a:pt x="1236" y="0"/>
                    <a:pt x="2767" y="0"/>
                  </a:cubicBezTo>
                  <a:cubicBezTo>
                    <a:pt x="4297" y="0"/>
                    <a:pt x="5533" y="1236"/>
                    <a:pt x="5533" y="2766"/>
                  </a:cubicBezTo>
                  <a:close/>
                </a:path>
              </a:pathLst>
            </a:custGeom>
            <a:noFill/>
            <a:ln w="5525" cap="flat" cmpd="sng">
              <a:solidFill>
                <a:schemeClr val="accent4"/>
              </a:solidFill>
              <a:prstDash val="solid"/>
              <a:miter lim="1844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64"/>
            <p:cNvSpPr/>
            <p:nvPr/>
          </p:nvSpPr>
          <p:spPr>
            <a:xfrm>
              <a:off x="370211" y="4106388"/>
              <a:ext cx="301022" cy="40077"/>
            </a:xfrm>
            <a:custGeom>
              <a:avLst/>
              <a:gdLst/>
              <a:ahLst/>
              <a:cxnLst/>
              <a:rect l="l" t="t" r="r" b="b"/>
              <a:pathLst>
                <a:path w="35719" h="3449" fill="none" extrusionOk="0">
                  <a:moveTo>
                    <a:pt x="1715" y="3449"/>
                  </a:moveTo>
                  <a:lnTo>
                    <a:pt x="33986" y="3449"/>
                  </a:lnTo>
                  <a:cubicBezTo>
                    <a:pt x="34944" y="3449"/>
                    <a:pt x="35719" y="2674"/>
                    <a:pt x="35719" y="1734"/>
                  </a:cubicBezTo>
                  <a:lnTo>
                    <a:pt x="35719" y="1734"/>
                  </a:lnTo>
                  <a:cubicBezTo>
                    <a:pt x="35719" y="775"/>
                    <a:pt x="34944" y="0"/>
                    <a:pt x="33986" y="0"/>
                  </a:cubicBezTo>
                  <a:lnTo>
                    <a:pt x="1715" y="0"/>
                  </a:lnTo>
                  <a:cubicBezTo>
                    <a:pt x="775" y="0"/>
                    <a:pt x="0" y="775"/>
                    <a:pt x="0" y="1734"/>
                  </a:cubicBezTo>
                  <a:lnTo>
                    <a:pt x="0" y="1734"/>
                  </a:lnTo>
                  <a:cubicBezTo>
                    <a:pt x="0" y="2674"/>
                    <a:pt x="775" y="3449"/>
                    <a:pt x="1715" y="3449"/>
                  </a:cubicBezTo>
                  <a:close/>
                </a:path>
              </a:pathLst>
            </a:custGeom>
            <a:noFill/>
            <a:ln w="5525" cap="flat" cmpd="sng">
              <a:solidFill>
                <a:schemeClr val="accent1"/>
              </a:solidFill>
              <a:prstDash val="solid"/>
              <a:miter lim="1844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64"/>
            <p:cNvSpPr/>
            <p:nvPr/>
          </p:nvSpPr>
          <p:spPr>
            <a:xfrm>
              <a:off x="369936" y="1070700"/>
              <a:ext cx="301022" cy="40077"/>
            </a:xfrm>
            <a:custGeom>
              <a:avLst/>
              <a:gdLst/>
              <a:ahLst/>
              <a:cxnLst/>
              <a:rect l="l" t="t" r="r" b="b"/>
              <a:pathLst>
                <a:path w="35719" h="3449" fill="none" extrusionOk="0">
                  <a:moveTo>
                    <a:pt x="1715" y="3449"/>
                  </a:moveTo>
                  <a:lnTo>
                    <a:pt x="33986" y="3449"/>
                  </a:lnTo>
                  <a:cubicBezTo>
                    <a:pt x="34944" y="3449"/>
                    <a:pt x="35719" y="2674"/>
                    <a:pt x="35719" y="1734"/>
                  </a:cubicBezTo>
                  <a:lnTo>
                    <a:pt x="35719" y="1734"/>
                  </a:lnTo>
                  <a:cubicBezTo>
                    <a:pt x="35719" y="775"/>
                    <a:pt x="34944" y="0"/>
                    <a:pt x="33986" y="0"/>
                  </a:cubicBezTo>
                  <a:lnTo>
                    <a:pt x="1715" y="0"/>
                  </a:lnTo>
                  <a:cubicBezTo>
                    <a:pt x="775" y="0"/>
                    <a:pt x="0" y="775"/>
                    <a:pt x="0" y="1734"/>
                  </a:cubicBezTo>
                  <a:lnTo>
                    <a:pt x="0" y="1734"/>
                  </a:lnTo>
                  <a:cubicBezTo>
                    <a:pt x="0" y="2674"/>
                    <a:pt x="775" y="3449"/>
                    <a:pt x="1715" y="3449"/>
                  </a:cubicBezTo>
                  <a:close/>
                </a:path>
              </a:pathLst>
            </a:custGeom>
            <a:noFill/>
            <a:ln w="5525" cap="flat" cmpd="sng">
              <a:solidFill>
                <a:schemeClr val="accent2"/>
              </a:solidFill>
              <a:prstDash val="solid"/>
              <a:miter lim="1844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38" name="Google Shape;1738;p64"/>
          <p:cNvSpPr/>
          <p:nvPr/>
        </p:nvSpPr>
        <p:spPr>
          <a:xfrm>
            <a:off x="1112444" y="881950"/>
            <a:ext cx="6879600" cy="3726600"/>
          </a:xfrm>
          <a:prstGeom prst="roundRect">
            <a:avLst>
              <a:gd name="adj" fmla="val 5212"/>
            </a:avLst>
          </a:prstGeom>
          <a:solidFill>
            <a:schemeClr val="accen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9" name="Google Shape;1739;p64"/>
          <p:cNvSpPr/>
          <p:nvPr/>
        </p:nvSpPr>
        <p:spPr>
          <a:xfrm>
            <a:off x="814925" y="539503"/>
            <a:ext cx="7432399" cy="500753"/>
          </a:xfrm>
          <a:custGeom>
            <a:avLst/>
            <a:gdLst/>
            <a:ahLst/>
            <a:cxnLst/>
            <a:rect l="l" t="t" r="r" b="b"/>
            <a:pathLst>
              <a:path w="285176" h="20331" extrusionOk="0">
                <a:moveTo>
                  <a:pt x="10165" y="0"/>
                </a:moveTo>
                <a:cubicBezTo>
                  <a:pt x="4554" y="0"/>
                  <a:pt x="0" y="4554"/>
                  <a:pt x="0" y="10165"/>
                </a:cubicBezTo>
                <a:cubicBezTo>
                  <a:pt x="0" y="15776"/>
                  <a:pt x="4554" y="20330"/>
                  <a:pt x="10165" y="20330"/>
                </a:cubicBezTo>
                <a:lnTo>
                  <a:pt x="275010" y="20330"/>
                </a:lnTo>
                <a:cubicBezTo>
                  <a:pt x="280621" y="20330"/>
                  <a:pt x="285175" y="15776"/>
                  <a:pt x="285175" y="10165"/>
                </a:cubicBezTo>
                <a:cubicBezTo>
                  <a:pt x="285175" y="4554"/>
                  <a:pt x="280621" y="0"/>
                  <a:pt x="27501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chemeClr val="dk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40" name="Google Shape;1740;p64"/>
          <p:cNvSpPr/>
          <p:nvPr/>
        </p:nvSpPr>
        <p:spPr>
          <a:xfrm>
            <a:off x="1091993" y="595564"/>
            <a:ext cx="392151" cy="388620"/>
          </a:xfrm>
          <a:custGeom>
            <a:avLst/>
            <a:gdLst/>
            <a:ahLst/>
            <a:cxnLst/>
            <a:rect l="l" t="t" r="r" b="b"/>
            <a:pathLst>
              <a:path w="209147" h="207264" extrusionOk="0">
                <a:moveTo>
                  <a:pt x="90787" y="25958"/>
                </a:moveTo>
                <a:cubicBezTo>
                  <a:pt x="126698" y="25958"/>
                  <a:pt x="155750" y="55010"/>
                  <a:pt x="155750" y="90787"/>
                </a:cubicBezTo>
                <a:cubicBezTo>
                  <a:pt x="155750" y="126698"/>
                  <a:pt x="126698" y="155750"/>
                  <a:pt x="90787" y="155750"/>
                </a:cubicBezTo>
                <a:cubicBezTo>
                  <a:pt x="55010" y="155750"/>
                  <a:pt x="25958" y="126698"/>
                  <a:pt x="25958" y="90787"/>
                </a:cubicBezTo>
                <a:cubicBezTo>
                  <a:pt x="25958" y="55010"/>
                  <a:pt x="55010" y="25958"/>
                  <a:pt x="90787" y="25958"/>
                </a:cubicBezTo>
                <a:close/>
                <a:moveTo>
                  <a:pt x="90787" y="0"/>
                </a:moveTo>
                <a:cubicBezTo>
                  <a:pt x="40619" y="0"/>
                  <a:pt x="0" y="40619"/>
                  <a:pt x="0" y="90787"/>
                </a:cubicBezTo>
                <a:cubicBezTo>
                  <a:pt x="0" y="140955"/>
                  <a:pt x="40619" y="181709"/>
                  <a:pt x="90787" y="181709"/>
                </a:cubicBezTo>
                <a:cubicBezTo>
                  <a:pt x="108810" y="181709"/>
                  <a:pt x="125622" y="176194"/>
                  <a:pt x="139745" y="167183"/>
                </a:cubicBezTo>
                <a:lnTo>
                  <a:pt x="174042" y="201615"/>
                </a:lnTo>
                <a:cubicBezTo>
                  <a:pt x="177875" y="205381"/>
                  <a:pt x="182852" y="207264"/>
                  <a:pt x="187828" y="207264"/>
                </a:cubicBezTo>
                <a:cubicBezTo>
                  <a:pt x="192805" y="207264"/>
                  <a:pt x="197781" y="205381"/>
                  <a:pt x="201615" y="201615"/>
                </a:cubicBezTo>
                <a:cubicBezTo>
                  <a:pt x="209147" y="193948"/>
                  <a:pt x="209147" y="181709"/>
                  <a:pt x="201615" y="174042"/>
                </a:cubicBezTo>
                <a:lnTo>
                  <a:pt x="167183" y="139745"/>
                </a:lnTo>
                <a:cubicBezTo>
                  <a:pt x="176329" y="125622"/>
                  <a:pt x="181709" y="108810"/>
                  <a:pt x="181709" y="90787"/>
                </a:cubicBezTo>
                <a:cubicBezTo>
                  <a:pt x="181709" y="40619"/>
                  <a:pt x="140955" y="0"/>
                  <a:pt x="9078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1" name="Google Shape;1741;p64"/>
          <p:cNvSpPr txBox="1">
            <a:spLocks noGrp="1"/>
          </p:cNvSpPr>
          <p:nvPr>
            <p:ph type="title"/>
          </p:nvPr>
        </p:nvSpPr>
        <p:spPr>
          <a:xfrm>
            <a:off x="1543600" y="585013"/>
            <a:ext cx="5882100" cy="38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1"/>
                </a:solidFill>
              </a:rPr>
              <a:t>Video</a:t>
            </a:r>
            <a:endParaRPr b="1" dirty="0">
              <a:solidFill>
                <a:schemeClr val="accent4"/>
              </a:solidFill>
            </a:endParaRPr>
          </a:p>
        </p:txBody>
      </p:sp>
      <p:grpSp>
        <p:nvGrpSpPr>
          <p:cNvPr id="1768" name="Google Shape;1768;p64"/>
          <p:cNvGrpSpPr/>
          <p:nvPr/>
        </p:nvGrpSpPr>
        <p:grpSpPr>
          <a:xfrm>
            <a:off x="6935171" y="696541"/>
            <a:ext cx="195284" cy="195284"/>
            <a:chOff x="5660400" y="238125"/>
            <a:chExt cx="481825" cy="481825"/>
          </a:xfrm>
        </p:grpSpPr>
        <p:sp>
          <p:nvSpPr>
            <p:cNvPr id="1769" name="Google Shape;1769;p64"/>
            <p:cNvSpPr/>
            <p:nvPr/>
          </p:nvSpPr>
          <p:spPr>
            <a:xfrm>
              <a:off x="5660400" y="436700"/>
              <a:ext cx="481825" cy="283250"/>
            </a:xfrm>
            <a:custGeom>
              <a:avLst/>
              <a:gdLst/>
              <a:ahLst/>
              <a:cxnLst/>
              <a:rect l="l" t="t" r="r" b="b"/>
              <a:pathLst>
                <a:path w="19273" h="11330" extrusionOk="0">
                  <a:moveTo>
                    <a:pt x="5120" y="1130"/>
                  </a:moveTo>
                  <a:cubicBezTo>
                    <a:pt x="5433" y="1130"/>
                    <a:pt x="5683" y="1380"/>
                    <a:pt x="5683" y="1693"/>
                  </a:cubicBezTo>
                  <a:cubicBezTo>
                    <a:pt x="5683" y="2006"/>
                    <a:pt x="5433" y="2259"/>
                    <a:pt x="5120" y="2259"/>
                  </a:cubicBezTo>
                  <a:lnTo>
                    <a:pt x="2861" y="2259"/>
                  </a:lnTo>
                  <a:cubicBezTo>
                    <a:pt x="2548" y="2259"/>
                    <a:pt x="2298" y="2006"/>
                    <a:pt x="2298" y="1693"/>
                  </a:cubicBezTo>
                  <a:cubicBezTo>
                    <a:pt x="2298" y="1380"/>
                    <a:pt x="2548" y="1130"/>
                    <a:pt x="2861" y="1130"/>
                  </a:cubicBezTo>
                  <a:close/>
                  <a:moveTo>
                    <a:pt x="10766" y="1130"/>
                  </a:moveTo>
                  <a:cubicBezTo>
                    <a:pt x="11079" y="1130"/>
                    <a:pt x="11329" y="1380"/>
                    <a:pt x="11329" y="1693"/>
                  </a:cubicBezTo>
                  <a:cubicBezTo>
                    <a:pt x="11329" y="2006"/>
                    <a:pt x="11079" y="2259"/>
                    <a:pt x="10766" y="2259"/>
                  </a:cubicBezTo>
                  <a:lnTo>
                    <a:pt x="8507" y="2259"/>
                  </a:lnTo>
                  <a:cubicBezTo>
                    <a:pt x="8194" y="2259"/>
                    <a:pt x="7944" y="2006"/>
                    <a:pt x="7944" y="1693"/>
                  </a:cubicBezTo>
                  <a:cubicBezTo>
                    <a:pt x="7944" y="1380"/>
                    <a:pt x="8194" y="1130"/>
                    <a:pt x="8507" y="1130"/>
                  </a:cubicBezTo>
                  <a:close/>
                  <a:moveTo>
                    <a:pt x="16412" y="1130"/>
                  </a:moveTo>
                  <a:cubicBezTo>
                    <a:pt x="16725" y="1130"/>
                    <a:pt x="16975" y="1380"/>
                    <a:pt x="16975" y="1693"/>
                  </a:cubicBezTo>
                  <a:cubicBezTo>
                    <a:pt x="16975" y="2006"/>
                    <a:pt x="16725" y="2259"/>
                    <a:pt x="16412" y="2259"/>
                  </a:cubicBezTo>
                  <a:lnTo>
                    <a:pt x="14153" y="2259"/>
                  </a:lnTo>
                  <a:cubicBezTo>
                    <a:pt x="13840" y="2259"/>
                    <a:pt x="13590" y="2006"/>
                    <a:pt x="13590" y="1693"/>
                  </a:cubicBezTo>
                  <a:cubicBezTo>
                    <a:pt x="13590" y="1380"/>
                    <a:pt x="13840" y="1130"/>
                    <a:pt x="14153" y="1130"/>
                  </a:cubicBezTo>
                  <a:close/>
                  <a:moveTo>
                    <a:pt x="5120" y="4518"/>
                  </a:moveTo>
                  <a:cubicBezTo>
                    <a:pt x="5433" y="4518"/>
                    <a:pt x="5683" y="4767"/>
                    <a:pt x="5683" y="5081"/>
                  </a:cubicBezTo>
                  <a:cubicBezTo>
                    <a:pt x="5683" y="5394"/>
                    <a:pt x="5433" y="5647"/>
                    <a:pt x="5120" y="5647"/>
                  </a:cubicBezTo>
                  <a:lnTo>
                    <a:pt x="2861" y="5647"/>
                  </a:lnTo>
                  <a:cubicBezTo>
                    <a:pt x="2548" y="5647"/>
                    <a:pt x="2298" y="5394"/>
                    <a:pt x="2298" y="5081"/>
                  </a:cubicBezTo>
                  <a:cubicBezTo>
                    <a:pt x="2298" y="4767"/>
                    <a:pt x="2548" y="4518"/>
                    <a:pt x="2861" y="4518"/>
                  </a:cubicBezTo>
                  <a:close/>
                  <a:moveTo>
                    <a:pt x="10766" y="4518"/>
                  </a:moveTo>
                  <a:cubicBezTo>
                    <a:pt x="11079" y="4518"/>
                    <a:pt x="11329" y="4767"/>
                    <a:pt x="11329" y="5081"/>
                  </a:cubicBezTo>
                  <a:cubicBezTo>
                    <a:pt x="11329" y="5394"/>
                    <a:pt x="11079" y="5647"/>
                    <a:pt x="10766" y="5647"/>
                  </a:cubicBezTo>
                  <a:lnTo>
                    <a:pt x="8507" y="5647"/>
                  </a:lnTo>
                  <a:cubicBezTo>
                    <a:pt x="8194" y="5647"/>
                    <a:pt x="7944" y="5394"/>
                    <a:pt x="7944" y="5081"/>
                  </a:cubicBezTo>
                  <a:cubicBezTo>
                    <a:pt x="7944" y="4767"/>
                    <a:pt x="8194" y="4518"/>
                    <a:pt x="8507" y="4518"/>
                  </a:cubicBezTo>
                  <a:close/>
                  <a:moveTo>
                    <a:pt x="16412" y="4518"/>
                  </a:moveTo>
                  <a:cubicBezTo>
                    <a:pt x="16725" y="4518"/>
                    <a:pt x="16975" y="4767"/>
                    <a:pt x="16975" y="5081"/>
                  </a:cubicBezTo>
                  <a:cubicBezTo>
                    <a:pt x="16975" y="5394"/>
                    <a:pt x="16725" y="5647"/>
                    <a:pt x="16412" y="5647"/>
                  </a:cubicBezTo>
                  <a:lnTo>
                    <a:pt x="14153" y="5647"/>
                  </a:lnTo>
                  <a:cubicBezTo>
                    <a:pt x="13840" y="5647"/>
                    <a:pt x="13590" y="5394"/>
                    <a:pt x="13590" y="5081"/>
                  </a:cubicBezTo>
                  <a:cubicBezTo>
                    <a:pt x="13590" y="4767"/>
                    <a:pt x="13840" y="4518"/>
                    <a:pt x="14153" y="4518"/>
                  </a:cubicBezTo>
                  <a:close/>
                  <a:moveTo>
                    <a:pt x="5120" y="7941"/>
                  </a:moveTo>
                  <a:cubicBezTo>
                    <a:pt x="5433" y="7941"/>
                    <a:pt x="5683" y="8194"/>
                    <a:pt x="5683" y="8507"/>
                  </a:cubicBezTo>
                  <a:cubicBezTo>
                    <a:pt x="5683" y="8818"/>
                    <a:pt x="5433" y="9071"/>
                    <a:pt x="5120" y="9071"/>
                  </a:cubicBezTo>
                  <a:lnTo>
                    <a:pt x="2861" y="9071"/>
                  </a:lnTo>
                  <a:cubicBezTo>
                    <a:pt x="2548" y="9071"/>
                    <a:pt x="2298" y="8818"/>
                    <a:pt x="2298" y="8507"/>
                  </a:cubicBezTo>
                  <a:cubicBezTo>
                    <a:pt x="2298" y="8194"/>
                    <a:pt x="2548" y="7941"/>
                    <a:pt x="2861" y="7941"/>
                  </a:cubicBezTo>
                  <a:close/>
                  <a:moveTo>
                    <a:pt x="10766" y="7941"/>
                  </a:moveTo>
                  <a:cubicBezTo>
                    <a:pt x="11079" y="7941"/>
                    <a:pt x="11329" y="8194"/>
                    <a:pt x="11329" y="8507"/>
                  </a:cubicBezTo>
                  <a:cubicBezTo>
                    <a:pt x="11329" y="8818"/>
                    <a:pt x="11079" y="9071"/>
                    <a:pt x="10766" y="9071"/>
                  </a:cubicBezTo>
                  <a:lnTo>
                    <a:pt x="8507" y="9071"/>
                  </a:lnTo>
                  <a:cubicBezTo>
                    <a:pt x="8194" y="9071"/>
                    <a:pt x="7944" y="8818"/>
                    <a:pt x="7944" y="8507"/>
                  </a:cubicBezTo>
                  <a:cubicBezTo>
                    <a:pt x="7944" y="8194"/>
                    <a:pt x="8194" y="7941"/>
                    <a:pt x="8507" y="7941"/>
                  </a:cubicBezTo>
                  <a:close/>
                  <a:moveTo>
                    <a:pt x="16412" y="7941"/>
                  </a:moveTo>
                  <a:cubicBezTo>
                    <a:pt x="16725" y="7941"/>
                    <a:pt x="16975" y="8194"/>
                    <a:pt x="16975" y="8507"/>
                  </a:cubicBezTo>
                  <a:cubicBezTo>
                    <a:pt x="16975" y="8818"/>
                    <a:pt x="16725" y="9071"/>
                    <a:pt x="16412" y="9071"/>
                  </a:cubicBezTo>
                  <a:lnTo>
                    <a:pt x="14153" y="9071"/>
                  </a:lnTo>
                  <a:cubicBezTo>
                    <a:pt x="13840" y="9071"/>
                    <a:pt x="13590" y="8818"/>
                    <a:pt x="13590" y="8507"/>
                  </a:cubicBezTo>
                  <a:cubicBezTo>
                    <a:pt x="13590" y="8194"/>
                    <a:pt x="13840" y="7941"/>
                    <a:pt x="14153" y="7941"/>
                  </a:cubicBezTo>
                  <a:close/>
                  <a:moveTo>
                    <a:pt x="1" y="1"/>
                  </a:moveTo>
                  <a:lnTo>
                    <a:pt x="1" y="9637"/>
                  </a:lnTo>
                  <a:cubicBezTo>
                    <a:pt x="1" y="10570"/>
                    <a:pt x="759" y="11329"/>
                    <a:pt x="1696" y="11329"/>
                  </a:cubicBezTo>
                  <a:lnTo>
                    <a:pt x="17580" y="11329"/>
                  </a:lnTo>
                  <a:cubicBezTo>
                    <a:pt x="18514" y="11329"/>
                    <a:pt x="19273" y="10570"/>
                    <a:pt x="19273" y="9637"/>
                  </a:cubicBezTo>
                  <a:lnTo>
                    <a:pt x="1927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770" name="Google Shape;1770;p64"/>
            <p:cNvSpPr/>
            <p:nvPr/>
          </p:nvSpPr>
          <p:spPr>
            <a:xfrm>
              <a:off x="5660400" y="238125"/>
              <a:ext cx="481825" cy="170375"/>
            </a:xfrm>
            <a:custGeom>
              <a:avLst/>
              <a:gdLst/>
              <a:ahLst/>
              <a:cxnLst/>
              <a:rect l="l" t="t" r="r" b="b"/>
              <a:pathLst>
                <a:path w="19273" h="6815" extrusionOk="0">
                  <a:moveTo>
                    <a:pt x="3990" y="1129"/>
                  </a:moveTo>
                  <a:cubicBezTo>
                    <a:pt x="4304" y="1129"/>
                    <a:pt x="4557" y="1382"/>
                    <a:pt x="4557" y="1695"/>
                  </a:cubicBezTo>
                  <a:lnTo>
                    <a:pt x="4557" y="3954"/>
                  </a:lnTo>
                  <a:cubicBezTo>
                    <a:pt x="4557" y="4264"/>
                    <a:pt x="4304" y="4517"/>
                    <a:pt x="3990" y="4517"/>
                  </a:cubicBezTo>
                  <a:cubicBezTo>
                    <a:pt x="3677" y="4517"/>
                    <a:pt x="3427" y="4264"/>
                    <a:pt x="3427" y="3954"/>
                  </a:cubicBezTo>
                  <a:lnTo>
                    <a:pt x="3427" y="1695"/>
                  </a:lnTo>
                  <a:cubicBezTo>
                    <a:pt x="3427" y="1382"/>
                    <a:pt x="3677" y="1129"/>
                    <a:pt x="3990" y="1129"/>
                  </a:cubicBezTo>
                  <a:close/>
                  <a:moveTo>
                    <a:pt x="9637" y="1129"/>
                  </a:moveTo>
                  <a:cubicBezTo>
                    <a:pt x="9950" y="1129"/>
                    <a:pt x="10203" y="1382"/>
                    <a:pt x="10203" y="1695"/>
                  </a:cubicBezTo>
                  <a:lnTo>
                    <a:pt x="10203" y="3954"/>
                  </a:lnTo>
                  <a:cubicBezTo>
                    <a:pt x="10203" y="4264"/>
                    <a:pt x="9950" y="4517"/>
                    <a:pt x="9637" y="4517"/>
                  </a:cubicBezTo>
                  <a:cubicBezTo>
                    <a:pt x="9323" y="4517"/>
                    <a:pt x="9073" y="4264"/>
                    <a:pt x="9073" y="3954"/>
                  </a:cubicBezTo>
                  <a:lnTo>
                    <a:pt x="9073" y="1695"/>
                  </a:lnTo>
                  <a:cubicBezTo>
                    <a:pt x="9073" y="1382"/>
                    <a:pt x="9323" y="1129"/>
                    <a:pt x="9637" y="1129"/>
                  </a:cubicBezTo>
                  <a:close/>
                  <a:moveTo>
                    <a:pt x="15283" y="1129"/>
                  </a:moveTo>
                  <a:cubicBezTo>
                    <a:pt x="15596" y="1129"/>
                    <a:pt x="15849" y="1382"/>
                    <a:pt x="15849" y="1695"/>
                  </a:cubicBezTo>
                  <a:lnTo>
                    <a:pt x="15849" y="3954"/>
                  </a:lnTo>
                  <a:cubicBezTo>
                    <a:pt x="15849" y="4264"/>
                    <a:pt x="15596" y="4517"/>
                    <a:pt x="15283" y="4517"/>
                  </a:cubicBezTo>
                  <a:cubicBezTo>
                    <a:pt x="14969" y="4517"/>
                    <a:pt x="14719" y="4264"/>
                    <a:pt x="14719" y="3954"/>
                  </a:cubicBezTo>
                  <a:lnTo>
                    <a:pt x="14719" y="1695"/>
                  </a:lnTo>
                  <a:cubicBezTo>
                    <a:pt x="14719" y="1382"/>
                    <a:pt x="14969" y="1129"/>
                    <a:pt x="15283" y="1129"/>
                  </a:cubicBezTo>
                  <a:close/>
                  <a:moveTo>
                    <a:pt x="3990" y="0"/>
                  </a:moveTo>
                  <a:cubicBezTo>
                    <a:pt x="3054" y="0"/>
                    <a:pt x="2298" y="759"/>
                    <a:pt x="2298" y="1695"/>
                  </a:cubicBezTo>
                  <a:lnTo>
                    <a:pt x="2298" y="2258"/>
                  </a:lnTo>
                  <a:lnTo>
                    <a:pt x="1696" y="2258"/>
                  </a:lnTo>
                  <a:cubicBezTo>
                    <a:pt x="759" y="2258"/>
                    <a:pt x="1" y="3017"/>
                    <a:pt x="1" y="3954"/>
                  </a:cubicBezTo>
                  <a:lnTo>
                    <a:pt x="1" y="6814"/>
                  </a:lnTo>
                  <a:lnTo>
                    <a:pt x="19273" y="6814"/>
                  </a:lnTo>
                  <a:lnTo>
                    <a:pt x="19273" y="3954"/>
                  </a:lnTo>
                  <a:cubicBezTo>
                    <a:pt x="19273" y="3017"/>
                    <a:pt x="18514" y="2258"/>
                    <a:pt x="17580" y="2258"/>
                  </a:cubicBezTo>
                  <a:lnTo>
                    <a:pt x="16978" y="2258"/>
                  </a:lnTo>
                  <a:lnTo>
                    <a:pt x="16978" y="1695"/>
                  </a:lnTo>
                  <a:cubicBezTo>
                    <a:pt x="16978" y="759"/>
                    <a:pt x="16219" y="0"/>
                    <a:pt x="15283" y="0"/>
                  </a:cubicBezTo>
                  <a:cubicBezTo>
                    <a:pt x="14346" y="0"/>
                    <a:pt x="13590" y="759"/>
                    <a:pt x="13590" y="1695"/>
                  </a:cubicBezTo>
                  <a:lnTo>
                    <a:pt x="13590" y="2258"/>
                  </a:lnTo>
                  <a:lnTo>
                    <a:pt x="11332" y="2258"/>
                  </a:lnTo>
                  <a:lnTo>
                    <a:pt x="11332" y="1695"/>
                  </a:lnTo>
                  <a:cubicBezTo>
                    <a:pt x="11332" y="759"/>
                    <a:pt x="10573" y="0"/>
                    <a:pt x="9637" y="0"/>
                  </a:cubicBezTo>
                  <a:cubicBezTo>
                    <a:pt x="8700" y="0"/>
                    <a:pt x="7944" y="759"/>
                    <a:pt x="7944" y="1695"/>
                  </a:cubicBezTo>
                  <a:lnTo>
                    <a:pt x="7944" y="2258"/>
                  </a:lnTo>
                  <a:lnTo>
                    <a:pt x="5686" y="2258"/>
                  </a:lnTo>
                  <a:lnTo>
                    <a:pt x="5686" y="1695"/>
                  </a:lnTo>
                  <a:cubicBezTo>
                    <a:pt x="5686" y="759"/>
                    <a:pt x="4927" y="0"/>
                    <a:pt x="39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1771" name="Google Shape;1771;p64">
            <a:hlinkClick r:id="rId4" action="ppaction://hlinksldjump"/>
          </p:cNvPr>
          <p:cNvSpPr/>
          <p:nvPr/>
        </p:nvSpPr>
        <p:spPr>
          <a:xfrm>
            <a:off x="6934475" y="681975"/>
            <a:ext cx="1959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2" name="Google Shape;1772;p64">
            <a:hlinkClick r:id="rId5" action="ppaction://hlinksldjump"/>
          </p:cNvPr>
          <p:cNvSpPr/>
          <p:nvPr/>
        </p:nvSpPr>
        <p:spPr>
          <a:xfrm>
            <a:off x="7246284" y="695850"/>
            <a:ext cx="213106" cy="195722"/>
          </a:xfrm>
          <a:custGeom>
            <a:avLst/>
            <a:gdLst/>
            <a:ahLst/>
            <a:cxnLst/>
            <a:rect l="l" t="t" r="r" b="b"/>
            <a:pathLst>
              <a:path w="34372" h="31568" extrusionOk="0">
                <a:moveTo>
                  <a:pt x="17158" y="1"/>
                </a:moveTo>
                <a:cubicBezTo>
                  <a:pt x="11439" y="3246"/>
                  <a:pt x="5719" y="6490"/>
                  <a:pt x="0" y="9735"/>
                </a:cubicBezTo>
                <a:lnTo>
                  <a:pt x="2750" y="9735"/>
                </a:lnTo>
                <a:lnTo>
                  <a:pt x="2750" y="31567"/>
                </a:lnTo>
                <a:lnTo>
                  <a:pt x="11659" y="31567"/>
                </a:lnTo>
                <a:lnTo>
                  <a:pt x="11659" y="17379"/>
                </a:lnTo>
                <a:lnTo>
                  <a:pt x="23373" y="17379"/>
                </a:lnTo>
                <a:lnTo>
                  <a:pt x="23373" y="31567"/>
                </a:lnTo>
                <a:lnTo>
                  <a:pt x="31622" y="31567"/>
                </a:lnTo>
                <a:lnTo>
                  <a:pt x="31622" y="9735"/>
                </a:lnTo>
                <a:lnTo>
                  <a:pt x="34371" y="9735"/>
                </a:lnTo>
                <a:cubicBezTo>
                  <a:pt x="28597" y="6490"/>
                  <a:pt x="22878" y="3246"/>
                  <a:pt x="1715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3" name="Google Shape;1773;p64">
            <a:hlinkClick r:id="" action="ppaction://hlinkshowjump?jump=nextslide"/>
          </p:cNvPr>
          <p:cNvSpPr/>
          <p:nvPr/>
        </p:nvSpPr>
        <p:spPr>
          <a:xfrm>
            <a:off x="7870218" y="695853"/>
            <a:ext cx="145409" cy="215293"/>
          </a:xfrm>
          <a:custGeom>
            <a:avLst/>
            <a:gdLst/>
            <a:ahLst/>
            <a:cxnLst/>
            <a:rect l="l" t="t" r="r" b="b"/>
            <a:pathLst>
              <a:path w="1649" h="2442" extrusionOk="0">
                <a:moveTo>
                  <a:pt x="501" y="1"/>
                </a:moveTo>
                <a:cubicBezTo>
                  <a:pt x="238" y="1"/>
                  <a:pt x="1" y="336"/>
                  <a:pt x="250" y="590"/>
                </a:cubicBezTo>
                <a:lnTo>
                  <a:pt x="841" y="1232"/>
                </a:lnTo>
                <a:lnTo>
                  <a:pt x="250" y="1874"/>
                </a:lnTo>
                <a:cubicBezTo>
                  <a:pt x="36" y="2126"/>
                  <a:pt x="260" y="2441"/>
                  <a:pt x="516" y="2441"/>
                </a:cubicBezTo>
                <a:cubicBezTo>
                  <a:pt x="596" y="2441"/>
                  <a:pt x="680" y="2410"/>
                  <a:pt x="754" y="2336"/>
                </a:cubicBezTo>
                <a:lnTo>
                  <a:pt x="1555" y="1463"/>
                </a:lnTo>
                <a:cubicBezTo>
                  <a:pt x="1613" y="1405"/>
                  <a:pt x="1641" y="1326"/>
                  <a:pt x="1649" y="1246"/>
                </a:cubicBezTo>
                <a:cubicBezTo>
                  <a:pt x="1649" y="1239"/>
                  <a:pt x="1649" y="1239"/>
                  <a:pt x="1649" y="1232"/>
                </a:cubicBezTo>
                <a:cubicBezTo>
                  <a:pt x="1649" y="1225"/>
                  <a:pt x="1649" y="1225"/>
                  <a:pt x="1649" y="1218"/>
                </a:cubicBezTo>
                <a:cubicBezTo>
                  <a:pt x="1641" y="1138"/>
                  <a:pt x="1613" y="1059"/>
                  <a:pt x="1555" y="1001"/>
                </a:cubicBezTo>
                <a:lnTo>
                  <a:pt x="754" y="129"/>
                </a:lnTo>
                <a:cubicBezTo>
                  <a:pt x="679" y="38"/>
                  <a:pt x="588" y="1"/>
                  <a:pt x="50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4" name="Google Shape;1774;p64">
            <a:hlinkClick r:id="" action="ppaction://hlinkshowjump?jump=previousslide"/>
          </p:cNvPr>
          <p:cNvSpPr/>
          <p:nvPr/>
        </p:nvSpPr>
        <p:spPr>
          <a:xfrm rot="10800000">
            <a:off x="7575225" y="695855"/>
            <a:ext cx="145409" cy="215293"/>
          </a:xfrm>
          <a:custGeom>
            <a:avLst/>
            <a:gdLst/>
            <a:ahLst/>
            <a:cxnLst/>
            <a:rect l="l" t="t" r="r" b="b"/>
            <a:pathLst>
              <a:path w="1649" h="2442" extrusionOk="0">
                <a:moveTo>
                  <a:pt x="501" y="1"/>
                </a:moveTo>
                <a:cubicBezTo>
                  <a:pt x="238" y="1"/>
                  <a:pt x="1" y="336"/>
                  <a:pt x="250" y="590"/>
                </a:cubicBezTo>
                <a:lnTo>
                  <a:pt x="841" y="1232"/>
                </a:lnTo>
                <a:lnTo>
                  <a:pt x="250" y="1874"/>
                </a:lnTo>
                <a:cubicBezTo>
                  <a:pt x="36" y="2126"/>
                  <a:pt x="260" y="2441"/>
                  <a:pt x="516" y="2441"/>
                </a:cubicBezTo>
                <a:cubicBezTo>
                  <a:pt x="596" y="2441"/>
                  <a:pt x="680" y="2410"/>
                  <a:pt x="754" y="2336"/>
                </a:cubicBezTo>
                <a:lnTo>
                  <a:pt x="1555" y="1463"/>
                </a:lnTo>
                <a:cubicBezTo>
                  <a:pt x="1613" y="1405"/>
                  <a:pt x="1641" y="1326"/>
                  <a:pt x="1649" y="1246"/>
                </a:cubicBezTo>
                <a:cubicBezTo>
                  <a:pt x="1649" y="1239"/>
                  <a:pt x="1649" y="1239"/>
                  <a:pt x="1649" y="1232"/>
                </a:cubicBezTo>
                <a:cubicBezTo>
                  <a:pt x="1649" y="1225"/>
                  <a:pt x="1649" y="1225"/>
                  <a:pt x="1649" y="1218"/>
                </a:cubicBezTo>
                <a:cubicBezTo>
                  <a:pt x="1641" y="1138"/>
                  <a:pt x="1613" y="1059"/>
                  <a:pt x="1555" y="1001"/>
                </a:cubicBezTo>
                <a:lnTo>
                  <a:pt x="754" y="129"/>
                </a:lnTo>
                <a:cubicBezTo>
                  <a:pt x="679" y="38"/>
                  <a:pt x="588" y="1"/>
                  <a:pt x="50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Mídia Online 3" title="Uploading large JSON files to opensearch using S3 and lambda functions">
            <a:hlinkClick r:id="" action="ppaction://media"/>
            <a:extLst>
              <a:ext uri="{FF2B5EF4-FFF2-40B4-BE49-F238E27FC236}">
                <a16:creationId xmlns:a16="http://schemas.microsoft.com/office/drawing/2014/main" id="{A72F4468-742A-607F-3D5F-CFD239D19076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6"/>
          <a:stretch>
            <a:fillRect/>
          </a:stretch>
        </p:blipFill>
        <p:spPr>
          <a:xfrm>
            <a:off x="1737109" y="1259899"/>
            <a:ext cx="5495082" cy="3104721"/>
          </a:xfrm>
          <a:prstGeom prst="rect">
            <a:avLst/>
          </a:prstGeom>
        </p:spPr>
      </p:pic>
      <p:sp>
        <p:nvSpPr>
          <p:cNvPr id="5" name="Google Shape;1033;p42">
            <a:hlinkClick r:id="" action="ppaction://noaction"/>
            <a:extLst>
              <a:ext uri="{FF2B5EF4-FFF2-40B4-BE49-F238E27FC236}">
                <a16:creationId xmlns:a16="http://schemas.microsoft.com/office/drawing/2014/main" id="{FF807146-6C79-B776-C4FB-F0548502F7C6}"/>
              </a:ext>
            </a:extLst>
          </p:cNvPr>
          <p:cNvSpPr/>
          <p:nvPr/>
        </p:nvSpPr>
        <p:spPr>
          <a:xfrm rot="5400000">
            <a:off x="7392625" y="2482400"/>
            <a:ext cx="2442000" cy="59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1034;p42">
            <a:hlinkClick r:id="" action="ppaction://noaction"/>
            <a:extLst>
              <a:ext uri="{FF2B5EF4-FFF2-40B4-BE49-F238E27FC236}">
                <a16:creationId xmlns:a16="http://schemas.microsoft.com/office/drawing/2014/main" id="{46BAB813-2421-3890-B50D-6D2D6D5A93EC}"/>
              </a:ext>
            </a:extLst>
          </p:cNvPr>
          <p:cNvSpPr/>
          <p:nvPr/>
        </p:nvSpPr>
        <p:spPr>
          <a:xfrm rot="5400000">
            <a:off x="7971777" y="1899711"/>
            <a:ext cx="1283700" cy="59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1035;p42">
            <a:hlinkClick r:id="" action="ppaction://noaction"/>
            <a:extLst>
              <a:ext uri="{FF2B5EF4-FFF2-40B4-BE49-F238E27FC236}">
                <a16:creationId xmlns:a16="http://schemas.microsoft.com/office/drawing/2014/main" id="{124769F3-6DC8-226A-10AE-868BDB2F2517}"/>
              </a:ext>
            </a:extLst>
          </p:cNvPr>
          <p:cNvSpPr/>
          <p:nvPr/>
        </p:nvSpPr>
        <p:spPr>
          <a:xfrm rot="5400000">
            <a:off x="7956627" y="4353677"/>
            <a:ext cx="1314000" cy="59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1036;p42">
            <a:hlinkClick r:id="rId7" action="ppaction://hlinksldjump"/>
            <a:extLst>
              <a:ext uri="{FF2B5EF4-FFF2-40B4-BE49-F238E27FC236}">
                <a16:creationId xmlns:a16="http://schemas.microsoft.com/office/drawing/2014/main" id="{2FD3E8FA-6B2F-392C-24C2-62B0AB92B25D}"/>
              </a:ext>
            </a:extLst>
          </p:cNvPr>
          <p:cNvSpPr txBox="1"/>
          <p:nvPr/>
        </p:nvSpPr>
        <p:spPr>
          <a:xfrm>
            <a:off x="8264833" y="1859014"/>
            <a:ext cx="440400" cy="2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4"/>
                </a:solidFill>
                <a:latin typeface="Ubuntu"/>
                <a:ea typeface="Ubuntu"/>
                <a:cs typeface="Ubuntu"/>
                <a:sym typeface="Ubuntu"/>
              </a:rPr>
              <a:t>2</a:t>
            </a:r>
            <a:endParaRPr b="1">
              <a:solidFill>
                <a:schemeClr val="accent4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9" name="Google Shape;1037;p42">
            <a:hlinkClick r:id="" action="ppaction://noaction"/>
            <a:extLst>
              <a:ext uri="{FF2B5EF4-FFF2-40B4-BE49-F238E27FC236}">
                <a16:creationId xmlns:a16="http://schemas.microsoft.com/office/drawing/2014/main" id="{5310FF80-B7CF-4FA9-8C5A-ABA5CEFF9447}"/>
              </a:ext>
            </a:extLst>
          </p:cNvPr>
          <p:cNvSpPr txBox="1"/>
          <p:nvPr/>
        </p:nvSpPr>
        <p:spPr>
          <a:xfrm>
            <a:off x="8264833" y="3062914"/>
            <a:ext cx="440400" cy="2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2"/>
                </a:solidFill>
                <a:latin typeface="Ubuntu"/>
                <a:ea typeface="Ubuntu"/>
                <a:cs typeface="Ubuntu"/>
                <a:sym typeface="Ubuntu"/>
              </a:rPr>
              <a:t>3</a:t>
            </a:r>
            <a:endParaRPr b="1">
              <a:solidFill>
                <a:schemeClr val="accent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0" name="Google Shape;1038;p42">
            <a:hlinkClick r:id="" action="ppaction://noaction"/>
            <a:extLst>
              <a:ext uri="{FF2B5EF4-FFF2-40B4-BE49-F238E27FC236}">
                <a16:creationId xmlns:a16="http://schemas.microsoft.com/office/drawing/2014/main" id="{D7090D89-EA7A-5DAA-04A1-8FCC98009D0F}"/>
              </a:ext>
            </a:extLst>
          </p:cNvPr>
          <p:cNvSpPr txBox="1"/>
          <p:nvPr/>
        </p:nvSpPr>
        <p:spPr>
          <a:xfrm>
            <a:off x="8264833" y="4266814"/>
            <a:ext cx="440400" cy="2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1"/>
                </a:solidFill>
                <a:latin typeface="Ubuntu"/>
                <a:ea typeface="Ubuntu"/>
                <a:cs typeface="Ubuntu"/>
                <a:sym typeface="Ubuntu"/>
              </a:rPr>
              <a:t>4</a:t>
            </a:r>
            <a:endParaRPr b="1">
              <a:solidFill>
                <a:schemeClr val="accen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1" name="Google Shape;1040;p42">
            <a:hlinkClick r:id="rId8" action="ppaction://hlinksldjump"/>
            <a:extLst>
              <a:ext uri="{FF2B5EF4-FFF2-40B4-BE49-F238E27FC236}">
                <a16:creationId xmlns:a16="http://schemas.microsoft.com/office/drawing/2014/main" id="{1A9970F8-B0C6-C869-D012-7893F735922A}"/>
              </a:ext>
            </a:extLst>
          </p:cNvPr>
          <p:cNvSpPr/>
          <p:nvPr/>
        </p:nvSpPr>
        <p:spPr>
          <a:xfrm rot="5400000">
            <a:off x="8026975" y="670125"/>
            <a:ext cx="1173300" cy="59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041;p42">
            <a:hlinkClick r:id="rId8" action="ppaction://hlinksldjump"/>
            <a:extLst>
              <a:ext uri="{FF2B5EF4-FFF2-40B4-BE49-F238E27FC236}">
                <a16:creationId xmlns:a16="http://schemas.microsoft.com/office/drawing/2014/main" id="{70FF9B9A-84DA-1948-7136-7145DFCF2524}"/>
              </a:ext>
            </a:extLst>
          </p:cNvPr>
          <p:cNvSpPr txBox="1"/>
          <p:nvPr/>
        </p:nvSpPr>
        <p:spPr>
          <a:xfrm>
            <a:off x="8264833" y="655114"/>
            <a:ext cx="440400" cy="2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3"/>
                </a:solidFill>
                <a:latin typeface="Ubuntu"/>
                <a:ea typeface="Ubuntu"/>
                <a:cs typeface="Ubuntu"/>
                <a:sym typeface="Ubuntu"/>
              </a:rPr>
              <a:t>1</a:t>
            </a:r>
            <a:endParaRPr b="1">
              <a:solidFill>
                <a:schemeClr val="accent3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6" name="Google Shape;4556;p107"/>
          <p:cNvSpPr txBox="1">
            <a:spLocks noGrp="1"/>
          </p:cNvSpPr>
          <p:nvPr>
            <p:ph type="title"/>
          </p:nvPr>
        </p:nvSpPr>
        <p:spPr>
          <a:xfrm>
            <a:off x="1535395" y="550575"/>
            <a:ext cx="64869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1"/>
                </a:solidFill>
              </a:rPr>
              <a:t>Agradecimento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4557" name="Google Shape;4557;p107"/>
          <p:cNvSpPr txBox="1">
            <a:spLocks noGrp="1"/>
          </p:cNvSpPr>
          <p:nvPr>
            <p:ph type="subTitle" idx="1"/>
          </p:nvPr>
        </p:nvSpPr>
        <p:spPr>
          <a:xfrm>
            <a:off x="647700" y="1827264"/>
            <a:ext cx="2588768" cy="92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rgbClr val="EA4335"/>
                </a:solidFill>
              </a:rPr>
              <a:t>Obrigado, dúvidas?</a:t>
            </a:r>
            <a:endParaRPr sz="2000" dirty="0">
              <a:solidFill>
                <a:srgbClr val="EA4335"/>
              </a:solidFill>
            </a:endParaRPr>
          </a:p>
        </p:txBody>
      </p:sp>
      <p:grpSp>
        <p:nvGrpSpPr>
          <p:cNvPr id="4564" name="Google Shape;4564;p107"/>
          <p:cNvGrpSpPr/>
          <p:nvPr/>
        </p:nvGrpSpPr>
        <p:grpSpPr>
          <a:xfrm>
            <a:off x="6935171" y="696541"/>
            <a:ext cx="195284" cy="195284"/>
            <a:chOff x="5660400" y="238125"/>
            <a:chExt cx="481825" cy="481825"/>
          </a:xfrm>
        </p:grpSpPr>
        <p:sp>
          <p:nvSpPr>
            <p:cNvPr id="4565" name="Google Shape;4565;p107"/>
            <p:cNvSpPr/>
            <p:nvPr/>
          </p:nvSpPr>
          <p:spPr>
            <a:xfrm>
              <a:off x="5660400" y="436700"/>
              <a:ext cx="481825" cy="283250"/>
            </a:xfrm>
            <a:custGeom>
              <a:avLst/>
              <a:gdLst/>
              <a:ahLst/>
              <a:cxnLst/>
              <a:rect l="l" t="t" r="r" b="b"/>
              <a:pathLst>
                <a:path w="19273" h="11330" extrusionOk="0">
                  <a:moveTo>
                    <a:pt x="5120" y="1130"/>
                  </a:moveTo>
                  <a:cubicBezTo>
                    <a:pt x="5433" y="1130"/>
                    <a:pt x="5683" y="1380"/>
                    <a:pt x="5683" y="1693"/>
                  </a:cubicBezTo>
                  <a:cubicBezTo>
                    <a:pt x="5683" y="2006"/>
                    <a:pt x="5433" y="2259"/>
                    <a:pt x="5120" y="2259"/>
                  </a:cubicBezTo>
                  <a:lnTo>
                    <a:pt x="2861" y="2259"/>
                  </a:lnTo>
                  <a:cubicBezTo>
                    <a:pt x="2548" y="2259"/>
                    <a:pt x="2298" y="2006"/>
                    <a:pt x="2298" y="1693"/>
                  </a:cubicBezTo>
                  <a:cubicBezTo>
                    <a:pt x="2298" y="1380"/>
                    <a:pt x="2548" y="1130"/>
                    <a:pt x="2861" y="1130"/>
                  </a:cubicBezTo>
                  <a:close/>
                  <a:moveTo>
                    <a:pt x="10766" y="1130"/>
                  </a:moveTo>
                  <a:cubicBezTo>
                    <a:pt x="11079" y="1130"/>
                    <a:pt x="11329" y="1380"/>
                    <a:pt x="11329" y="1693"/>
                  </a:cubicBezTo>
                  <a:cubicBezTo>
                    <a:pt x="11329" y="2006"/>
                    <a:pt x="11079" y="2259"/>
                    <a:pt x="10766" y="2259"/>
                  </a:cubicBezTo>
                  <a:lnTo>
                    <a:pt x="8507" y="2259"/>
                  </a:lnTo>
                  <a:cubicBezTo>
                    <a:pt x="8194" y="2259"/>
                    <a:pt x="7944" y="2006"/>
                    <a:pt x="7944" y="1693"/>
                  </a:cubicBezTo>
                  <a:cubicBezTo>
                    <a:pt x="7944" y="1380"/>
                    <a:pt x="8194" y="1130"/>
                    <a:pt x="8507" y="1130"/>
                  </a:cubicBezTo>
                  <a:close/>
                  <a:moveTo>
                    <a:pt x="16412" y="1130"/>
                  </a:moveTo>
                  <a:cubicBezTo>
                    <a:pt x="16725" y="1130"/>
                    <a:pt x="16975" y="1380"/>
                    <a:pt x="16975" y="1693"/>
                  </a:cubicBezTo>
                  <a:cubicBezTo>
                    <a:pt x="16975" y="2006"/>
                    <a:pt x="16725" y="2259"/>
                    <a:pt x="16412" y="2259"/>
                  </a:cubicBezTo>
                  <a:lnTo>
                    <a:pt x="14153" y="2259"/>
                  </a:lnTo>
                  <a:cubicBezTo>
                    <a:pt x="13840" y="2259"/>
                    <a:pt x="13590" y="2006"/>
                    <a:pt x="13590" y="1693"/>
                  </a:cubicBezTo>
                  <a:cubicBezTo>
                    <a:pt x="13590" y="1380"/>
                    <a:pt x="13840" y="1130"/>
                    <a:pt x="14153" y="1130"/>
                  </a:cubicBezTo>
                  <a:close/>
                  <a:moveTo>
                    <a:pt x="5120" y="4518"/>
                  </a:moveTo>
                  <a:cubicBezTo>
                    <a:pt x="5433" y="4518"/>
                    <a:pt x="5683" y="4767"/>
                    <a:pt x="5683" y="5081"/>
                  </a:cubicBezTo>
                  <a:cubicBezTo>
                    <a:pt x="5683" y="5394"/>
                    <a:pt x="5433" y="5647"/>
                    <a:pt x="5120" y="5647"/>
                  </a:cubicBezTo>
                  <a:lnTo>
                    <a:pt x="2861" y="5647"/>
                  </a:lnTo>
                  <a:cubicBezTo>
                    <a:pt x="2548" y="5647"/>
                    <a:pt x="2298" y="5394"/>
                    <a:pt x="2298" y="5081"/>
                  </a:cubicBezTo>
                  <a:cubicBezTo>
                    <a:pt x="2298" y="4767"/>
                    <a:pt x="2548" y="4518"/>
                    <a:pt x="2861" y="4518"/>
                  </a:cubicBezTo>
                  <a:close/>
                  <a:moveTo>
                    <a:pt x="10766" y="4518"/>
                  </a:moveTo>
                  <a:cubicBezTo>
                    <a:pt x="11079" y="4518"/>
                    <a:pt x="11329" y="4767"/>
                    <a:pt x="11329" y="5081"/>
                  </a:cubicBezTo>
                  <a:cubicBezTo>
                    <a:pt x="11329" y="5394"/>
                    <a:pt x="11079" y="5647"/>
                    <a:pt x="10766" y="5647"/>
                  </a:cubicBezTo>
                  <a:lnTo>
                    <a:pt x="8507" y="5647"/>
                  </a:lnTo>
                  <a:cubicBezTo>
                    <a:pt x="8194" y="5647"/>
                    <a:pt x="7944" y="5394"/>
                    <a:pt x="7944" y="5081"/>
                  </a:cubicBezTo>
                  <a:cubicBezTo>
                    <a:pt x="7944" y="4767"/>
                    <a:pt x="8194" y="4518"/>
                    <a:pt x="8507" y="4518"/>
                  </a:cubicBezTo>
                  <a:close/>
                  <a:moveTo>
                    <a:pt x="16412" y="4518"/>
                  </a:moveTo>
                  <a:cubicBezTo>
                    <a:pt x="16725" y="4518"/>
                    <a:pt x="16975" y="4767"/>
                    <a:pt x="16975" y="5081"/>
                  </a:cubicBezTo>
                  <a:cubicBezTo>
                    <a:pt x="16975" y="5394"/>
                    <a:pt x="16725" y="5647"/>
                    <a:pt x="16412" y="5647"/>
                  </a:cubicBezTo>
                  <a:lnTo>
                    <a:pt x="14153" y="5647"/>
                  </a:lnTo>
                  <a:cubicBezTo>
                    <a:pt x="13840" y="5647"/>
                    <a:pt x="13590" y="5394"/>
                    <a:pt x="13590" y="5081"/>
                  </a:cubicBezTo>
                  <a:cubicBezTo>
                    <a:pt x="13590" y="4767"/>
                    <a:pt x="13840" y="4518"/>
                    <a:pt x="14153" y="4518"/>
                  </a:cubicBezTo>
                  <a:close/>
                  <a:moveTo>
                    <a:pt x="5120" y="7941"/>
                  </a:moveTo>
                  <a:cubicBezTo>
                    <a:pt x="5433" y="7941"/>
                    <a:pt x="5683" y="8194"/>
                    <a:pt x="5683" y="8507"/>
                  </a:cubicBezTo>
                  <a:cubicBezTo>
                    <a:pt x="5683" y="8818"/>
                    <a:pt x="5433" y="9071"/>
                    <a:pt x="5120" y="9071"/>
                  </a:cubicBezTo>
                  <a:lnTo>
                    <a:pt x="2861" y="9071"/>
                  </a:lnTo>
                  <a:cubicBezTo>
                    <a:pt x="2548" y="9071"/>
                    <a:pt x="2298" y="8818"/>
                    <a:pt x="2298" y="8507"/>
                  </a:cubicBezTo>
                  <a:cubicBezTo>
                    <a:pt x="2298" y="8194"/>
                    <a:pt x="2548" y="7941"/>
                    <a:pt x="2861" y="7941"/>
                  </a:cubicBezTo>
                  <a:close/>
                  <a:moveTo>
                    <a:pt x="10766" y="7941"/>
                  </a:moveTo>
                  <a:cubicBezTo>
                    <a:pt x="11079" y="7941"/>
                    <a:pt x="11329" y="8194"/>
                    <a:pt x="11329" y="8507"/>
                  </a:cubicBezTo>
                  <a:cubicBezTo>
                    <a:pt x="11329" y="8818"/>
                    <a:pt x="11079" y="9071"/>
                    <a:pt x="10766" y="9071"/>
                  </a:cubicBezTo>
                  <a:lnTo>
                    <a:pt x="8507" y="9071"/>
                  </a:lnTo>
                  <a:cubicBezTo>
                    <a:pt x="8194" y="9071"/>
                    <a:pt x="7944" y="8818"/>
                    <a:pt x="7944" y="8507"/>
                  </a:cubicBezTo>
                  <a:cubicBezTo>
                    <a:pt x="7944" y="8194"/>
                    <a:pt x="8194" y="7941"/>
                    <a:pt x="8507" y="7941"/>
                  </a:cubicBezTo>
                  <a:close/>
                  <a:moveTo>
                    <a:pt x="16412" y="7941"/>
                  </a:moveTo>
                  <a:cubicBezTo>
                    <a:pt x="16725" y="7941"/>
                    <a:pt x="16975" y="8194"/>
                    <a:pt x="16975" y="8507"/>
                  </a:cubicBezTo>
                  <a:cubicBezTo>
                    <a:pt x="16975" y="8818"/>
                    <a:pt x="16725" y="9071"/>
                    <a:pt x="16412" y="9071"/>
                  </a:cubicBezTo>
                  <a:lnTo>
                    <a:pt x="14153" y="9071"/>
                  </a:lnTo>
                  <a:cubicBezTo>
                    <a:pt x="13840" y="9071"/>
                    <a:pt x="13590" y="8818"/>
                    <a:pt x="13590" y="8507"/>
                  </a:cubicBezTo>
                  <a:cubicBezTo>
                    <a:pt x="13590" y="8194"/>
                    <a:pt x="13840" y="7941"/>
                    <a:pt x="14153" y="7941"/>
                  </a:cubicBezTo>
                  <a:close/>
                  <a:moveTo>
                    <a:pt x="1" y="1"/>
                  </a:moveTo>
                  <a:lnTo>
                    <a:pt x="1" y="9637"/>
                  </a:lnTo>
                  <a:cubicBezTo>
                    <a:pt x="1" y="10570"/>
                    <a:pt x="759" y="11329"/>
                    <a:pt x="1696" y="11329"/>
                  </a:cubicBezTo>
                  <a:lnTo>
                    <a:pt x="17580" y="11329"/>
                  </a:lnTo>
                  <a:cubicBezTo>
                    <a:pt x="18514" y="11329"/>
                    <a:pt x="19273" y="10570"/>
                    <a:pt x="19273" y="9637"/>
                  </a:cubicBezTo>
                  <a:lnTo>
                    <a:pt x="1927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566" name="Google Shape;4566;p107"/>
            <p:cNvSpPr/>
            <p:nvPr/>
          </p:nvSpPr>
          <p:spPr>
            <a:xfrm>
              <a:off x="5660400" y="238125"/>
              <a:ext cx="481825" cy="170375"/>
            </a:xfrm>
            <a:custGeom>
              <a:avLst/>
              <a:gdLst/>
              <a:ahLst/>
              <a:cxnLst/>
              <a:rect l="l" t="t" r="r" b="b"/>
              <a:pathLst>
                <a:path w="19273" h="6815" extrusionOk="0">
                  <a:moveTo>
                    <a:pt x="3990" y="1129"/>
                  </a:moveTo>
                  <a:cubicBezTo>
                    <a:pt x="4304" y="1129"/>
                    <a:pt x="4557" y="1382"/>
                    <a:pt x="4557" y="1695"/>
                  </a:cubicBezTo>
                  <a:lnTo>
                    <a:pt x="4557" y="3954"/>
                  </a:lnTo>
                  <a:cubicBezTo>
                    <a:pt x="4557" y="4264"/>
                    <a:pt x="4304" y="4517"/>
                    <a:pt x="3990" y="4517"/>
                  </a:cubicBezTo>
                  <a:cubicBezTo>
                    <a:pt x="3677" y="4517"/>
                    <a:pt x="3427" y="4264"/>
                    <a:pt x="3427" y="3954"/>
                  </a:cubicBezTo>
                  <a:lnTo>
                    <a:pt x="3427" y="1695"/>
                  </a:lnTo>
                  <a:cubicBezTo>
                    <a:pt x="3427" y="1382"/>
                    <a:pt x="3677" y="1129"/>
                    <a:pt x="3990" y="1129"/>
                  </a:cubicBezTo>
                  <a:close/>
                  <a:moveTo>
                    <a:pt x="9637" y="1129"/>
                  </a:moveTo>
                  <a:cubicBezTo>
                    <a:pt x="9950" y="1129"/>
                    <a:pt x="10203" y="1382"/>
                    <a:pt x="10203" y="1695"/>
                  </a:cubicBezTo>
                  <a:lnTo>
                    <a:pt x="10203" y="3954"/>
                  </a:lnTo>
                  <a:cubicBezTo>
                    <a:pt x="10203" y="4264"/>
                    <a:pt x="9950" y="4517"/>
                    <a:pt x="9637" y="4517"/>
                  </a:cubicBezTo>
                  <a:cubicBezTo>
                    <a:pt x="9323" y="4517"/>
                    <a:pt x="9073" y="4264"/>
                    <a:pt x="9073" y="3954"/>
                  </a:cubicBezTo>
                  <a:lnTo>
                    <a:pt x="9073" y="1695"/>
                  </a:lnTo>
                  <a:cubicBezTo>
                    <a:pt x="9073" y="1382"/>
                    <a:pt x="9323" y="1129"/>
                    <a:pt x="9637" y="1129"/>
                  </a:cubicBezTo>
                  <a:close/>
                  <a:moveTo>
                    <a:pt x="15283" y="1129"/>
                  </a:moveTo>
                  <a:cubicBezTo>
                    <a:pt x="15596" y="1129"/>
                    <a:pt x="15849" y="1382"/>
                    <a:pt x="15849" y="1695"/>
                  </a:cubicBezTo>
                  <a:lnTo>
                    <a:pt x="15849" y="3954"/>
                  </a:lnTo>
                  <a:cubicBezTo>
                    <a:pt x="15849" y="4264"/>
                    <a:pt x="15596" y="4517"/>
                    <a:pt x="15283" y="4517"/>
                  </a:cubicBezTo>
                  <a:cubicBezTo>
                    <a:pt x="14969" y="4517"/>
                    <a:pt x="14719" y="4264"/>
                    <a:pt x="14719" y="3954"/>
                  </a:cubicBezTo>
                  <a:lnTo>
                    <a:pt x="14719" y="1695"/>
                  </a:lnTo>
                  <a:cubicBezTo>
                    <a:pt x="14719" y="1382"/>
                    <a:pt x="14969" y="1129"/>
                    <a:pt x="15283" y="1129"/>
                  </a:cubicBezTo>
                  <a:close/>
                  <a:moveTo>
                    <a:pt x="3990" y="0"/>
                  </a:moveTo>
                  <a:cubicBezTo>
                    <a:pt x="3054" y="0"/>
                    <a:pt x="2298" y="759"/>
                    <a:pt x="2298" y="1695"/>
                  </a:cubicBezTo>
                  <a:lnTo>
                    <a:pt x="2298" y="2258"/>
                  </a:lnTo>
                  <a:lnTo>
                    <a:pt x="1696" y="2258"/>
                  </a:lnTo>
                  <a:cubicBezTo>
                    <a:pt x="759" y="2258"/>
                    <a:pt x="1" y="3017"/>
                    <a:pt x="1" y="3954"/>
                  </a:cubicBezTo>
                  <a:lnTo>
                    <a:pt x="1" y="6814"/>
                  </a:lnTo>
                  <a:lnTo>
                    <a:pt x="19273" y="6814"/>
                  </a:lnTo>
                  <a:lnTo>
                    <a:pt x="19273" y="3954"/>
                  </a:lnTo>
                  <a:cubicBezTo>
                    <a:pt x="19273" y="3017"/>
                    <a:pt x="18514" y="2258"/>
                    <a:pt x="17580" y="2258"/>
                  </a:cubicBezTo>
                  <a:lnTo>
                    <a:pt x="16978" y="2258"/>
                  </a:lnTo>
                  <a:lnTo>
                    <a:pt x="16978" y="1695"/>
                  </a:lnTo>
                  <a:cubicBezTo>
                    <a:pt x="16978" y="759"/>
                    <a:pt x="16219" y="0"/>
                    <a:pt x="15283" y="0"/>
                  </a:cubicBezTo>
                  <a:cubicBezTo>
                    <a:pt x="14346" y="0"/>
                    <a:pt x="13590" y="759"/>
                    <a:pt x="13590" y="1695"/>
                  </a:cubicBezTo>
                  <a:lnTo>
                    <a:pt x="13590" y="2258"/>
                  </a:lnTo>
                  <a:lnTo>
                    <a:pt x="11332" y="2258"/>
                  </a:lnTo>
                  <a:lnTo>
                    <a:pt x="11332" y="1695"/>
                  </a:lnTo>
                  <a:cubicBezTo>
                    <a:pt x="11332" y="759"/>
                    <a:pt x="10573" y="0"/>
                    <a:pt x="9637" y="0"/>
                  </a:cubicBezTo>
                  <a:cubicBezTo>
                    <a:pt x="8700" y="0"/>
                    <a:pt x="7944" y="759"/>
                    <a:pt x="7944" y="1695"/>
                  </a:cubicBezTo>
                  <a:lnTo>
                    <a:pt x="7944" y="2258"/>
                  </a:lnTo>
                  <a:lnTo>
                    <a:pt x="5686" y="2258"/>
                  </a:lnTo>
                  <a:lnTo>
                    <a:pt x="5686" y="1695"/>
                  </a:lnTo>
                  <a:cubicBezTo>
                    <a:pt x="5686" y="759"/>
                    <a:pt x="4927" y="0"/>
                    <a:pt x="39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4567" name="Google Shape;4567;p107">
            <a:hlinkClick r:id="rId3" action="ppaction://hlinksldjump"/>
          </p:cNvPr>
          <p:cNvSpPr/>
          <p:nvPr/>
        </p:nvSpPr>
        <p:spPr>
          <a:xfrm>
            <a:off x="6934475" y="681975"/>
            <a:ext cx="1959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8" name="Google Shape;4568;p107">
            <a:hlinkClick r:id="rId4" action="ppaction://hlinksldjump"/>
          </p:cNvPr>
          <p:cNvSpPr/>
          <p:nvPr/>
        </p:nvSpPr>
        <p:spPr>
          <a:xfrm>
            <a:off x="7246284" y="695850"/>
            <a:ext cx="213106" cy="195722"/>
          </a:xfrm>
          <a:custGeom>
            <a:avLst/>
            <a:gdLst/>
            <a:ahLst/>
            <a:cxnLst/>
            <a:rect l="l" t="t" r="r" b="b"/>
            <a:pathLst>
              <a:path w="34372" h="31568" extrusionOk="0">
                <a:moveTo>
                  <a:pt x="17158" y="1"/>
                </a:moveTo>
                <a:cubicBezTo>
                  <a:pt x="11439" y="3246"/>
                  <a:pt x="5719" y="6490"/>
                  <a:pt x="0" y="9735"/>
                </a:cubicBezTo>
                <a:lnTo>
                  <a:pt x="2750" y="9735"/>
                </a:lnTo>
                <a:lnTo>
                  <a:pt x="2750" y="31567"/>
                </a:lnTo>
                <a:lnTo>
                  <a:pt x="11659" y="31567"/>
                </a:lnTo>
                <a:lnTo>
                  <a:pt x="11659" y="17379"/>
                </a:lnTo>
                <a:lnTo>
                  <a:pt x="23373" y="17379"/>
                </a:lnTo>
                <a:lnTo>
                  <a:pt x="23373" y="31567"/>
                </a:lnTo>
                <a:lnTo>
                  <a:pt x="31622" y="31567"/>
                </a:lnTo>
                <a:lnTo>
                  <a:pt x="31622" y="9735"/>
                </a:lnTo>
                <a:lnTo>
                  <a:pt x="34371" y="9735"/>
                </a:lnTo>
                <a:cubicBezTo>
                  <a:pt x="28597" y="6490"/>
                  <a:pt x="22878" y="3246"/>
                  <a:pt x="1715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9" name="Google Shape;4569;p107">
            <a:hlinkClick r:id="" action="ppaction://noaction"/>
          </p:cNvPr>
          <p:cNvSpPr/>
          <p:nvPr/>
        </p:nvSpPr>
        <p:spPr>
          <a:xfrm rot="5400000">
            <a:off x="8034175" y="3124075"/>
            <a:ext cx="1158900" cy="59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0" name="Google Shape;4570;p107">
            <a:hlinkClick r:id="rId5" action="ppaction://hlinksldjump"/>
          </p:cNvPr>
          <p:cNvSpPr/>
          <p:nvPr/>
        </p:nvSpPr>
        <p:spPr>
          <a:xfrm rot="5400000">
            <a:off x="7968625" y="1902850"/>
            <a:ext cx="1290000" cy="59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1" name="Google Shape;4571;p107">
            <a:hlinkClick r:id="" action="ppaction://noaction"/>
          </p:cNvPr>
          <p:cNvSpPr/>
          <p:nvPr/>
        </p:nvSpPr>
        <p:spPr>
          <a:xfrm rot="5400000">
            <a:off x="7955425" y="4354875"/>
            <a:ext cx="1316400" cy="59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2" name="Google Shape;4572;p107">
            <a:hlinkClick r:id="rId5" action="ppaction://hlinksldjump"/>
          </p:cNvPr>
          <p:cNvSpPr txBox="1"/>
          <p:nvPr/>
        </p:nvSpPr>
        <p:spPr>
          <a:xfrm>
            <a:off x="8264833" y="1859014"/>
            <a:ext cx="440400" cy="2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4"/>
                </a:solidFill>
                <a:latin typeface="Ubuntu"/>
                <a:ea typeface="Ubuntu"/>
                <a:cs typeface="Ubuntu"/>
                <a:sym typeface="Ubuntu"/>
              </a:rPr>
              <a:t>2</a:t>
            </a:r>
            <a:endParaRPr b="1">
              <a:solidFill>
                <a:schemeClr val="accent4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4573" name="Google Shape;4573;p107">
            <a:hlinkClick r:id="" action="ppaction://noaction"/>
          </p:cNvPr>
          <p:cNvSpPr txBox="1"/>
          <p:nvPr/>
        </p:nvSpPr>
        <p:spPr>
          <a:xfrm>
            <a:off x="8264833" y="3062914"/>
            <a:ext cx="440400" cy="2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2"/>
                </a:solidFill>
                <a:latin typeface="Ubuntu"/>
                <a:ea typeface="Ubuntu"/>
                <a:cs typeface="Ubuntu"/>
                <a:sym typeface="Ubuntu"/>
              </a:rPr>
              <a:t>3</a:t>
            </a:r>
            <a:endParaRPr b="1">
              <a:solidFill>
                <a:schemeClr val="accent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4574" name="Google Shape;4574;p107">
            <a:hlinkClick r:id="" action="ppaction://noaction"/>
          </p:cNvPr>
          <p:cNvSpPr txBox="1"/>
          <p:nvPr/>
        </p:nvSpPr>
        <p:spPr>
          <a:xfrm>
            <a:off x="8264833" y="4266814"/>
            <a:ext cx="440400" cy="2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1"/>
                </a:solidFill>
                <a:latin typeface="Ubuntu"/>
                <a:ea typeface="Ubuntu"/>
                <a:cs typeface="Ubuntu"/>
                <a:sym typeface="Ubuntu"/>
              </a:rPr>
              <a:t>4</a:t>
            </a:r>
            <a:endParaRPr b="1">
              <a:solidFill>
                <a:schemeClr val="accen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4575" name="Google Shape;4575;p107">
            <a:hlinkClick r:id="rId6" action="ppaction://hlinksldjump"/>
          </p:cNvPr>
          <p:cNvSpPr/>
          <p:nvPr/>
        </p:nvSpPr>
        <p:spPr>
          <a:xfrm rot="5400000">
            <a:off x="8024275" y="672825"/>
            <a:ext cx="1178700" cy="59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6" name="Google Shape;4576;p107">
            <a:hlinkClick r:id="rId6" action="ppaction://hlinksldjump"/>
          </p:cNvPr>
          <p:cNvSpPr txBox="1"/>
          <p:nvPr/>
        </p:nvSpPr>
        <p:spPr>
          <a:xfrm>
            <a:off x="8264833" y="655114"/>
            <a:ext cx="440400" cy="2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3"/>
                </a:solidFill>
                <a:latin typeface="Ubuntu"/>
                <a:ea typeface="Ubuntu"/>
                <a:cs typeface="Ubuntu"/>
                <a:sym typeface="Ubuntu"/>
              </a:rPr>
              <a:t>1</a:t>
            </a:r>
            <a:endParaRPr b="1">
              <a:solidFill>
                <a:schemeClr val="accent3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4577" name="Google Shape;4577;p107">
            <a:hlinkClick r:id="" action="ppaction://hlinkshowjump?jump=nextslide"/>
          </p:cNvPr>
          <p:cNvSpPr/>
          <p:nvPr/>
        </p:nvSpPr>
        <p:spPr>
          <a:xfrm>
            <a:off x="7870218" y="695853"/>
            <a:ext cx="145409" cy="215293"/>
          </a:xfrm>
          <a:custGeom>
            <a:avLst/>
            <a:gdLst/>
            <a:ahLst/>
            <a:cxnLst/>
            <a:rect l="l" t="t" r="r" b="b"/>
            <a:pathLst>
              <a:path w="1649" h="2442" extrusionOk="0">
                <a:moveTo>
                  <a:pt x="501" y="1"/>
                </a:moveTo>
                <a:cubicBezTo>
                  <a:pt x="238" y="1"/>
                  <a:pt x="1" y="336"/>
                  <a:pt x="250" y="590"/>
                </a:cubicBezTo>
                <a:lnTo>
                  <a:pt x="841" y="1232"/>
                </a:lnTo>
                <a:lnTo>
                  <a:pt x="250" y="1874"/>
                </a:lnTo>
                <a:cubicBezTo>
                  <a:pt x="36" y="2126"/>
                  <a:pt x="260" y="2441"/>
                  <a:pt x="516" y="2441"/>
                </a:cubicBezTo>
                <a:cubicBezTo>
                  <a:pt x="596" y="2441"/>
                  <a:pt x="680" y="2410"/>
                  <a:pt x="754" y="2336"/>
                </a:cubicBezTo>
                <a:lnTo>
                  <a:pt x="1555" y="1463"/>
                </a:lnTo>
                <a:cubicBezTo>
                  <a:pt x="1613" y="1405"/>
                  <a:pt x="1641" y="1326"/>
                  <a:pt x="1649" y="1246"/>
                </a:cubicBezTo>
                <a:cubicBezTo>
                  <a:pt x="1649" y="1239"/>
                  <a:pt x="1649" y="1239"/>
                  <a:pt x="1649" y="1232"/>
                </a:cubicBezTo>
                <a:cubicBezTo>
                  <a:pt x="1649" y="1225"/>
                  <a:pt x="1649" y="1225"/>
                  <a:pt x="1649" y="1218"/>
                </a:cubicBezTo>
                <a:cubicBezTo>
                  <a:pt x="1641" y="1138"/>
                  <a:pt x="1613" y="1059"/>
                  <a:pt x="1555" y="1001"/>
                </a:cubicBezTo>
                <a:lnTo>
                  <a:pt x="754" y="129"/>
                </a:lnTo>
                <a:cubicBezTo>
                  <a:pt x="679" y="38"/>
                  <a:pt x="588" y="1"/>
                  <a:pt x="50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8" name="Google Shape;4578;p107">
            <a:hlinkClick r:id="" action="ppaction://hlinkshowjump?jump=previousslide"/>
          </p:cNvPr>
          <p:cNvSpPr/>
          <p:nvPr/>
        </p:nvSpPr>
        <p:spPr>
          <a:xfrm rot="10800000">
            <a:off x="7575225" y="695855"/>
            <a:ext cx="145409" cy="215293"/>
          </a:xfrm>
          <a:custGeom>
            <a:avLst/>
            <a:gdLst/>
            <a:ahLst/>
            <a:cxnLst/>
            <a:rect l="l" t="t" r="r" b="b"/>
            <a:pathLst>
              <a:path w="1649" h="2442" extrusionOk="0">
                <a:moveTo>
                  <a:pt x="501" y="1"/>
                </a:moveTo>
                <a:cubicBezTo>
                  <a:pt x="238" y="1"/>
                  <a:pt x="1" y="336"/>
                  <a:pt x="250" y="590"/>
                </a:cubicBezTo>
                <a:lnTo>
                  <a:pt x="841" y="1232"/>
                </a:lnTo>
                <a:lnTo>
                  <a:pt x="250" y="1874"/>
                </a:lnTo>
                <a:cubicBezTo>
                  <a:pt x="36" y="2126"/>
                  <a:pt x="260" y="2441"/>
                  <a:pt x="516" y="2441"/>
                </a:cubicBezTo>
                <a:cubicBezTo>
                  <a:pt x="596" y="2441"/>
                  <a:pt x="680" y="2410"/>
                  <a:pt x="754" y="2336"/>
                </a:cubicBezTo>
                <a:lnTo>
                  <a:pt x="1555" y="1463"/>
                </a:lnTo>
                <a:cubicBezTo>
                  <a:pt x="1613" y="1405"/>
                  <a:pt x="1641" y="1326"/>
                  <a:pt x="1649" y="1246"/>
                </a:cubicBezTo>
                <a:cubicBezTo>
                  <a:pt x="1649" y="1239"/>
                  <a:pt x="1649" y="1239"/>
                  <a:pt x="1649" y="1232"/>
                </a:cubicBezTo>
                <a:cubicBezTo>
                  <a:pt x="1649" y="1225"/>
                  <a:pt x="1649" y="1225"/>
                  <a:pt x="1649" y="1218"/>
                </a:cubicBezTo>
                <a:cubicBezTo>
                  <a:pt x="1641" y="1138"/>
                  <a:pt x="1613" y="1059"/>
                  <a:pt x="1555" y="1001"/>
                </a:cubicBezTo>
                <a:lnTo>
                  <a:pt x="754" y="129"/>
                </a:lnTo>
                <a:cubicBezTo>
                  <a:pt x="679" y="38"/>
                  <a:pt x="588" y="1"/>
                  <a:pt x="50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EEFDE1C-8BA8-ED16-3981-85816F55241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04393" y="1497195"/>
            <a:ext cx="4966457" cy="3002483"/>
          </a:xfrm>
          <a:prstGeom prst="rect">
            <a:avLst/>
          </a:prstGeom>
        </p:spPr>
      </p:pic>
      <p:sp>
        <p:nvSpPr>
          <p:cNvPr id="10" name="Google Shape;4557;p107">
            <a:extLst>
              <a:ext uri="{FF2B5EF4-FFF2-40B4-BE49-F238E27FC236}">
                <a16:creationId xmlns:a16="http://schemas.microsoft.com/office/drawing/2014/main" id="{FBC2AFF2-B80F-62B7-5E9F-6EFEFF561CA5}"/>
              </a:ext>
            </a:extLst>
          </p:cNvPr>
          <p:cNvSpPr txBox="1">
            <a:spLocks/>
          </p:cNvSpPr>
          <p:nvPr/>
        </p:nvSpPr>
        <p:spPr>
          <a:xfrm>
            <a:off x="1047750" y="3644899"/>
            <a:ext cx="2588768" cy="666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Ubuntu"/>
              <a:buNone/>
              <a:defRPr sz="16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None/>
              <a:defRPr sz="16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None/>
              <a:defRPr sz="16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None/>
              <a:defRPr sz="16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None/>
              <a:defRPr sz="16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None/>
              <a:defRPr sz="16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None/>
              <a:defRPr sz="16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None/>
              <a:defRPr sz="16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None/>
              <a:defRPr sz="16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pPr marL="0" indent="0"/>
            <a:r>
              <a:rPr lang="pt-BR" sz="1800" dirty="0">
                <a:solidFill>
                  <a:srgbClr val="34A853"/>
                </a:solidFill>
              </a:rPr>
              <a:t>Pedro Maia Frigo</a:t>
            </a:r>
          </a:p>
          <a:p>
            <a:pPr marL="0" indent="0"/>
            <a:r>
              <a:rPr lang="pt-BR" sz="1800" dirty="0">
                <a:solidFill>
                  <a:srgbClr val="FBBC05"/>
                </a:solidFill>
              </a:rPr>
              <a:t>Giovanni Vichiatti Mori</a:t>
            </a:r>
          </a:p>
        </p:txBody>
      </p:sp>
    </p:spTree>
    <p:extLst>
      <p:ext uri="{BB962C8B-B14F-4D97-AF65-F5344CB8AC3E}">
        <p14:creationId xmlns:p14="http://schemas.microsoft.com/office/powerpoint/2010/main" val="3808857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p39"/>
          <p:cNvSpPr txBox="1">
            <a:spLocks noGrp="1"/>
          </p:cNvSpPr>
          <p:nvPr>
            <p:ph type="title"/>
          </p:nvPr>
        </p:nvSpPr>
        <p:spPr>
          <a:xfrm>
            <a:off x="1540300" y="541113"/>
            <a:ext cx="55473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Como funciona o </a:t>
            </a:r>
            <a:r>
              <a:rPr lang="en" dirty="0">
                <a:solidFill>
                  <a:schemeClr val="accent1"/>
                </a:solidFill>
              </a:rPr>
              <a:t>P</a:t>
            </a:r>
            <a:r>
              <a:rPr lang="en" dirty="0">
                <a:solidFill>
                  <a:schemeClr val="accent4"/>
                </a:solidFill>
              </a:rPr>
              <a:t>o</a:t>
            </a:r>
            <a:r>
              <a:rPr lang="en" dirty="0">
                <a:solidFill>
                  <a:schemeClr val="accent3"/>
                </a:solidFill>
              </a:rPr>
              <a:t>o</a:t>
            </a:r>
            <a:r>
              <a:rPr lang="en" dirty="0">
                <a:solidFill>
                  <a:schemeClr val="accent1"/>
                </a:solidFill>
              </a:rPr>
              <a:t>d</a:t>
            </a:r>
            <a:r>
              <a:rPr lang="en" dirty="0">
                <a:solidFill>
                  <a:schemeClr val="accent2"/>
                </a:solidFill>
              </a:rPr>
              <a:t>l</a:t>
            </a:r>
            <a:r>
              <a:rPr lang="en" dirty="0">
                <a:solidFill>
                  <a:schemeClr val="accent4"/>
                </a:solidFill>
              </a:rPr>
              <a:t>e</a:t>
            </a:r>
            <a:r>
              <a:rPr lang="en" dirty="0"/>
              <a:t>?</a:t>
            </a:r>
            <a:endParaRPr dirty="0"/>
          </a:p>
        </p:txBody>
      </p:sp>
      <p:sp>
        <p:nvSpPr>
          <p:cNvPr id="750" name="Google Shape;750;p39">
            <a:hlinkClick r:id="rId3" action="ppaction://hlinksldjump"/>
          </p:cNvPr>
          <p:cNvSpPr txBox="1">
            <a:spLocks noGrp="1"/>
          </p:cNvSpPr>
          <p:nvPr>
            <p:ph type="subTitle" idx="1"/>
          </p:nvPr>
        </p:nvSpPr>
        <p:spPr>
          <a:xfrm>
            <a:off x="1768238" y="1219871"/>
            <a:ext cx="3198616" cy="52680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1. Introdução</a:t>
            </a:r>
            <a:endParaRPr sz="2400" dirty="0"/>
          </a:p>
        </p:txBody>
      </p:sp>
      <p:sp>
        <p:nvSpPr>
          <p:cNvPr id="751" name="Google Shape;751;p39">
            <a:hlinkClick r:id="rId4" action="ppaction://hlinksldjump"/>
          </p:cNvPr>
          <p:cNvSpPr txBox="1">
            <a:spLocks noGrp="1"/>
          </p:cNvSpPr>
          <p:nvPr>
            <p:ph type="subTitle" idx="2"/>
          </p:nvPr>
        </p:nvSpPr>
        <p:spPr>
          <a:xfrm>
            <a:off x="1768238" y="2069518"/>
            <a:ext cx="2980367" cy="52628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2. Problemas</a:t>
            </a:r>
            <a:endParaRPr sz="2400" dirty="0"/>
          </a:p>
        </p:txBody>
      </p:sp>
      <p:sp>
        <p:nvSpPr>
          <p:cNvPr id="752" name="Google Shape;752;p39">
            <a:hlinkClick r:id="" action="ppaction://noaction"/>
          </p:cNvPr>
          <p:cNvSpPr txBox="1">
            <a:spLocks noGrp="1"/>
          </p:cNvSpPr>
          <p:nvPr>
            <p:ph type="subTitle" idx="3"/>
          </p:nvPr>
        </p:nvSpPr>
        <p:spPr>
          <a:xfrm>
            <a:off x="1768237" y="2909726"/>
            <a:ext cx="3084263" cy="52680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3. Estratégias</a:t>
            </a:r>
            <a:endParaRPr sz="2400" dirty="0"/>
          </a:p>
        </p:txBody>
      </p:sp>
      <p:sp>
        <p:nvSpPr>
          <p:cNvPr id="753" name="Google Shape;753;p39">
            <a:hlinkClick r:id="" action="ppaction://noaction"/>
          </p:cNvPr>
          <p:cNvSpPr txBox="1">
            <a:spLocks noGrp="1"/>
          </p:cNvSpPr>
          <p:nvPr>
            <p:ph type="subTitle" idx="4"/>
          </p:nvPr>
        </p:nvSpPr>
        <p:spPr>
          <a:xfrm>
            <a:off x="1768237" y="3777134"/>
            <a:ext cx="3084263" cy="52680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4. Em prática</a:t>
            </a:r>
            <a:endParaRPr sz="2400" dirty="0"/>
          </a:p>
        </p:txBody>
      </p:sp>
      <p:sp>
        <p:nvSpPr>
          <p:cNvPr id="758" name="Google Shape;758;p39"/>
          <p:cNvSpPr/>
          <p:nvPr/>
        </p:nvSpPr>
        <p:spPr>
          <a:xfrm>
            <a:off x="1382507" y="1345393"/>
            <a:ext cx="226184" cy="20863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9" name="Google Shape;759;p39"/>
          <p:cNvSpPr/>
          <p:nvPr/>
        </p:nvSpPr>
        <p:spPr>
          <a:xfrm>
            <a:off x="1382507" y="2228341"/>
            <a:ext cx="226184" cy="20863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0" name="Google Shape;760;p39"/>
          <p:cNvSpPr/>
          <p:nvPr/>
        </p:nvSpPr>
        <p:spPr>
          <a:xfrm>
            <a:off x="1382507" y="3062260"/>
            <a:ext cx="226184" cy="2086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1" name="Google Shape;761;p39"/>
          <p:cNvSpPr/>
          <p:nvPr/>
        </p:nvSpPr>
        <p:spPr>
          <a:xfrm>
            <a:off x="1382507" y="3913592"/>
            <a:ext cx="226184" cy="20863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2" name="Google Shape;762;p39">
            <a:hlinkClick r:id="" action="ppaction://noaction"/>
          </p:cNvPr>
          <p:cNvSpPr/>
          <p:nvPr/>
        </p:nvSpPr>
        <p:spPr>
          <a:xfrm rot="5400000">
            <a:off x="8031775" y="3121525"/>
            <a:ext cx="1163700" cy="59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3" name="Google Shape;763;p39">
            <a:hlinkClick r:id="" action="ppaction://noaction"/>
          </p:cNvPr>
          <p:cNvSpPr/>
          <p:nvPr/>
        </p:nvSpPr>
        <p:spPr>
          <a:xfrm rot="5400000">
            <a:off x="7971757" y="1899636"/>
            <a:ext cx="1283645" cy="5949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4" name="Google Shape;764;p39">
            <a:hlinkClick r:id="" action="ppaction://noaction"/>
          </p:cNvPr>
          <p:cNvSpPr/>
          <p:nvPr/>
        </p:nvSpPr>
        <p:spPr>
          <a:xfrm rot="5400000">
            <a:off x="7956549" y="4353660"/>
            <a:ext cx="1314060" cy="5949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5" name="Google Shape;765;p39">
            <a:hlinkClick r:id="rId3" action="ppaction://hlinksldjump"/>
          </p:cNvPr>
          <p:cNvSpPr/>
          <p:nvPr/>
        </p:nvSpPr>
        <p:spPr>
          <a:xfrm rot="5400000">
            <a:off x="8026975" y="670125"/>
            <a:ext cx="1173300" cy="59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6" name="Google Shape;766;p39">
            <a:hlinkClick r:id="rId3" action="ppaction://hlinksldjump"/>
          </p:cNvPr>
          <p:cNvSpPr txBox="1"/>
          <p:nvPr/>
        </p:nvSpPr>
        <p:spPr>
          <a:xfrm>
            <a:off x="8264833" y="655114"/>
            <a:ext cx="440400" cy="2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3"/>
                </a:solidFill>
                <a:latin typeface="Ubuntu"/>
                <a:ea typeface="Ubuntu"/>
                <a:cs typeface="Ubuntu"/>
                <a:sym typeface="Ubuntu"/>
              </a:rPr>
              <a:t>1</a:t>
            </a:r>
            <a:endParaRPr b="1">
              <a:solidFill>
                <a:schemeClr val="accent3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767" name="Google Shape;767;p39">
            <a:hlinkClick r:id="rId4" action="ppaction://hlinksldjump"/>
          </p:cNvPr>
          <p:cNvSpPr txBox="1"/>
          <p:nvPr/>
        </p:nvSpPr>
        <p:spPr>
          <a:xfrm>
            <a:off x="8264833" y="1859014"/>
            <a:ext cx="440400" cy="2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4"/>
                </a:solidFill>
                <a:latin typeface="Ubuntu"/>
                <a:ea typeface="Ubuntu"/>
                <a:cs typeface="Ubuntu"/>
                <a:sym typeface="Ubuntu"/>
              </a:rPr>
              <a:t>2</a:t>
            </a:r>
            <a:endParaRPr b="1">
              <a:solidFill>
                <a:schemeClr val="accent4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768" name="Google Shape;768;p39">
            <a:hlinkClick r:id="" action="ppaction://noaction"/>
          </p:cNvPr>
          <p:cNvSpPr txBox="1"/>
          <p:nvPr/>
        </p:nvSpPr>
        <p:spPr>
          <a:xfrm>
            <a:off x="8264833" y="3062914"/>
            <a:ext cx="440400" cy="2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2"/>
                </a:solidFill>
                <a:latin typeface="Ubuntu"/>
                <a:ea typeface="Ubuntu"/>
                <a:cs typeface="Ubuntu"/>
                <a:sym typeface="Ubuntu"/>
              </a:rPr>
              <a:t>3</a:t>
            </a:r>
            <a:endParaRPr b="1">
              <a:solidFill>
                <a:schemeClr val="accent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769" name="Google Shape;769;p39">
            <a:hlinkClick r:id="" action="ppaction://noaction"/>
          </p:cNvPr>
          <p:cNvSpPr txBox="1"/>
          <p:nvPr/>
        </p:nvSpPr>
        <p:spPr>
          <a:xfrm>
            <a:off x="8264833" y="4266814"/>
            <a:ext cx="440400" cy="2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1"/>
                </a:solidFill>
                <a:latin typeface="Ubuntu"/>
                <a:ea typeface="Ubuntu"/>
                <a:cs typeface="Ubuntu"/>
                <a:sym typeface="Ubuntu"/>
              </a:rPr>
              <a:t>4</a:t>
            </a:r>
            <a:endParaRPr b="1">
              <a:solidFill>
                <a:schemeClr val="accen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770" name="Google Shape;770;p39">
            <a:hlinkClick r:id="" action="ppaction://hlinkshowjump?jump=nextslide"/>
          </p:cNvPr>
          <p:cNvSpPr/>
          <p:nvPr/>
        </p:nvSpPr>
        <p:spPr>
          <a:xfrm>
            <a:off x="7870218" y="695853"/>
            <a:ext cx="145409" cy="215293"/>
          </a:xfrm>
          <a:custGeom>
            <a:avLst/>
            <a:gdLst/>
            <a:ahLst/>
            <a:cxnLst/>
            <a:rect l="l" t="t" r="r" b="b"/>
            <a:pathLst>
              <a:path w="1649" h="2442" extrusionOk="0">
                <a:moveTo>
                  <a:pt x="501" y="1"/>
                </a:moveTo>
                <a:cubicBezTo>
                  <a:pt x="238" y="1"/>
                  <a:pt x="1" y="336"/>
                  <a:pt x="250" y="590"/>
                </a:cubicBezTo>
                <a:lnTo>
                  <a:pt x="841" y="1232"/>
                </a:lnTo>
                <a:lnTo>
                  <a:pt x="250" y="1874"/>
                </a:lnTo>
                <a:cubicBezTo>
                  <a:pt x="36" y="2126"/>
                  <a:pt x="260" y="2441"/>
                  <a:pt x="516" y="2441"/>
                </a:cubicBezTo>
                <a:cubicBezTo>
                  <a:pt x="596" y="2441"/>
                  <a:pt x="680" y="2410"/>
                  <a:pt x="754" y="2336"/>
                </a:cubicBezTo>
                <a:lnTo>
                  <a:pt x="1555" y="1463"/>
                </a:lnTo>
                <a:cubicBezTo>
                  <a:pt x="1613" y="1405"/>
                  <a:pt x="1641" y="1326"/>
                  <a:pt x="1649" y="1246"/>
                </a:cubicBezTo>
                <a:cubicBezTo>
                  <a:pt x="1649" y="1239"/>
                  <a:pt x="1649" y="1239"/>
                  <a:pt x="1649" y="1232"/>
                </a:cubicBezTo>
                <a:cubicBezTo>
                  <a:pt x="1649" y="1225"/>
                  <a:pt x="1649" y="1225"/>
                  <a:pt x="1649" y="1218"/>
                </a:cubicBezTo>
                <a:cubicBezTo>
                  <a:pt x="1641" y="1138"/>
                  <a:pt x="1613" y="1059"/>
                  <a:pt x="1555" y="1001"/>
                </a:cubicBezTo>
                <a:lnTo>
                  <a:pt x="754" y="129"/>
                </a:lnTo>
                <a:cubicBezTo>
                  <a:pt x="679" y="38"/>
                  <a:pt x="588" y="1"/>
                  <a:pt x="50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1" name="Google Shape;771;p39">
            <a:hlinkClick r:id="" action="ppaction://hlinkshowjump?jump=previousslide"/>
          </p:cNvPr>
          <p:cNvSpPr/>
          <p:nvPr/>
        </p:nvSpPr>
        <p:spPr>
          <a:xfrm rot="10800000">
            <a:off x="7575225" y="695855"/>
            <a:ext cx="145409" cy="215293"/>
          </a:xfrm>
          <a:custGeom>
            <a:avLst/>
            <a:gdLst/>
            <a:ahLst/>
            <a:cxnLst/>
            <a:rect l="l" t="t" r="r" b="b"/>
            <a:pathLst>
              <a:path w="1649" h="2442" extrusionOk="0">
                <a:moveTo>
                  <a:pt x="501" y="1"/>
                </a:moveTo>
                <a:cubicBezTo>
                  <a:pt x="238" y="1"/>
                  <a:pt x="1" y="336"/>
                  <a:pt x="250" y="590"/>
                </a:cubicBezTo>
                <a:lnTo>
                  <a:pt x="841" y="1232"/>
                </a:lnTo>
                <a:lnTo>
                  <a:pt x="250" y="1874"/>
                </a:lnTo>
                <a:cubicBezTo>
                  <a:pt x="36" y="2126"/>
                  <a:pt x="260" y="2441"/>
                  <a:pt x="516" y="2441"/>
                </a:cubicBezTo>
                <a:cubicBezTo>
                  <a:pt x="596" y="2441"/>
                  <a:pt x="680" y="2410"/>
                  <a:pt x="754" y="2336"/>
                </a:cubicBezTo>
                <a:lnTo>
                  <a:pt x="1555" y="1463"/>
                </a:lnTo>
                <a:cubicBezTo>
                  <a:pt x="1613" y="1405"/>
                  <a:pt x="1641" y="1326"/>
                  <a:pt x="1649" y="1246"/>
                </a:cubicBezTo>
                <a:cubicBezTo>
                  <a:pt x="1649" y="1239"/>
                  <a:pt x="1649" y="1239"/>
                  <a:pt x="1649" y="1232"/>
                </a:cubicBezTo>
                <a:cubicBezTo>
                  <a:pt x="1649" y="1225"/>
                  <a:pt x="1649" y="1225"/>
                  <a:pt x="1649" y="1218"/>
                </a:cubicBezTo>
                <a:cubicBezTo>
                  <a:pt x="1641" y="1138"/>
                  <a:pt x="1613" y="1059"/>
                  <a:pt x="1555" y="1001"/>
                </a:cubicBezTo>
                <a:lnTo>
                  <a:pt x="754" y="129"/>
                </a:lnTo>
                <a:cubicBezTo>
                  <a:pt x="679" y="38"/>
                  <a:pt x="588" y="1"/>
                  <a:pt x="50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72" name="Google Shape;772;p39"/>
          <p:cNvGrpSpPr/>
          <p:nvPr/>
        </p:nvGrpSpPr>
        <p:grpSpPr>
          <a:xfrm>
            <a:off x="7279346" y="696541"/>
            <a:ext cx="195284" cy="195284"/>
            <a:chOff x="5660400" y="238125"/>
            <a:chExt cx="481825" cy="481825"/>
          </a:xfrm>
        </p:grpSpPr>
        <p:sp>
          <p:nvSpPr>
            <p:cNvPr id="773" name="Google Shape;773;p39"/>
            <p:cNvSpPr/>
            <p:nvPr/>
          </p:nvSpPr>
          <p:spPr>
            <a:xfrm>
              <a:off x="5660400" y="436700"/>
              <a:ext cx="481825" cy="283250"/>
            </a:xfrm>
            <a:custGeom>
              <a:avLst/>
              <a:gdLst/>
              <a:ahLst/>
              <a:cxnLst/>
              <a:rect l="l" t="t" r="r" b="b"/>
              <a:pathLst>
                <a:path w="19273" h="11330" extrusionOk="0">
                  <a:moveTo>
                    <a:pt x="5120" y="1130"/>
                  </a:moveTo>
                  <a:cubicBezTo>
                    <a:pt x="5433" y="1130"/>
                    <a:pt x="5683" y="1380"/>
                    <a:pt x="5683" y="1693"/>
                  </a:cubicBezTo>
                  <a:cubicBezTo>
                    <a:pt x="5683" y="2006"/>
                    <a:pt x="5433" y="2259"/>
                    <a:pt x="5120" y="2259"/>
                  </a:cubicBezTo>
                  <a:lnTo>
                    <a:pt x="2861" y="2259"/>
                  </a:lnTo>
                  <a:cubicBezTo>
                    <a:pt x="2548" y="2259"/>
                    <a:pt x="2298" y="2006"/>
                    <a:pt x="2298" y="1693"/>
                  </a:cubicBezTo>
                  <a:cubicBezTo>
                    <a:pt x="2298" y="1380"/>
                    <a:pt x="2548" y="1130"/>
                    <a:pt x="2861" y="1130"/>
                  </a:cubicBezTo>
                  <a:close/>
                  <a:moveTo>
                    <a:pt x="10766" y="1130"/>
                  </a:moveTo>
                  <a:cubicBezTo>
                    <a:pt x="11079" y="1130"/>
                    <a:pt x="11329" y="1380"/>
                    <a:pt x="11329" y="1693"/>
                  </a:cubicBezTo>
                  <a:cubicBezTo>
                    <a:pt x="11329" y="2006"/>
                    <a:pt x="11079" y="2259"/>
                    <a:pt x="10766" y="2259"/>
                  </a:cubicBezTo>
                  <a:lnTo>
                    <a:pt x="8507" y="2259"/>
                  </a:lnTo>
                  <a:cubicBezTo>
                    <a:pt x="8194" y="2259"/>
                    <a:pt x="7944" y="2006"/>
                    <a:pt x="7944" y="1693"/>
                  </a:cubicBezTo>
                  <a:cubicBezTo>
                    <a:pt x="7944" y="1380"/>
                    <a:pt x="8194" y="1130"/>
                    <a:pt x="8507" y="1130"/>
                  </a:cubicBezTo>
                  <a:close/>
                  <a:moveTo>
                    <a:pt x="16412" y="1130"/>
                  </a:moveTo>
                  <a:cubicBezTo>
                    <a:pt x="16725" y="1130"/>
                    <a:pt x="16975" y="1380"/>
                    <a:pt x="16975" y="1693"/>
                  </a:cubicBezTo>
                  <a:cubicBezTo>
                    <a:pt x="16975" y="2006"/>
                    <a:pt x="16725" y="2259"/>
                    <a:pt x="16412" y="2259"/>
                  </a:cubicBezTo>
                  <a:lnTo>
                    <a:pt x="14153" y="2259"/>
                  </a:lnTo>
                  <a:cubicBezTo>
                    <a:pt x="13840" y="2259"/>
                    <a:pt x="13590" y="2006"/>
                    <a:pt x="13590" y="1693"/>
                  </a:cubicBezTo>
                  <a:cubicBezTo>
                    <a:pt x="13590" y="1380"/>
                    <a:pt x="13840" y="1130"/>
                    <a:pt x="14153" y="1130"/>
                  </a:cubicBezTo>
                  <a:close/>
                  <a:moveTo>
                    <a:pt x="5120" y="4518"/>
                  </a:moveTo>
                  <a:cubicBezTo>
                    <a:pt x="5433" y="4518"/>
                    <a:pt x="5683" y="4767"/>
                    <a:pt x="5683" y="5081"/>
                  </a:cubicBezTo>
                  <a:cubicBezTo>
                    <a:pt x="5683" y="5394"/>
                    <a:pt x="5433" y="5647"/>
                    <a:pt x="5120" y="5647"/>
                  </a:cubicBezTo>
                  <a:lnTo>
                    <a:pt x="2861" y="5647"/>
                  </a:lnTo>
                  <a:cubicBezTo>
                    <a:pt x="2548" y="5647"/>
                    <a:pt x="2298" y="5394"/>
                    <a:pt x="2298" y="5081"/>
                  </a:cubicBezTo>
                  <a:cubicBezTo>
                    <a:pt x="2298" y="4767"/>
                    <a:pt x="2548" y="4518"/>
                    <a:pt x="2861" y="4518"/>
                  </a:cubicBezTo>
                  <a:close/>
                  <a:moveTo>
                    <a:pt x="10766" y="4518"/>
                  </a:moveTo>
                  <a:cubicBezTo>
                    <a:pt x="11079" y="4518"/>
                    <a:pt x="11329" y="4767"/>
                    <a:pt x="11329" y="5081"/>
                  </a:cubicBezTo>
                  <a:cubicBezTo>
                    <a:pt x="11329" y="5394"/>
                    <a:pt x="11079" y="5647"/>
                    <a:pt x="10766" y="5647"/>
                  </a:cubicBezTo>
                  <a:lnTo>
                    <a:pt x="8507" y="5647"/>
                  </a:lnTo>
                  <a:cubicBezTo>
                    <a:pt x="8194" y="5647"/>
                    <a:pt x="7944" y="5394"/>
                    <a:pt x="7944" y="5081"/>
                  </a:cubicBezTo>
                  <a:cubicBezTo>
                    <a:pt x="7944" y="4767"/>
                    <a:pt x="8194" y="4518"/>
                    <a:pt x="8507" y="4518"/>
                  </a:cubicBezTo>
                  <a:close/>
                  <a:moveTo>
                    <a:pt x="16412" y="4518"/>
                  </a:moveTo>
                  <a:cubicBezTo>
                    <a:pt x="16725" y="4518"/>
                    <a:pt x="16975" y="4767"/>
                    <a:pt x="16975" y="5081"/>
                  </a:cubicBezTo>
                  <a:cubicBezTo>
                    <a:pt x="16975" y="5394"/>
                    <a:pt x="16725" y="5647"/>
                    <a:pt x="16412" y="5647"/>
                  </a:cubicBezTo>
                  <a:lnTo>
                    <a:pt x="14153" y="5647"/>
                  </a:lnTo>
                  <a:cubicBezTo>
                    <a:pt x="13840" y="5647"/>
                    <a:pt x="13590" y="5394"/>
                    <a:pt x="13590" y="5081"/>
                  </a:cubicBezTo>
                  <a:cubicBezTo>
                    <a:pt x="13590" y="4767"/>
                    <a:pt x="13840" y="4518"/>
                    <a:pt x="14153" y="4518"/>
                  </a:cubicBezTo>
                  <a:close/>
                  <a:moveTo>
                    <a:pt x="5120" y="7941"/>
                  </a:moveTo>
                  <a:cubicBezTo>
                    <a:pt x="5433" y="7941"/>
                    <a:pt x="5683" y="8194"/>
                    <a:pt x="5683" y="8507"/>
                  </a:cubicBezTo>
                  <a:cubicBezTo>
                    <a:pt x="5683" y="8818"/>
                    <a:pt x="5433" y="9071"/>
                    <a:pt x="5120" y="9071"/>
                  </a:cubicBezTo>
                  <a:lnTo>
                    <a:pt x="2861" y="9071"/>
                  </a:lnTo>
                  <a:cubicBezTo>
                    <a:pt x="2548" y="9071"/>
                    <a:pt x="2298" y="8818"/>
                    <a:pt x="2298" y="8507"/>
                  </a:cubicBezTo>
                  <a:cubicBezTo>
                    <a:pt x="2298" y="8194"/>
                    <a:pt x="2548" y="7941"/>
                    <a:pt x="2861" y="7941"/>
                  </a:cubicBezTo>
                  <a:close/>
                  <a:moveTo>
                    <a:pt x="10766" y="7941"/>
                  </a:moveTo>
                  <a:cubicBezTo>
                    <a:pt x="11079" y="7941"/>
                    <a:pt x="11329" y="8194"/>
                    <a:pt x="11329" y="8507"/>
                  </a:cubicBezTo>
                  <a:cubicBezTo>
                    <a:pt x="11329" y="8818"/>
                    <a:pt x="11079" y="9071"/>
                    <a:pt x="10766" y="9071"/>
                  </a:cubicBezTo>
                  <a:lnTo>
                    <a:pt x="8507" y="9071"/>
                  </a:lnTo>
                  <a:cubicBezTo>
                    <a:pt x="8194" y="9071"/>
                    <a:pt x="7944" y="8818"/>
                    <a:pt x="7944" y="8507"/>
                  </a:cubicBezTo>
                  <a:cubicBezTo>
                    <a:pt x="7944" y="8194"/>
                    <a:pt x="8194" y="7941"/>
                    <a:pt x="8507" y="7941"/>
                  </a:cubicBezTo>
                  <a:close/>
                  <a:moveTo>
                    <a:pt x="16412" y="7941"/>
                  </a:moveTo>
                  <a:cubicBezTo>
                    <a:pt x="16725" y="7941"/>
                    <a:pt x="16975" y="8194"/>
                    <a:pt x="16975" y="8507"/>
                  </a:cubicBezTo>
                  <a:cubicBezTo>
                    <a:pt x="16975" y="8818"/>
                    <a:pt x="16725" y="9071"/>
                    <a:pt x="16412" y="9071"/>
                  </a:cubicBezTo>
                  <a:lnTo>
                    <a:pt x="14153" y="9071"/>
                  </a:lnTo>
                  <a:cubicBezTo>
                    <a:pt x="13840" y="9071"/>
                    <a:pt x="13590" y="8818"/>
                    <a:pt x="13590" y="8507"/>
                  </a:cubicBezTo>
                  <a:cubicBezTo>
                    <a:pt x="13590" y="8194"/>
                    <a:pt x="13840" y="7941"/>
                    <a:pt x="14153" y="7941"/>
                  </a:cubicBezTo>
                  <a:close/>
                  <a:moveTo>
                    <a:pt x="1" y="1"/>
                  </a:moveTo>
                  <a:lnTo>
                    <a:pt x="1" y="9637"/>
                  </a:lnTo>
                  <a:cubicBezTo>
                    <a:pt x="1" y="10570"/>
                    <a:pt x="759" y="11329"/>
                    <a:pt x="1696" y="11329"/>
                  </a:cubicBezTo>
                  <a:lnTo>
                    <a:pt x="17580" y="11329"/>
                  </a:lnTo>
                  <a:cubicBezTo>
                    <a:pt x="18514" y="11329"/>
                    <a:pt x="19273" y="10570"/>
                    <a:pt x="19273" y="9637"/>
                  </a:cubicBezTo>
                  <a:lnTo>
                    <a:pt x="1927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74" name="Google Shape;774;p39"/>
            <p:cNvSpPr/>
            <p:nvPr/>
          </p:nvSpPr>
          <p:spPr>
            <a:xfrm>
              <a:off x="5660400" y="238125"/>
              <a:ext cx="481825" cy="170375"/>
            </a:xfrm>
            <a:custGeom>
              <a:avLst/>
              <a:gdLst/>
              <a:ahLst/>
              <a:cxnLst/>
              <a:rect l="l" t="t" r="r" b="b"/>
              <a:pathLst>
                <a:path w="19273" h="6815" extrusionOk="0">
                  <a:moveTo>
                    <a:pt x="3990" y="1129"/>
                  </a:moveTo>
                  <a:cubicBezTo>
                    <a:pt x="4304" y="1129"/>
                    <a:pt x="4557" y="1382"/>
                    <a:pt x="4557" y="1695"/>
                  </a:cubicBezTo>
                  <a:lnTo>
                    <a:pt x="4557" y="3954"/>
                  </a:lnTo>
                  <a:cubicBezTo>
                    <a:pt x="4557" y="4264"/>
                    <a:pt x="4304" y="4517"/>
                    <a:pt x="3990" y="4517"/>
                  </a:cubicBezTo>
                  <a:cubicBezTo>
                    <a:pt x="3677" y="4517"/>
                    <a:pt x="3427" y="4264"/>
                    <a:pt x="3427" y="3954"/>
                  </a:cubicBezTo>
                  <a:lnTo>
                    <a:pt x="3427" y="1695"/>
                  </a:lnTo>
                  <a:cubicBezTo>
                    <a:pt x="3427" y="1382"/>
                    <a:pt x="3677" y="1129"/>
                    <a:pt x="3990" y="1129"/>
                  </a:cubicBezTo>
                  <a:close/>
                  <a:moveTo>
                    <a:pt x="9637" y="1129"/>
                  </a:moveTo>
                  <a:cubicBezTo>
                    <a:pt x="9950" y="1129"/>
                    <a:pt x="10203" y="1382"/>
                    <a:pt x="10203" y="1695"/>
                  </a:cubicBezTo>
                  <a:lnTo>
                    <a:pt x="10203" y="3954"/>
                  </a:lnTo>
                  <a:cubicBezTo>
                    <a:pt x="10203" y="4264"/>
                    <a:pt x="9950" y="4517"/>
                    <a:pt x="9637" y="4517"/>
                  </a:cubicBezTo>
                  <a:cubicBezTo>
                    <a:pt x="9323" y="4517"/>
                    <a:pt x="9073" y="4264"/>
                    <a:pt x="9073" y="3954"/>
                  </a:cubicBezTo>
                  <a:lnTo>
                    <a:pt x="9073" y="1695"/>
                  </a:lnTo>
                  <a:cubicBezTo>
                    <a:pt x="9073" y="1382"/>
                    <a:pt x="9323" y="1129"/>
                    <a:pt x="9637" y="1129"/>
                  </a:cubicBezTo>
                  <a:close/>
                  <a:moveTo>
                    <a:pt x="15283" y="1129"/>
                  </a:moveTo>
                  <a:cubicBezTo>
                    <a:pt x="15596" y="1129"/>
                    <a:pt x="15849" y="1382"/>
                    <a:pt x="15849" y="1695"/>
                  </a:cubicBezTo>
                  <a:lnTo>
                    <a:pt x="15849" y="3954"/>
                  </a:lnTo>
                  <a:cubicBezTo>
                    <a:pt x="15849" y="4264"/>
                    <a:pt x="15596" y="4517"/>
                    <a:pt x="15283" y="4517"/>
                  </a:cubicBezTo>
                  <a:cubicBezTo>
                    <a:pt x="14969" y="4517"/>
                    <a:pt x="14719" y="4264"/>
                    <a:pt x="14719" y="3954"/>
                  </a:cubicBezTo>
                  <a:lnTo>
                    <a:pt x="14719" y="1695"/>
                  </a:lnTo>
                  <a:cubicBezTo>
                    <a:pt x="14719" y="1382"/>
                    <a:pt x="14969" y="1129"/>
                    <a:pt x="15283" y="1129"/>
                  </a:cubicBezTo>
                  <a:close/>
                  <a:moveTo>
                    <a:pt x="3990" y="0"/>
                  </a:moveTo>
                  <a:cubicBezTo>
                    <a:pt x="3054" y="0"/>
                    <a:pt x="2298" y="759"/>
                    <a:pt x="2298" y="1695"/>
                  </a:cubicBezTo>
                  <a:lnTo>
                    <a:pt x="2298" y="2258"/>
                  </a:lnTo>
                  <a:lnTo>
                    <a:pt x="1696" y="2258"/>
                  </a:lnTo>
                  <a:cubicBezTo>
                    <a:pt x="759" y="2258"/>
                    <a:pt x="1" y="3017"/>
                    <a:pt x="1" y="3954"/>
                  </a:cubicBezTo>
                  <a:lnTo>
                    <a:pt x="1" y="6814"/>
                  </a:lnTo>
                  <a:lnTo>
                    <a:pt x="19273" y="6814"/>
                  </a:lnTo>
                  <a:lnTo>
                    <a:pt x="19273" y="3954"/>
                  </a:lnTo>
                  <a:cubicBezTo>
                    <a:pt x="19273" y="3017"/>
                    <a:pt x="18514" y="2258"/>
                    <a:pt x="17580" y="2258"/>
                  </a:cubicBezTo>
                  <a:lnTo>
                    <a:pt x="16978" y="2258"/>
                  </a:lnTo>
                  <a:lnTo>
                    <a:pt x="16978" y="1695"/>
                  </a:lnTo>
                  <a:cubicBezTo>
                    <a:pt x="16978" y="759"/>
                    <a:pt x="16219" y="0"/>
                    <a:pt x="15283" y="0"/>
                  </a:cubicBezTo>
                  <a:cubicBezTo>
                    <a:pt x="14346" y="0"/>
                    <a:pt x="13590" y="759"/>
                    <a:pt x="13590" y="1695"/>
                  </a:cubicBezTo>
                  <a:lnTo>
                    <a:pt x="13590" y="2258"/>
                  </a:lnTo>
                  <a:lnTo>
                    <a:pt x="11332" y="2258"/>
                  </a:lnTo>
                  <a:lnTo>
                    <a:pt x="11332" y="1695"/>
                  </a:lnTo>
                  <a:cubicBezTo>
                    <a:pt x="11332" y="759"/>
                    <a:pt x="10573" y="0"/>
                    <a:pt x="9637" y="0"/>
                  </a:cubicBezTo>
                  <a:cubicBezTo>
                    <a:pt x="8700" y="0"/>
                    <a:pt x="7944" y="759"/>
                    <a:pt x="7944" y="1695"/>
                  </a:cubicBezTo>
                  <a:lnTo>
                    <a:pt x="7944" y="2258"/>
                  </a:lnTo>
                  <a:lnTo>
                    <a:pt x="5686" y="2258"/>
                  </a:lnTo>
                  <a:lnTo>
                    <a:pt x="5686" y="1695"/>
                  </a:lnTo>
                  <a:cubicBezTo>
                    <a:pt x="5686" y="759"/>
                    <a:pt x="4927" y="0"/>
                    <a:pt x="39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775" name="Google Shape;775;p39">
            <a:hlinkClick r:id="rId5" action="ppaction://hlinksldjump"/>
          </p:cNvPr>
          <p:cNvSpPr/>
          <p:nvPr/>
        </p:nvSpPr>
        <p:spPr>
          <a:xfrm>
            <a:off x="7278650" y="681975"/>
            <a:ext cx="1959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38"/>
          <p:cNvSpPr txBox="1">
            <a:spLocks noGrp="1"/>
          </p:cNvSpPr>
          <p:nvPr>
            <p:ph type="title"/>
          </p:nvPr>
        </p:nvSpPr>
        <p:spPr>
          <a:xfrm>
            <a:off x="1541075" y="539500"/>
            <a:ext cx="64869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Introdução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744" name="Google Shape;744;p38"/>
          <p:cNvSpPr txBox="1">
            <a:spLocks noGrp="1"/>
          </p:cNvSpPr>
          <p:nvPr>
            <p:ph type="subTitle" idx="1"/>
          </p:nvPr>
        </p:nvSpPr>
        <p:spPr>
          <a:xfrm>
            <a:off x="720900" y="1239013"/>
            <a:ext cx="7702200" cy="37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b="1" dirty="0">
                <a:solidFill>
                  <a:schemeClr val="accent1"/>
                </a:solidFill>
              </a:rPr>
              <a:t>P</a:t>
            </a:r>
            <a:r>
              <a:rPr lang="en" sz="4400" b="1" dirty="0">
                <a:solidFill>
                  <a:schemeClr val="accent4"/>
                </a:solidFill>
              </a:rPr>
              <a:t>o</a:t>
            </a:r>
            <a:r>
              <a:rPr lang="en" sz="4400" b="1" dirty="0">
                <a:solidFill>
                  <a:schemeClr val="accent3"/>
                </a:solidFill>
              </a:rPr>
              <a:t>o</a:t>
            </a:r>
            <a:r>
              <a:rPr lang="en" sz="4400" b="1" dirty="0">
                <a:solidFill>
                  <a:schemeClr val="accent1"/>
                </a:solidFill>
              </a:rPr>
              <a:t>d</a:t>
            </a:r>
            <a:r>
              <a:rPr lang="en" sz="4400" b="1" dirty="0">
                <a:solidFill>
                  <a:srgbClr val="34A853"/>
                </a:solidFill>
              </a:rPr>
              <a:t>l</a:t>
            </a:r>
            <a:r>
              <a:rPr lang="en" sz="4400" b="1" dirty="0">
                <a:solidFill>
                  <a:schemeClr val="accent4"/>
                </a:solidFill>
              </a:rPr>
              <a:t>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4400" b="1" dirty="0">
              <a:solidFill>
                <a:schemeClr val="tx2">
                  <a:lumMod val="50000"/>
                </a:schemeClr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tx2">
                    <a:lumMod val="50000"/>
                  </a:schemeClr>
                </a:solidFill>
              </a:rPr>
              <a:t>O poodle é uma plataforma web para pesquisas de metadados em documentos de </a:t>
            </a:r>
            <a:r>
              <a:rPr lang="en" sz="2400" dirty="0">
                <a:solidFill>
                  <a:srgbClr val="34A853"/>
                </a:solidFill>
              </a:rPr>
              <a:t>alta performance</a:t>
            </a:r>
          </a:p>
          <a:p>
            <a:pPr marL="800100" lvl="1" indent="-342900" algn="l">
              <a:buFontTx/>
              <a:buChar char="-"/>
            </a:pPr>
            <a:r>
              <a:rPr lang="en" sz="2400" dirty="0">
                <a:solidFill>
                  <a:srgbClr val="FBBC05"/>
                </a:solidFill>
              </a:rPr>
              <a:t>Grande massa </a:t>
            </a:r>
            <a:r>
              <a:rPr lang="en" sz="2400" dirty="0">
                <a:solidFill>
                  <a:schemeClr val="tx2">
                    <a:lumMod val="50000"/>
                  </a:schemeClr>
                </a:solidFill>
              </a:rPr>
              <a:t>de Documentos</a:t>
            </a:r>
          </a:p>
          <a:p>
            <a:pPr marL="800100" lvl="1" indent="-342900" algn="l">
              <a:buFontTx/>
              <a:buChar char="-"/>
            </a:pPr>
            <a:r>
              <a:rPr lang="en" sz="2400" dirty="0">
                <a:solidFill>
                  <a:schemeClr val="tx2">
                    <a:lumMod val="50000"/>
                  </a:schemeClr>
                </a:solidFill>
              </a:rPr>
              <a:t>Pesquisas </a:t>
            </a:r>
            <a:r>
              <a:rPr lang="en" sz="2400" dirty="0">
                <a:solidFill>
                  <a:srgbClr val="EA4335"/>
                </a:solidFill>
              </a:rPr>
              <a:t>Rápidas</a:t>
            </a:r>
          </a:p>
          <a:p>
            <a:pPr marL="800100" lvl="1" indent="-342900" algn="l">
              <a:buFontTx/>
              <a:buChar char="-"/>
            </a:pPr>
            <a:r>
              <a:rPr lang="en" sz="2400" dirty="0">
                <a:solidFill>
                  <a:schemeClr val="tx2">
                    <a:lumMod val="50000"/>
                  </a:schemeClr>
                </a:solidFill>
              </a:rPr>
              <a:t>Pesquisas por </a:t>
            </a:r>
            <a:r>
              <a:rPr lang="en" sz="2400" dirty="0">
                <a:solidFill>
                  <a:srgbClr val="4D8CF5"/>
                </a:solidFill>
              </a:rPr>
              <a:t>similaridade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sz="2400" dirty="0"/>
          </a:p>
        </p:txBody>
      </p:sp>
      <p:sp>
        <p:nvSpPr>
          <p:cNvPr id="2" name="Google Shape;863;p40">
            <a:hlinkClick r:id="" action="ppaction://noaction"/>
            <a:extLst>
              <a:ext uri="{FF2B5EF4-FFF2-40B4-BE49-F238E27FC236}">
                <a16:creationId xmlns:a16="http://schemas.microsoft.com/office/drawing/2014/main" id="{9ED3C031-2963-1FBE-AA39-EE1EAFE91067}"/>
              </a:ext>
            </a:extLst>
          </p:cNvPr>
          <p:cNvSpPr/>
          <p:nvPr/>
        </p:nvSpPr>
        <p:spPr>
          <a:xfrm rot="5400000">
            <a:off x="7392625" y="2482400"/>
            <a:ext cx="2442000" cy="59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864;p40">
            <a:hlinkClick r:id="rId3" action="ppaction://hlinksldjump"/>
            <a:extLst>
              <a:ext uri="{FF2B5EF4-FFF2-40B4-BE49-F238E27FC236}">
                <a16:creationId xmlns:a16="http://schemas.microsoft.com/office/drawing/2014/main" id="{168416A0-D001-7538-C2B8-E8B4B56C1C2B}"/>
              </a:ext>
            </a:extLst>
          </p:cNvPr>
          <p:cNvSpPr/>
          <p:nvPr/>
        </p:nvSpPr>
        <p:spPr>
          <a:xfrm rot="5400000">
            <a:off x="7971777" y="1899711"/>
            <a:ext cx="1283700" cy="59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865;p40">
            <a:hlinkClick r:id="" action="ppaction://noaction"/>
            <a:extLst>
              <a:ext uri="{FF2B5EF4-FFF2-40B4-BE49-F238E27FC236}">
                <a16:creationId xmlns:a16="http://schemas.microsoft.com/office/drawing/2014/main" id="{54D492DD-7C1A-7F95-EE46-60A3CAAD007B}"/>
              </a:ext>
            </a:extLst>
          </p:cNvPr>
          <p:cNvSpPr/>
          <p:nvPr/>
        </p:nvSpPr>
        <p:spPr>
          <a:xfrm rot="5400000">
            <a:off x="7956627" y="4353677"/>
            <a:ext cx="1314000" cy="59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866;p40">
            <a:hlinkClick r:id="rId3" action="ppaction://hlinksldjump"/>
            <a:extLst>
              <a:ext uri="{FF2B5EF4-FFF2-40B4-BE49-F238E27FC236}">
                <a16:creationId xmlns:a16="http://schemas.microsoft.com/office/drawing/2014/main" id="{8079C6A9-9685-4D05-4D33-9805A85DF8A2}"/>
              </a:ext>
            </a:extLst>
          </p:cNvPr>
          <p:cNvSpPr txBox="1"/>
          <p:nvPr/>
        </p:nvSpPr>
        <p:spPr>
          <a:xfrm>
            <a:off x="8264833" y="1859014"/>
            <a:ext cx="440400" cy="2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4"/>
                </a:solidFill>
                <a:latin typeface="Ubuntu"/>
                <a:ea typeface="Ubuntu"/>
                <a:cs typeface="Ubuntu"/>
                <a:sym typeface="Ubuntu"/>
              </a:rPr>
              <a:t>2</a:t>
            </a:r>
            <a:endParaRPr b="1">
              <a:solidFill>
                <a:schemeClr val="accent4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6" name="Google Shape;867;p40">
            <a:hlinkClick r:id="" action="ppaction://noaction"/>
            <a:extLst>
              <a:ext uri="{FF2B5EF4-FFF2-40B4-BE49-F238E27FC236}">
                <a16:creationId xmlns:a16="http://schemas.microsoft.com/office/drawing/2014/main" id="{92D989F4-B52A-F5AF-AD67-7F29509002D9}"/>
              </a:ext>
            </a:extLst>
          </p:cNvPr>
          <p:cNvSpPr txBox="1"/>
          <p:nvPr/>
        </p:nvSpPr>
        <p:spPr>
          <a:xfrm>
            <a:off x="8264833" y="3062914"/>
            <a:ext cx="440400" cy="2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2"/>
                </a:solidFill>
                <a:latin typeface="Ubuntu"/>
                <a:ea typeface="Ubuntu"/>
                <a:cs typeface="Ubuntu"/>
                <a:sym typeface="Ubuntu"/>
              </a:rPr>
              <a:t>3</a:t>
            </a:r>
            <a:endParaRPr b="1">
              <a:solidFill>
                <a:schemeClr val="accent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7" name="Google Shape;868;p40">
            <a:hlinkClick r:id="" action="ppaction://noaction"/>
            <a:extLst>
              <a:ext uri="{FF2B5EF4-FFF2-40B4-BE49-F238E27FC236}">
                <a16:creationId xmlns:a16="http://schemas.microsoft.com/office/drawing/2014/main" id="{335B8968-83AB-D8A3-2692-6F8BF0417042}"/>
              </a:ext>
            </a:extLst>
          </p:cNvPr>
          <p:cNvSpPr txBox="1"/>
          <p:nvPr/>
        </p:nvSpPr>
        <p:spPr>
          <a:xfrm>
            <a:off x="8264833" y="4257591"/>
            <a:ext cx="440400" cy="2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1"/>
                </a:solidFill>
                <a:latin typeface="Ubuntu"/>
                <a:ea typeface="Ubuntu"/>
                <a:cs typeface="Ubuntu"/>
                <a:sym typeface="Ubuntu"/>
              </a:rPr>
              <a:t>4</a:t>
            </a:r>
            <a:endParaRPr b="1" dirty="0">
              <a:solidFill>
                <a:schemeClr val="accen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8" name="Google Shape;870;p40">
            <a:hlinkClick r:id="rId4" action="ppaction://hlinksldjump"/>
            <a:extLst>
              <a:ext uri="{FF2B5EF4-FFF2-40B4-BE49-F238E27FC236}">
                <a16:creationId xmlns:a16="http://schemas.microsoft.com/office/drawing/2014/main" id="{923873D4-5A29-1098-3762-FD679644BAA5}"/>
              </a:ext>
            </a:extLst>
          </p:cNvPr>
          <p:cNvSpPr/>
          <p:nvPr/>
        </p:nvSpPr>
        <p:spPr>
          <a:xfrm rot="5400000">
            <a:off x="8026975" y="670125"/>
            <a:ext cx="1173300" cy="59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871;p40">
            <a:hlinkClick r:id="rId4" action="ppaction://hlinksldjump"/>
            <a:extLst>
              <a:ext uri="{FF2B5EF4-FFF2-40B4-BE49-F238E27FC236}">
                <a16:creationId xmlns:a16="http://schemas.microsoft.com/office/drawing/2014/main" id="{F1634F97-4C50-62F0-F892-D6727BD689DA}"/>
              </a:ext>
            </a:extLst>
          </p:cNvPr>
          <p:cNvSpPr txBox="1"/>
          <p:nvPr/>
        </p:nvSpPr>
        <p:spPr>
          <a:xfrm>
            <a:off x="8264833" y="655114"/>
            <a:ext cx="440400" cy="2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3"/>
                </a:solidFill>
                <a:latin typeface="Ubuntu"/>
                <a:ea typeface="Ubuntu"/>
                <a:cs typeface="Ubuntu"/>
                <a:sym typeface="Ubuntu"/>
              </a:rPr>
              <a:t>1</a:t>
            </a:r>
            <a:endParaRPr b="1">
              <a:solidFill>
                <a:schemeClr val="accent3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Google Shape;890;p42"/>
          <p:cNvSpPr txBox="1">
            <a:spLocks noGrp="1"/>
          </p:cNvSpPr>
          <p:nvPr>
            <p:ph type="title"/>
          </p:nvPr>
        </p:nvSpPr>
        <p:spPr>
          <a:xfrm>
            <a:off x="1541075" y="541333"/>
            <a:ext cx="64869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1. Arquitetura do </a:t>
            </a:r>
            <a:r>
              <a:rPr lang="en" dirty="0">
                <a:solidFill>
                  <a:schemeClr val="accent1"/>
                </a:solidFill>
              </a:rPr>
              <a:t>P</a:t>
            </a:r>
            <a:r>
              <a:rPr lang="en" dirty="0">
                <a:solidFill>
                  <a:schemeClr val="accent4"/>
                </a:solidFill>
              </a:rPr>
              <a:t>o</a:t>
            </a:r>
            <a:r>
              <a:rPr lang="en" dirty="0">
                <a:solidFill>
                  <a:schemeClr val="accent3"/>
                </a:solidFill>
              </a:rPr>
              <a:t>o</a:t>
            </a:r>
            <a:r>
              <a:rPr lang="en" dirty="0">
                <a:solidFill>
                  <a:schemeClr val="accent1"/>
                </a:solidFill>
              </a:rPr>
              <a:t>d</a:t>
            </a:r>
            <a:r>
              <a:rPr lang="en" dirty="0">
                <a:solidFill>
                  <a:schemeClr val="accent2"/>
                </a:solidFill>
              </a:rPr>
              <a:t>l</a:t>
            </a:r>
            <a:r>
              <a:rPr lang="en" dirty="0">
                <a:solidFill>
                  <a:schemeClr val="accent4"/>
                </a:solidFill>
              </a:rPr>
              <a:t>e</a:t>
            </a:r>
            <a:endParaRPr dirty="0"/>
          </a:p>
        </p:txBody>
      </p:sp>
      <p:grpSp>
        <p:nvGrpSpPr>
          <p:cNvPr id="916" name="Google Shape;916;p42"/>
          <p:cNvGrpSpPr/>
          <p:nvPr/>
        </p:nvGrpSpPr>
        <p:grpSpPr>
          <a:xfrm>
            <a:off x="1029793" y="1831014"/>
            <a:ext cx="3381549" cy="2127424"/>
            <a:chOff x="1022017" y="1825247"/>
            <a:chExt cx="3381549" cy="2127424"/>
          </a:xfrm>
        </p:grpSpPr>
        <p:grpSp>
          <p:nvGrpSpPr>
            <p:cNvPr id="917" name="Google Shape;917;p42"/>
            <p:cNvGrpSpPr/>
            <p:nvPr/>
          </p:nvGrpSpPr>
          <p:grpSpPr>
            <a:xfrm>
              <a:off x="1022017" y="1825247"/>
              <a:ext cx="3381549" cy="2127424"/>
              <a:chOff x="1361346" y="1831359"/>
              <a:chExt cx="2798832" cy="1760821"/>
            </a:xfrm>
          </p:grpSpPr>
          <p:sp>
            <p:nvSpPr>
              <p:cNvPr id="918" name="Google Shape;918;p42"/>
              <p:cNvSpPr/>
              <p:nvPr/>
            </p:nvSpPr>
            <p:spPr>
              <a:xfrm>
                <a:off x="3661403" y="2049352"/>
                <a:ext cx="251073" cy="213741"/>
              </a:xfrm>
              <a:custGeom>
                <a:avLst/>
                <a:gdLst/>
                <a:ahLst/>
                <a:cxnLst/>
                <a:rect l="l" t="t" r="r" b="b"/>
                <a:pathLst>
                  <a:path w="31189" h="11495" extrusionOk="0">
                    <a:moveTo>
                      <a:pt x="2756" y="1"/>
                    </a:moveTo>
                    <a:cubicBezTo>
                      <a:pt x="1244" y="1"/>
                      <a:pt x="0" y="1244"/>
                      <a:pt x="0" y="2790"/>
                    </a:cubicBezTo>
                    <a:lnTo>
                      <a:pt x="0" y="8739"/>
                    </a:lnTo>
                    <a:cubicBezTo>
                      <a:pt x="0" y="10251"/>
                      <a:pt x="1244" y="11495"/>
                      <a:pt x="2756" y="11495"/>
                    </a:cubicBezTo>
                    <a:lnTo>
                      <a:pt x="28399" y="11495"/>
                    </a:lnTo>
                    <a:cubicBezTo>
                      <a:pt x="29945" y="11495"/>
                      <a:pt x="31189" y="10251"/>
                      <a:pt x="31189" y="8739"/>
                    </a:cubicBezTo>
                    <a:lnTo>
                      <a:pt x="31189" y="2790"/>
                    </a:lnTo>
                    <a:cubicBezTo>
                      <a:pt x="31189" y="1244"/>
                      <a:pt x="29945" y="1"/>
                      <a:pt x="28399" y="1"/>
                    </a:cubicBezTo>
                    <a:close/>
                  </a:path>
                </a:pathLst>
              </a:custGeom>
              <a:solidFill>
                <a:srgbClr val="D8661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19" name="Google Shape;919;p42"/>
              <p:cNvSpPr/>
              <p:nvPr/>
            </p:nvSpPr>
            <p:spPr>
              <a:xfrm>
                <a:off x="3723836" y="2258037"/>
                <a:ext cx="114785" cy="93448"/>
              </a:xfrm>
              <a:custGeom>
                <a:avLst/>
                <a:gdLst/>
                <a:ahLst/>
                <a:cxnLst/>
                <a:rect l="l" t="t" r="r" b="b"/>
                <a:pathLst>
                  <a:path w="8403" h="6841" extrusionOk="0">
                    <a:moveTo>
                      <a:pt x="1" y="0"/>
                    </a:moveTo>
                    <a:lnTo>
                      <a:pt x="1" y="34"/>
                    </a:lnTo>
                    <a:lnTo>
                      <a:pt x="3899" y="6554"/>
                    </a:lnTo>
                    <a:cubicBezTo>
                      <a:pt x="4028" y="6747"/>
                      <a:pt x="4226" y="6840"/>
                      <a:pt x="4424" y="6840"/>
                    </a:cubicBezTo>
                    <a:cubicBezTo>
                      <a:pt x="4639" y="6840"/>
                      <a:pt x="4852" y="6730"/>
                      <a:pt x="4975" y="6520"/>
                    </a:cubicBezTo>
                    <a:lnTo>
                      <a:pt x="8403" y="0"/>
                    </a:lnTo>
                    <a:close/>
                  </a:path>
                </a:pathLst>
              </a:custGeom>
              <a:solidFill>
                <a:srgbClr val="D8661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22" name="Google Shape;922;p42"/>
              <p:cNvSpPr/>
              <p:nvPr/>
            </p:nvSpPr>
            <p:spPr>
              <a:xfrm>
                <a:off x="1361346" y="2171007"/>
                <a:ext cx="338823" cy="297228"/>
              </a:xfrm>
              <a:custGeom>
                <a:avLst/>
                <a:gdLst/>
                <a:ahLst/>
                <a:cxnLst/>
                <a:rect l="l" t="t" r="r" b="b"/>
                <a:pathLst>
                  <a:path w="24804" h="21759" extrusionOk="0">
                    <a:moveTo>
                      <a:pt x="12424" y="0"/>
                    </a:moveTo>
                    <a:cubicBezTo>
                      <a:pt x="8850" y="0"/>
                      <a:pt x="5346" y="1767"/>
                      <a:pt x="3260" y="4993"/>
                    </a:cubicBezTo>
                    <a:cubicBezTo>
                      <a:pt x="0" y="10035"/>
                      <a:pt x="1445" y="16756"/>
                      <a:pt x="6520" y="20016"/>
                    </a:cubicBezTo>
                    <a:cubicBezTo>
                      <a:pt x="8342" y="21194"/>
                      <a:pt x="10383" y="21758"/>
                      <a:pt x="12401" y="21758"/>
                    </a:cubicBezTo>
                    <a:cubicBezTo>
                      <a:pt x="15967" y="21758"/>
                      <a:pt x="19461" y="19997"/>
                      <a:pt x="21543" y="16756"/>
                    </a:cubicBezTo>
                    <a:cubicBezTo>
                      <a:pt x="24803" y="11715"/>
                      <a:pt x="23325" y="4993"/>
                      <a:pt x="18283" y="1733"/>
                    </a:cubicBezTo>
                    <a:cubicBezTo>
                      <a:pt x="16468" y="559"/>
                      <a:pt x="14435" y="0"/>
                      <a:pt x="12424" y="0"/>
                    </a:cubicBezTo>
                    <a:close/>
                  </a:path>
                </a:pathLst>
              </a:custGeom>
              <a:solidFill>
                <a:srgbClr val="3F86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23" name="Google Shape;923;p42"/>
              <p:cNvSpPr/>
              <p:nvPr/>
            </p:nvSpPr>
            <p:spPr>
              <a:xfrm>
                <a:off x="1568855" y="2371891"/>
                <a:ext cx="85225" cy="82452"/>
              </a:xfrm>
              <a:custGeom>
                <a:avLst/>
                <a:gdLst/>
                <a:ahLst/>
                <a:cxnLst/>
                <a:rect l="l" t="t" r="r" b="b"/>
                <a:pathLst>
                  <a:path w="6239" h="6036" extrusionOk="0">
                    <a:moveTo>
                      <a:pt x="4907" y="0"/>
                    </a:moveTo>
                    <a:lnTo>
                      <a:pt x="0" y="4302"/>
                    </a:lnTo>
                    <a:lnTo>
                      <a:pt x="5546" y="6016"/>
                    </a:lnTo>
                    <a:cubicBezTo>
                      <a:pt x="5595" y="6030"/>
                      <a:pt x="5643" y="6036"/>
                      <a:pt x="5690" y="6036"/>
                    </a:cubicBezTo>
                    <a:cubicBezTo>
                      <a:pt x="5997" y="6036"/>
                      <a:pt x="6238" y="5766"/>
                      <a:pt x="6151" y="5445"/>
                    </a:cubicBezTo>
                    <a:lnTo>
                      <a:pt x="4907" y="0"/>
                    </a:lnTo>
                    <a:close/>
                  </a:path>
                </a:pathLst>
              </a:custGeom>
              <a:solidFill>
                <a:srgbClr val="3F86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4" name="Google Shape;924;p42"/>
              <p:cNvSpPr/>
              <p:nvPr/>
            </p:nvSpPr>
            <p:spPr>
              <a:xfrm>
                <a:off x="1514679" y="2254360"/>
                <a:ext cx="78053" cy="111110"/>
              </a:xfrm>
              <a:custGeom>
                <a:avLst/>
                <a:gdLst/>
                <a:ahLst/>
                <a:cxnLst/>
                <a:rect l="l" t="t" r="r" b="b"/>
                <a:pathLst>
                  <a:path w="5714" h="8134" extrusionOk="0">
                    <a:moveTo>
                      <a:pt x="1580" y="0"/>
                    </a:moveTo>
                    <a:cubicBezTo>
                      <a:pt x="1378" y="0"/>
                      <a:pt x="1177" y="68"/>
                      <a:pt x="1143" y="101"/>
                    </a:cubicBezTo>
                    <a:cubicBezTo>
                      <a:pt x="1009" y="168"/>
                      <a:pt x="942" y="337"/>
                      <a:pt x="942" y="471"/>
                    </a:cubicBezTo>
                    <a:cubicBezTo>
                      <a:pt x="1009" y="1009"/>
                      <a:pt x="1076" y="1681"/>
                      <a:pt x="1042" y="1815"/>
                    </a:cubicBezTo>
                    <a:cubicBezTo>
                      <a:pt x="1009" y="1950"/>
                      <a:pt x="706" y="2521"/>
                      <a:pt x="505" y="2857"/>
                    </a:cubicBezTo>
                    <a:cubicBezTo>
                      <a:pt x="269" y="3294"/>
                      <a:pt x="68" y="3664"/>
                      <a:pt x="0" y="3865"/>
                    </a:cubicBezTo>
                    <a:cubicBezTo>
                      <a:pt x="0" y="3899"/>
                      <a:pt x="0" y="3933"/>
                      <a:pt x="0" y="3966"/>
                    </a:cubicBezTo>
                    <a:lnTo>
                      <a:pt x="0" y="7596"/>
                    </a:lnTo>
                    <a:cubicBezTo>
                      <a:pt x="0" y="7764"/>
                      <a:pt x="135" y="7898"/>
                      <a:pt x="269" y="7999"/>
                    </a:cubicBezTo>
                    <a:cubicBezTo>
                      <a:pt x="505" y="8134"/>
                      <a:pt x="773" y="8134"/>
                      <a:pt x="807" y="8134"/>
                    </a:cubicBezTo>
                    <a:lnTo>
                      <a:pt x="3832" y="8134"/>
                    </a:lnTo>
                    <a:cubicBezTo>
                      <a:pt x="4302" y="8134"/>
                      <a:pt x="4706" y="7798"/>
                      <a:pt x="4806" y="7327"/>
                    </a:cubicBezTo>
                    <a:cubicBezTo>
                      <a:pt x="4806" y="7193"/>
                      <a:pt x="4806" y="7092"/>
                      <a:pt x="4806" y="6957"/>
                    </a:cubicBezTo>
                    <a:cubicBezTo>
                      <a:pt x="5109" y="6823"/>
                      <a:pt x="5311" y="6487"/>
                      <a:pt x="5311" y="6117"/>
                    </a:cubicBezTo>
                    <a:cubicBezTo>
                      <a:pt x="5311" y="6016"/>
                      <a:pt x="5311" y="5882"/>
                      <a:pt x="5277" y="5781"/>
                    </a:cubicBezTo>
                    <a:cubicBezTo>
                      <a:pt x="5546" y="5613"/>
                      <a:pt x="5714" y="5311"/>
                      <a:pt x="5714" y="4975"/>
                    </a:cubicBezTo>
                    <a:cubicBezTo>
                      <a:pt x="5714" y="4739"/>
                      <a:pt x="5613" y="4538"/>
                      <a:pt x="5479" y="4370"/>
                    </a:cubicBezTo>
                    <a:cubicBezTo>
                      <a:pt x="5579" y="4202"/>
                      <a:pt x="5613" y="4033"/>
                      <a:pt x="5613" y="3832"/>
                    </a:cubicBezTo>
                    <a:cubicBezTo>
                      <a:pt x="5613" y="3328"/>
                      <a:pt x="5277" y="2958"/>
                      <a:pt x="4806" y="2857"/>
                    </a:cubicBezTo>
                    <a:lnTo>
                      <a:pt x="2689" y="2857"/>
                    </a:lnTo>
                    <a:cubicBezTo>
                      <a:pt x="2723" y="2723"/>
                      <a:pt x="2723" y="2555"/>
                      <a:pt x="2756" y="2420"/>
                    </a:cubicBezTo>
                    <a:cubicBezTo>
                      <a:pt x="2891" y="1883"/>
                      <a:pt x="2924" y="1278"/>
                      <a:pt x="2521" y="572"/>
                    </a:cubicBezTo>
                    <a:cubicBezTo>
                      <a:pt x="2219" y="68"/>
                      <a:pt x="1815" y="0"/>
                      <a:pt x="158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5" name="Google Shape;925;p42"/>
              <p:cNvSpPr/>
              <p:nvPr/>
            </p:nvSpPr>
            <p:spPr>
              <a:xfrm>
                <a:off x="1474273" y="2303946"/>
                <a:ext cx="33535" cy="61525"/>
              </a:xfrm>
              <a:custGeom>
                <a:avLst/>
                <a:gdLst/>
                <a:ahLst/>
                <a:cxnLst/>
                <a:rect l="l" t="t" r="r" b="b"/>
                <a:pathLst>
                  <a:path w="2455" h="4504" extrusionOk="0">
                    <a:moveTo>
                      <a:pt x="471" y="0"/>
                    </a:moveTo>
                    <a:cubicBezTo>
                      <a:pt x="203" y="0"/>
                      <a:pt x="1" y="202"/>
                      <a:pt x="1" y="471"/>
                    </a:cubicBezTo>
                    <a:lnTo>
                      <a:pt x="1" y="4000"/>
                    </a:lnTo>
                    <a:cubicBezTo>
                      <a:pt x="1" y="4268"/>
                      <a:pt x="203" y="4504"/>
                      <a:pt x="471" y="4504"/>
                    </a:cubicBezTo>
                    <a:lnTo>
                      <a:pt x="1950" y="4504"/>
                    </a:lnTo>
                    <a:cubicBezTo>
                      <a:pt x="2219" y="4504"/>
                      <a:pt x="2454" y="4268"/>
                      <a:pt x="2454" y="4000"/>
                    </a:cubicBezTo>
                    <a:lnTo>
                      <a:pt x="2454" y="471"/>
                    </a:lnTo>
                    <a:cubicBezTo>
                      <a:pt x="2454" y="202"/>
                      <a:pt x="2219" y="0"/>
                      <a:pt x="195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6" name="Google Shape;926;p42"/>
              <p:cNvSpPr/>
              <p:nvPr/>
            </p:nvSpPr>
            <p:spPr>
              <a:xfrm>
                <a:off x="2337537" y="1831359"/>
                <a:ext cx="869527" cy="326884"/>
              </a:xfrm>
              <a:custGeom>
                <a:avLst/>
                <a:gdLst/>
                <a:ahLst/>
                <a:cxnLst/>
                <a:rect l="l" t="t" r="r" b="b"/>
                <a:pathLst>
                  <a:path w="36769" h="23930" extrusionOk="0">
                    <a:moveTo>
                      <a:pt x="3865" y="0"/>
                    </a:moveTo>
                    <a:cubicBezTo>
                      <a:pt x="1748" y="0"/>
                      <a:pt x="0" y="1714"/>
                      <a:pt x="0" y="3865"/>
                    </a:cubicBezTo>
                    <a:lnTo>
                      <a:pt x="0" y="20065"/>
                    </a:lnTo>
                    <a:cubicBezTo>
                      <a:pt x="0" y="22182"/>
                      <a:pt x="1748" y="23930"/>
                      <a:pt x="3865" y="23930"/>
                    </a:cubicBezTo>
                    <a:lnTo>
                      <a:pt x="32903" y="23930"/>
                    </a:lnTo>
                    <a:cubicBezTo>
                      <a:pt x="35054" y="23930"/>
                      <a:pt x="36768" y="22182"/>
                      <a:pt x="36768" y="20065"/>
                    </a:cubicBezTo>
                    <a:lnTo>
                      <a:pt x="36768" y="3865"/>
                    </a:lnTo>
                    <a:cubicBezTo>
                      <a:pt x="36768" y="1714"/>
                      <a:pt x="35020" y="0"/>
                      <a:pt x="32903" y="0"/>
                    </a:cubicBez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27" name="Google Shape;927;p42"/>
              <p:cNvSpPr/>
              <p:nvPr/>
            </p:nvSpPr>
            <p:spPr>
              <a:xfrm>
                <a:off x="2693168" y="2134999"/>
                <a:ext cx="111110" cy="72548"/>
              </a:xfrm>
              <a:custGeom>
                <a:avLst/>
                <a:gdLst/>
                <a:ahLst/>
                <a:cxnLst/>
                <a:rect l="l" t="t" r="r" b="b"/>
                <a:pathLst>
                  <a:path w="8134" h="5311" extrusionOk="0">
                    <a:moveTo>
                      <a:pt x="1" y="0"/>
                    </a:moveTo>
                    <a:lnTo>
                      <a:pt x="3193" y="4773"/>
                    </a:lnTo>
                    <a:cubicBezTo>
                      <a:pt x="3423" y="5134"/>
                      <a:pt x="3798" y="5311"/>
                      <a:pt x="4175" y="5311"/>
                    </a:cubicBezTo>
                    <a:cubicBezTo>
                      <a:pt x="4570" y="5311"/>
                      <a:pt x="4969" y="5117"/>
                      <a:pt x="5210" y="4739"/>
                    </a:cubicBezTo>
                    <a:lnTo>
                      <a:pt x="8134" y="0"/>
                    </a:ln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" name="Google Shape;929;p42"/>
              <p:cNvSpPr/>
              <p:nvPr/>
            </p:nvSpPr>
            <p:spPr>
              <a:xfrm>
                <a:off x="2121593" y="2404252"/>
                <a:ext cx="1223048" cy="979490"/>
              </a:xfrm>
              <a:custGeom>
                <a:avLst/>
                <a:gdLst/>
                <a:ahLst/>
                <a:cxnLst/>
                <a:rect l="l" t="t" r="r" b="b"/>
                <a:pathLst>
                  <a:path w="89535" h="71705" extrusionOk="0">
                    <a:moveTo>
                      <a:pt x="44811" y="1"/>
                    </a:moveTo>
                    <a:cubicBezTo>
                      <a:pt x="42923" y="1"/>
                      <a:pt x="41033" y="547"/>
                      <a:pt x="39390" y="1631"/>
                    </a:cubicBezTo>
                    <a:lnTo>
                      <a:pt x="2690" y="25829"/>
                    </a:lnTo>
                    <a:cubicBezTo>
                      <a:pt x="1009" y="26972"/>
                      <a:pt x="1" y="28854"/>
                      <a:pt x="1" y="30904"/>
                    </a:cubicBezTo>
                    <a:lnTo>
                      <a:pt x="44768" y="71705"/>
                    </a:lnTo>
                    <a:lnTo>
                      <a:pt x="89534" y="30904"/>
                    </a:lnTo>
                    <a:lnTo>
                      <a:pt x="89534" y="30769"/>
                    </a:lnTo>
                    <a:cubicBezTo>
                      <a:pt x="89534" y="28719"/>
                      <a:pt x="88526" y="26804"/>
                      <a:pt x="86812" y="25694"/>
                    </a:cubicBezTo>
                    <a:lnTo>
                      <a:pt x="50145" y="1597"/>
                    </a:lnTo>
                    <a:cubicBezTo>
                      <a:pt x="48528" y="530"/>
                      <a:pt x="46670" y="1"/>
                      <a:pt x="4481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" name="Google Shape;930;p42"/>
              <p:cNvSpPr/>
              <p:nvPr/>
            </p:nvSpPr>
            <p:spPr>
              <a:xfrm>
                <a:off x="2246473" y="2461870"/>
                <a:ext cx="984763" cy="740536"/>
              </a:xfrm>
              <a:custGeom>
                <a:avLst/>
                <a:gdLst/>
                <a:ahLst/>
                <a:cxnLst/>
                <a:rect l="l" t="t" r="r" b="b"/>
                <a:pathLst>
                  <a:path w="72091" h="54212" extrusionOk="0">
                    <a:moveTo>
                      <a:pt x="0" y="1"/>
                    </a:moveTo>
                    <a:lnTo>
                      <a:pt x="0" y="54211"/>
                    </a:lnTo>
                    <a:lnTo>
                      <a:pt x="72091" y="54211"/>
                    </a:lnTo>
                    <a:lnTo>
                      <a:pt x="72091" y="15595"/>
                    </a:lnTo>
                    <a:lnTo>
                      <a:pt x="6194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" name="Google Shape;931;p42"/>
              <p:cNvSpPr/>
              <p:nvPr/>
            </p:nvSpPr>
            <p:spPr>
              <a:xfrm>
                <a:off x="2412660" y="2643670"/>
                <a:ext cx="445343" cy="11488"/>
              </a:xfrm>
              <a:custGeom>
                <a:avLst/>
                <a:gdLst/>
                <a:ahLst/>
                <a:cxnLst/>
                <a:rect l="l" t="t" r="r" b="b"/>
                <a:pathLst>
                  <a:path w="32602" h="841" extrusionOk="0">
                    <a:moveTo>
                      <a:pt x="1" y="1"/>
                    </a:moveTo>
                    <a:lnTo>
                      <a:pt x="1" y="841"/>
                    </a:lnTo>
                    <a:lnTo>
                      <a:pt x="32601" y="841"/>
                    </a:lnTo>
                    <a:lnTo>
                      <a:pt x="3260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" name="Google Shape;932;p42"/>
              <p:cNvSpPr/>
              <p:nvPr/>
            </p:nvSpPr>
            <p:spPr>
              <a:xfrm>
                <a:off x="2412660" y="2732734"/>
                <a:ext cx="286956" cy="11953"/>
              </a:xfrm>
              <a:custGeom>
                <a:avLst/>
                <a:gdLst/>
                <a:ahLst/>
                <a:cxnLst/>
                <a:rect l="l" t="t" r="r" b="b"/>
                <a:pathLst>
                  <a:path w="21007" h="875" extrusionOk="0">
                    <a:moveTo>
                      <a:pt x="1" y="1"/>
                    </a:moveTo>
                    <a:lnTo>
                      <a:pt x="1" y="874"/>
                    </a:lnTo>
                    <a:lnTo>
                      <a:pt x="21006" y="874"/>
                    </a:lnTo>
                    <a:lnTo>
                      <a:pt x="2100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3" name="Google Shape;933;p42"/>
              <p:cNvSpPr/>
              <p:nvPr/>
            </p:nvSpPr>
            <p:spPr>
              <a:xfrm>
                <a:off x="2412898" y="2834423"/>
                <a:ext cx="658808" cy="11488"/>
              </a:xfrm>
              <a:custGeom>
                <a:avLst/>
                <a:gdLst/>
                <a:ahLst/>
                <a:cxnLst/>
                <a:rect l="l" t="t" r="r" b="b"/>
                <a:pathLst>
                  <a:path w="48229" h="841" extrusionOk="0">
                    <a:moveTo>
                      <a:pt x="1" y="1"/>
                    </a:moveTo>
                    <a:lnTo>
                      <a:pt x="1" y="841"/>
                    </a:lnTo>
                    <a:lnTo>
                      <a:pt x="48229" y="841"/>
                    </a:lnTo>
                    <a:lnTo>
                      <a:pt x="4822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4" name="Google Shape;934;p42"/>
              <p:cNvSpPr/>
              <p:nvPr/>
            </p:nvSpPr>
            <p:spPr>
              <a:xfrm>
                <a:off x="2412660" y="2935653"/>
                <a:ext cx="286956" cy="11488"/>
              </a:xfrm>
              <a:custGeom>
                <a:avLst/>
                <a:gdLst/>
                <a:ahLst/>
                <a:cxnLst/>
                <a:rect l="l" t="t" r="r" b="b"/>
                <a:pathLst>
                  <a:path w="21007" h="841" extrusionOk="0">
                    <a:moveTo>
                      <a:pt x="1" y="1"/>
                    </a:moveTo>
                    <a:lnTo>
                      <a:pt x="1" y="841"/>
                    </a:lnTo>
                    <a:lnTo>
                      <a:pt x="21006" y="841"/>
                    </a:lnTo>
                    <a:lnTo>
                      <a:pt x="2100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5" name="Google Shape;935;p42"/>
              <p:cNvSpPr/>
              <p:nvPr/>
            </p:nvSpPr>
            <p:spPr>
              <a:xfrm>
                <a:off x="2121593" y="2817672"/>
                <a:ext cx="1223499" cy="769905"/>
              </a:xfrm>
              <a:custGeom>
                <a:avLst/>
                <a:gdLst/>
                <a:ahLst/>
                <a:cxnLst/>
                <a:rect l="l" t="t" r="r" b="b"/>
                <a:pathLst>
                  <a:path w="89568" h="56362" extrusionOk="0">
                    <a:moveTo>
                      <a:pt x="1" y="0"/>
                    </a:moveTo>
                    <a:lnTo>
                      <a:pt x="1" y="53438"/>
                    </a:lnTo>
                    <a:cubicBezTo>
                      <a:pt x="1" y="55051"/>
                      <a:pt x="1278" y="56362"/>
                      <a:pt x="2891" y="56362"/>
                    </a:cubicBezTo>
                    <a:lnTo>
                      <a:pt x="86644" y="56362"/>
                    </a:lnTo>
                    <a:cubicBezTo>
                      <a:pt x="88257" y="56362"/>
                      <a:pt x="89534" y="55051"/>
                      <a:pt x="89568" y="53438"/>
                    </a:cubicBezTo>
                    <a:lnTo>
                      <a:pt x="89568" y="0"/>
                    </a:lnTo>
                    <a:lnTo>
                      <a:pt x="44768" y="3307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6" name="Google Shape;936;p42"/>
              <p:cNvSpPr/>
              <p:nvPr/>
            </p:nvSpPr>
            <p:spPr>
              <a:xfrm>
                <a:off x="2161084" y="3162450"/>
                <a:ext cx="1144066" cy="425127"/>
              </a:xfrm>
              <a:custGeom>
                <a:avLst/>
                <a:gdLst/>
                <a:ahLst/>
                <a:cxnLst/>
                <a:rect l="l" t="t" r="r" b="b"/>
                <a:pathLst>
                  <a:path w="83753" h="31122" extrusionOk="0">
                    <a:moveTo>
                      <a:pt x="41872" y="0"/>
                    </a:moveTo>
                    <a:cubicBezTo>
                      <a:pt x="40524" y="0"/>
                      <a:pt x="39171" y="437"/>
                      <a:pt x="38045" y="1311"/>
                    </a:cubicBezTo>
                    <a:lnTo>
                      <a:pt x="0" y="31122"/>
                    </a:lnTo>
                    <a:lnTo>
                      <a:pt x="83753" y="31122"/>
                    </a:lnTo>
                    <a:lnTo>
                      <a:pt x="45674" y="1311"/>
                    </a:lnTo>
                    <a:cubicBezTo>
                      <a:pt x="44565" y="437"/>
                      <a:pt x="43221" y="0"/>
                      <a:pt x="4187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7" name="Google Shape;937;p42"/>
              <p:cNvSpPr/>
              <p:nvPr/>
            </p:nvSpPr>
            <p:spPr>
              <a:xfrm>
                <a:off x="3883596" y="3257483"/>
                <a:ext cx="179520" cy="161147"/>
              </a:xfrm>
              <a:custGeom>
                <a:avLst/>
                <a:gdLst/>
                <a:ahLst/>
                <a:cxnLst/>
                <a:rect l="l" t="t" r="r" b="b"/>
                <a:pathLst>
                  <a:path w="13142" h="11797" extrusionOk="0">
                    <a:moveTo>
                      <a:pt x="4437" y="0"/>
                    </a:moveTo>
                    <a:lnTo>
                      <a:pt x="0" y="5008"/>
                    </a:lnTo>
                    <a:lnTo>
                      <a:pt x="8705" y="11797"/>
                    </a:lnTo>
                    <a:lnTo>
                      <a:pt x="13141" y="6789"/>
                    </a:lnTo>
                    <a:lnTo>
                      <a:pt x="4437" y="0"/>
                    </a:lnTo>
                    <a:close/>
                  </a:path>
                </a:pathLst>
              </a:custGeom>
              <a:solidFill>
                <a:srgbClr val="FFB9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8" name="Google Shape;938;p42"/>
              <p:cNvSpPr/>
              <p:nvPr/>
            </p:nvSpPr>
            <p:spPr>
              <a:xfrm>
                <a:off x="3967340" y="3341034"/>
                <a:ext cx="179984" cy="224051"/>
              </a:xfrm>
              <a:custGeom>
                <a:avLst/>
                <a:gdLst/>
                <a:ahLst/>
                <a:cxnLst/>
                <a:rect l="l" t="t" r="r" b="b"/>
                <a:pathLst>
                  <a:path w="13176" h="16402" extrusionOk="0">
                    <a:moveTo>
                      <a:pt x="7865" y="1"/>
                    </a:moveTo>
                    <a:lnTo>
                      <a:pt x="1950" y="6723"/>
                    </a:lnTo>
                    <a:cubicBezTo>
                      <a:pt x="1950" y="6723"/>
                      <a:pt x="3295" y="8101"/>
                      <a:pt x="1648" y="10420"/>
                    </a:cubicBezTo>
                    <a:cubicBezTo>
                      <a:pt x="1" y="12739"/>
                      <a:pt x="68" y="14923"/>
                      <a:pt x="1446" y="16402"/>
                    </a:cubicBezTo>
                    <a:lnTo>
                      <a:pt x="13176" y="3127"/>
                    </a:lnTo>
                    <a:cubicBezTo>
                      <a:pt x="13176" y="3127"/>
                      <a:pt x="11293" y="1648"/>
                      <a:pt x="786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9" name="Google Shape;939;p42"/>
              <p:cNvSpPr/>
              <p:nvPr/>
            </p:nvSpPr>
            <p:spPr>
              <a:xfrm>
                <a:off x="3951320" y="3483345"/>
                <a:ext cx="108365" cy="92751"/>
              </a:xfrm>
              <a:custGeom>
                <a:avLst/>
                <a:gdLst/>
                <a:ahLst/>
                <a:cxnLst/>
                <a:rect l="l" t="t" r="r" b="b"/>
                <a:pathLst>
                  <a:path w="7933" h="6790" extrusionOk="0">
                    <a:moveTo>
                      <a:pt x="3703" y="0"/>
                    </a:moveTo>
                    <a:cubicBezTo>
                      <a:pt x="1738" y="0"/>
                      <a:pt x="841" y="1009"/>
                      <a:pt x="841" y="1009"/>
                    </a:cubicBezTo>
                    <a:cubicBezTo>
                      <a:pt x="0" y="3194"/>
                      <a:pt x="3059" y="6790"/>
                      <a:pt x="3059" y="6790"/>
                    </a:cubicBezTo>
                    <a:lnTo>
                      <a:pt x="7932" y="1244"/>
                    </a:lnTo>
                    <a:cubicBezTo>
                      <a:pt x="6182" y="304"/>
                      <a:pt x="4782" y="0"/>
                      <a:pt x="370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0" name="Google Shape;940;p42"/>
              <p:cNvSpPr/>
              <p:nvPr/>
            </p:nvSpPr>
            <p:spPr>
              <a:xfrm>
                <a:off x="3986628" y="3383735"/>
                <a:ext cx="173550" cy="192838"/>
              </a:xfrm>
              <a:custGeom>
                <a:avLst/>
                <a:gdLst/>
                <a:ahLst/>
                <a:cxnLst/>
                <a:rect l="l" t="t" r="r" b="b"/>
                <a:pathLst>
                  <a:path w="12705" h="14117" extrusionOk="0">
                    <a:moveTo>
                      <a:pt x="11764" y="1"/>
                    </a:moveTo>
                    <a:lnTo>
                      <a:pt x="1" y="13276"/>
                    </a:lnTo>
                    <a:lnTo>
                      <a:pt x="975" y="14116"/>
                    </a:lnTo>
                    <a:lnTo>
                      <a:pt x="12705" y="841"/>
                    </a:lnTo>
                    <a:lnTo>
                      <a:pt x="11764" y="1"/>
                    </a:lnTo>
                    <a:close/>
                  </a:path>
                </a:pathLst>
              </a:custGeom>
              <a:solidFill>
                <a:srgbClr val="3329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1" name="Google Shape;941;p42"/>
              <p:cNvSpPr/>
              <p:nvPr/>
            </p:nvSpPr>
            <p:spPr>
              <a:xfrm>
                <a:off x="3999288" y="3430549"/>
                <a:ext cx="31227" cy="16091"/>
              </a:xfrm>
              <a:custGeom>
                <a:avLst/>
                <a:gdLst/>
                <a:ahLst/>
                <a:cxnLst/>
                <a:rect l="l" t="t" r="r" b="b"/>
                <a:pathLst>
                  <a:path w="2286" h="1178" extrusionOk="0">
                    <a:moveTo>
                      <a:pt x="1950" y="1"/>
                    </a:moveTo>
                    <a:cubicBezTo>
                      <a:pt x="572" y="303"/>
                      <a:pt x="135" y="740"/>
                      <a:pt x="101" y="807"/>
                    </a:cubicBezTo>
                    <a:cubicBezTo>
                      <a:pt x="1" y="908"/>
                      <a:pt x="34" y="1043"/>
                      <a:pt x="135" y="1143"/>
                    </a:cubicBezTo>
                    <a:cubicBezTo>
                      <a:pt x="169" y="1177"/>
                      <a:pt x="236" y="1177"/>
                      <a:pt x="269" y="1177"/>
                    </a:cubicBezTo>
                    <a:cubicBezTo>
                      <a:pt x="337" y="1177"/>
                      <a:pt x="404" y="1177"/>
                      <a:pt x="471" y="1110"/>
                    </a:cubicBezTo>
                    <a:cubicBezTo>
                      <a:pt x="471" y="1110"/>
                      <a:pt x="841" y="740"/>
                      <a:pt x="2051" y="505"/>
                    </a:cubicBezTo>
                    <a:cubicBezTo>
                      <a:pt x="2185" y="471"/>
                      <a:pt x="2286" y="337"/>
                      <a:pt x="2252" y="202"/>
                    </a:cubicBezTo>
                    <a:cubicBezTo>
                      <a:pt x="2219" y="68"/>
                      <a:pt x="2084" y="1"/>
                      <a:pt x="195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2" name="Google Shape;942;p42"/>
              <p:cNvSpPr/>
              <p:nvPr/>
            </p:nvSpPr>
            <p:spPr>
              <a:xfrm>
                <a:off x="3996077" y="3452077"/>
                <a:ext cx="30312" cy="16132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181" extrusionOk="0">
                    <a:moveTo>
                      <a:pt x="1847" y="0"/>
                    </a:moveTo>
                    <a:cubicBezTo>
                      <a:pt x="814" y="0"/>
                      <a:pt x="133" y="712"/>
                      <a:pt x="101" y="744"/>
                    </a:cubicBezTo>
                    <a:cubicBezTo>
                      <a:pt x="0" y="845"/>
                      <a:pt x="0" y="1013"/>
                      <a:pt x="101" y="1080"/>
                    </a:cubicBezTo>
                    <a:cubicBezTo>
                      <a:pt x="135" y="1147"/>
                      <a:pt x="202" y="1181"/>
                      <a:pt x="269" y="1181"/>
                    </a:cubicBezTo>
                    <a:cubicBezTo>
                      <a:pt x="336" y="1181"/>
                      <a:pt x="370" y="1147"/>
                      <a:pt x="437" y="1080"/>
                    </a:cubicBezTo>
                    <a:cubicBezTo>
                      <a:pt x="437" y="1080"/>
                      <a:pt x="1044" y="504"/>
                      <a:pt x="1854" y="504"/>
                    </a:cubicBezTo>
                    <a:cubicBezTo>
                      <a:pt x="1896" y="504"/>
                      <a:pt x="1939" y="505"/>
                      <a:pt x="1983" y="509"/>
                    </a:cubicBezTo>
                    <a:cubicBezTo>
                      <a:pt x="2118" y="509"/>
                      <a:pt x="2218" y="408"/>
                      <a:pt x="2218" y="273"/>
                    </a:cubicBezTo>
                    <a:cubicBezTo>
                      <a:pt x="2218" y="139"/>
                      <a:pt x="2118" y="38"/>
                      <a:pt x="1983" y="4"/>
                    </a:cubicBezTo>
                    <a:cubicBezTo>
                      <a:pt x="1937" y="2"/>
                      <a:pt x="1891" y="0"/>
                      <a:pt x="184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3" name="Google Shape;943;p42"/>
              <p:cNvSpPr/>
              <p:nvPr/>
            </p:nvSpPr>
            <p:spPr>
              <a:xfrm>
                <a:off x="3622827" y="2899850"/>
                <a:ext cx="405401" cy="498126"/>
              </a:xfrm>
              <a:custGeom>
                <a:avLst/>
                <a:gdLst/>
                <a:ahLst/>
                <a:cxnLst/>
                <a:rect l="l" t="t" r="r" b="b"/>
                <a:pathLst>
                  <a:path w="29678" h="36466" extrusionOk="0">
                    <a:moveTo>
                      <a:pt x="9310" y="0"/>
                    </a:moveTo>
                    <a:lnTo>
                      <a:pt x="1" y="7865"/>
                    </a:lnTo>
                    <a:cubicBezTo>
                      <a:pt x="2454" y="22955"/>
                      <a:pt x="21678" y="36466"/>
                      <a:pt x="21678" y="36466"/>
                    </a:cubicBezTo>
                    <a:lnTo>
                      <a:pt x="29677" y="28030"/>
                    </a:lnTo>
                    <a:cubicBezTo>
                      <a:pt x="13444" y="12872"/>
                      <a:pt x="9310" y="0"/>
                      <a:pt x="931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4" name="Google Shape;944;p42"/>
              <p:cNvSpPr/>
              <p:nvPr/>
            </p:nvSpPr>
            <p:spPr>
              <a:xfrm>
                <a:off x="3418542" y="3374084"/>
                <a:ext cx="113856" cy="153361"/>
              </a:xfrm>
              <a:custGeom>
                <a:avLst/>
                <a:gdLst/>
                <a:ahLst/>
                <a:cxnLst/>
                <a:rect l="l" t="t" r="r" b="b"/>
                <a:pathLst>
                  <a:path w="8335" h="11227" extrusionOk="0">
                    <a:moveTo>
                      <a:pt x="2050" y="1"/>
                    </a:moveTo>
                    <a:lnTo>
                      <a:pt x="0" y="11125"/>
                    </a:lnTo>
                    <a:lnTo>
                      <a:pt x="6285" y="11226"/>
                    </a:lnTo>
                    <a:lnTo>
                      <a:pt x="8335" y="135"/>
                    </a:lnTo>
                    <a:lnTo>
                      <a:pt x="2050" y="1"/>
                    </a:lnTo>
                    <a:close/>
                  </a:path>
                </a:pathLst>
              </a:custGeom>
              <a:solidFill>
                <a:srgbClr val="FFB9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5" name="Google Shape;945;p42"/>
              <p:cNvSpPr/>
              <p:nvPr/>
            </p:nvSpPr>
            <p:spPr>
              <a:xfrm>
                <a:off x="3304685" y="3495754"/>
                <a:ext cx="227712" cy="78053"/>
              </a:xfrm>
              <a:custGeom>
                <a:avLst/>
                <a:gdLst/>
                <a:ahLst/>
                <a:cxnLst/>
                <a:rect l="l" t="t" r="r" b="b"/>
                <a:pathLst>
                  <a:path w="16670" h="5714" extrusionOk="0">
                    <a:moveTo>
                      <a:pt x="7159" y="0"/>
                    </a:moveTo>
                    <a:cubicBezTo>
                      <a:pt x="7159" y="0"/>
                      <a:pt x="7024" y="1815"/>
                      <a:pt x="4336" y="2084"/>
                    </a:cubicBezTo>
                    <a:cubicBezTo>
                      <a:pt x="1681" y="2353"/>
                      <a:pt x="202" y="3764"/>
                      <a:pt x="0" y="5647"/>
                    </a:cubicBezTo>
                    <a:lnTo>
                      <a:pt x="16670" y="5714"/>
                    </a:lnTo>
                    <a:cubicBezTo>
                      <a:pt x="16670" y="5714"/>
                      <a:pt x="16536" y="3496"/>
                      <a:pt x="15561" y="34"/>
                    </a:cubicBezTo>
                    <a:lnTo>
                      <a:pt x="715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6" name="Google Shape;946;p42"/>
              <p:cNvSpPr/>
              <p:nvPr/>
            </p:nvSpPr>
            <p:spPr>
              <a:xfrm>
                <a:off x="3296872" y="3519167"/>
                <a:ext cx="94596" cy="70253"/>
              </a:xfrm>
              <a:custGeom>
                <a:avLst/>
                <a:gdLst/>
                <a:ahLst/>
                <a:cxnLst/>
                <a:rect l="l" t="t" r="r" b="b"/>
                <a:pathLst>
                  <a:path w="6925" h="5143" extrusionOk="0">
                    <a:moveTo>
                      <a:pt x="2689" y="0"/>
                    </a:moveTo>
                    <a:cubicBezTo>
                      <a:pt x="639" y="773"/>
                      <a:pt x="1" y="5142"/>
                      <a:pt x="1" y="5142"/>
                    </a:cubicBezTo>
                    <a:lnTo>
                      <a:pt x="6924" y="5142"/>
                    </a:lnTo>
                    <a:cubicBezTo>
                      <a:pt x="5748" y="0"/>
                      <a:pt x="2689" y="0"/>
                      <a:pt x="268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7" name="Google Shape;947;p42"/>
              <p:cNvSpPr/>
              <p:nvPr/>
            </p:nvSpPr>
            <p:spPr>
              <a:xfrm>
                <a:off x="3304685" y="3572878"/>
                <a:ext cx="227712" cy="17457"/>
              </a:xfrm>
              <a:custGeom>
                <a:avLst/>
                <a:gdLst/>
                <a:ahLst/>
                <a:cxnLst/>
                <a:rect l="l" t="t" r="r" b="b"/>
                <a:pathLst>
                  <a:path w="16670" h="1278" extrusionOk="0">
                    <a:moveTo>
                      <a:pt x="0" y="1"/>
                    </a:moveTo>
                    <a:lnTo>
                      <a:pt x="0" y="1210"/>
                    </a:lnTo>
                    <a:lnTo>
                      <a:pt x="16670" y="1278"/>
                    </a:lnTo>
                    <a:lnTo>
                      <a:pt x="16670" y="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3329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8" name="Google Shape;948;p42"/>
              <p:cNvSpPr/>
              <p:nvPr/>
            </p:nvSpPr>
            <p:spPr>
              <a:xfrm>
                <a:off x="3391454" y="3508608"/>
                <a:ext cx="28017" cy="16993"/>
              </a:xfrm>
              <a:custGeom>
                <a:avLst/>
                <a:gdLst/>
                <a:ahLst/>
                <a:cxnLst/>
                <a:rect l="l" t="t" r="r" b="b"/>
                <a:pathLst>
                  <a:path w="2051" h="1244" extrusionOk="0">
                    <a:moveTo>
                      <a:pt x="202" y="0"/>
                    </a:moveTo>
                    <a:cubicBezTo>
                      <a:pt x="101" y="0"/>
                      <a:pt x="0" y="101"/>
                      <a:pt x="0" y="236"/>
                    </a:cubicBezTo>
                    <a:cubicBezTo>
                      <a:pt x="0" y="370"/>
                      <a:pt x="101" y="471"/>
                      <a:pt x="202" y="471"/>
                    </a:cubicBezTo>
                    <a:cubicBezTo>
                      <a:pt x="235" y="471"/>
                      <a:pt x="706" y="471"/>
                      <a:pt x="1647" y="1210"/>
                    </a:cubicBezTo>
                    <a:cubicBezTo>
                      <a:pt x="1681" y="1210"/>
                      <a:pt x="1748" y="1244"/>
                      <a:pt x="1781" y="1244"/>
                    </a:cubicBezTo>
                    <a:cubicBezTo>
                      <a:pt x="1849" y="1244"/>
                      <a:pt x="1916" y="1210"/>
                      <a:pt x="1949" y="1177"/>
                    </a:cubicBezTo>
                    <a:cubicBezTo>
                      <a:pt x="2050" y="1076"/>
                      <a:pt x="2017" y="908"/>
                      <a:pt x="1916" y="841"/>
                    </a:cubicBezTo>
                    <a:cubicBezTo>
                      <a:pt x="840" y="34"/>
                      <a:pt x="269" y="0"/>
                      <a:pt x="20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9" name="Google Shape;949;p42"/>
              <p:cNvSpPr/>
              <p:nvPr/>
            </p:nvSpPr>
            <p:spPr>
              <a:xfrm>
                <a:off x="3374010" y="3519167"/>
                <a:ext cx="28017" cy="17457"/>
              </a:xfrm>
              <a:custGeom>
                <a:avLst/>
                <a:gdLst/>
                <a:ahLst/>
                <a:cxnLst/>
                <a:rect l="l" t="t" r="r" b="b"/>
                <a:pathLst>
                  <a:path w="2051" h="1278" extrusionOk="0">
                    <a:moveTo>
                      <a:pt x="269" y="0"/>
                    </a:moveTo>
                    <a:cubicBezTo>
                      <a:pt x="134" y="0"/>
                      <a:pt x="34" y="101"/>
                      <a:pt x="34" y="236"/>
                    </a:cubicBezTo>
                    <a:cubicBezTo>
                      <a:pt x="0" y="336"/>
                      <a:pt x="101" y="471"/>
                      <a:pt x="235" y="471"/>
                    </a:cubicBezTo>
                    <a:cubicBezTo>
                      <a:pt x="235" y="471"/>
                      <a:pt x="1109" y="538"/>
                      <a:pt x="1613" y="1177"/>
                    </a:cubicBezTo>
                    <a:cubicBezTo>
                      <a:pt x="1647" y="1244"/>
                      <a:pt x="1714" y="1277"/>
                      <a:pt x="1781" y="1277"/>
                    </a:cubicBezTo>
                    <a:cubicBezTo>
                      <a:pt x="1848" y="1277"/>
                      <a:pt x="1882" y="1244"/>
                      <a:pt x="1916" y="1210"/>
                    </a:cubicBezTo>
                    <a:cubicBezTo>
                      <a:pt x="2017" y="1143"/>
                      <a:pt x="2050" y="1009"/>
                      <a:pt x="1949" y="908"/>
                    </a:cubicBezTo>
                    <a:cubicBezTo>
                      <a:pt x="1344" y="68"/>
                      <a:pt x="302" y="0"/>
                      <a:pt x="26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0" name="Google Shape;950;p42"/>
              <p:cNvSpPr/>
              <p:nvPr/>
            </p:nvSpPr>
            <p:spPr>
              <a:xfrm>
                <a:off x="3398789" y="2863118"/>
                <a:ext cx="392083" cy="595453"/>
              </a:xfrm>
              <a:custGeom>
                <a:avLst/>
                <a:gdLst/>
                <a:ahLst/>
                <a:cxnLst/>
                <a:rect l="l" t="t" r="r" b="b"/>
                <a:pathLst>
                  <a:path w="28703" h="43591" extrusionOk="0">
                    <a:moveTo>
                      <a:pt x="14419" y="1"/>
                    </a:moveTo>
                    <a:cubicBezTo>
                      <a:pt x="14419" y="1"/>
                      <a:pt x="12537" y="5815"/>
                      <a:pt x="7294" y="16738"/>
                    </a:cubicBezTo>
                    <a:cubicBezTo>
                      <a:pt x="1379" y="29038"/>
                      <a:pt x="1" y="43591"/>
                      <a:pt x="1" y="43591"/>
                    </a:cubicBezTo>
                    <a:lnTo>
                      <a:pt x="11730" y="43591"/>
                    </a:lnTo>
                    <a:cubicBezTo>
                      <a:pt x="11730" y="43591"/>
                      <a:pt x="12436" y="35088"/>
                      <a:pt x="17444" y="25476"/>
                    </a:cubicBezTo>
                    <a:cubicBezTo>
                      <a:pt x="22351" y="16032"/>
                      <a:pt x="28064" y="10520"/>
                      <a:pt x="28703" y="1614"/>
                    </a:cubicBezTo>
                    <a:lnTo>
                      <a:pt x="1441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1" name="Google Shape;951;p42"/>
              <p:cNvSpPr/>
              <p:nvPr/>
            </p:nvSpPr>
            <p:spPr>
              <a:xfrm>
                <a:off x="3247751" y="2599795"/>
                <a:ext cx="452228" cy="224775"/>
              </a:xfrm>
              <a:custGeom>
                <a:avLst/>
                <a:gdLst/>
                <a:ahLst/>
                <a:cxnLst/>
                <a:rect l="l" t="t" r="r" b="b"/>
                <a:pathLst>
                  <a:path w="33106" h="16455" extrusionOk="0">
                    <a:moveTo>
                      <a:pt x="4747" y="1"/>
                    </a:moveTo>
                    <a:cubicBezTo>
                      <a:pt x="3565" y="1"/>
                      <a:pt x="2391" y="493"/>
                      <a:pt x="1547" y="1465"/>
                    </a:cubicBezTo>
                    <a:cubicBezTo>
                      <a:pt x="1" y="3213"/>
                      <a:pt x="202" y="5901"/>
                      <a:pt x="1984" y="7414"/>
                    </a:cubicBezTo>
                    <a:lnTo>
                      <a:pt x="11192" y="15446"/>
                    </a:lnTo>
                    <a:cubicBezTo>
                      <a:pt x="11965" y="16118"/>
                      <a:pt x="12974" y="16454"/>
                      <a:pt x="13982" y="16454"/>
                    </a:cubicBezTo>
                    <a:cubicBezTo>
                      <a:pt x="14318" y="16454"/>
                      <a:pt x="14688" y="16421"/>
                      <a:pt x="15057" y="16320"/>
                    </a:cubicBezTo>
                    <a:lnTo>
                      <a:pt x="29509" y="12489"/>
                    </a:lnTo>
                    <a:cubicBezTo>
                      <a:pt x="31761" y="11884"/>
                      <a:pt x="33105" y="9565"/>
                      <a:pt x="32500" y="7279"/>
                    </a:cubicBezTo>
                    <a:cubicBezTo>
                      <a:pt x="31993" y="5393"/>
                      <a:pt x="30283" y="4143"/>
                      <a:pt x="28418" y="4143"/>
                    </a:cubicBezTo>
                    <a:cubicBezTo>
                      <a:pt x="28057" y="4143"/>
                      <a:pt x="27690" y="4190"/>
                      <a:pt x="27324" y="4288"/>
                    </a:cubicBezTo>
                    <a:lnTo>
                      <a:pt x="15057" y="7582"/>
                    </a:lnTo>
                    <a:lnTo>
                      <a:pt x="7529" y="1028"/>
                    </a:lnTo>
                    <a:cubicBezTo>
                      <a:pt x="6720" y="341"/>
                      <a:pt x="5731" y="1"/>
                      <a:pt x="4747" y="1"/>
                    </a:cubicBezTo>
                    <a:close/>
                  </a:path>
                </a:pathLst>
              </a:custGeom>
              <a:solidFill>
                <a:srgbClr val="FFBAA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2" name="Google Shape;952;p42"/>
              <p:cNvSpPr/>
              <p:nvPr/>
            </p:nvSpPr>
            <p:spPr>
              <a:xfrm>
                <a:off x="3531933" y="2655459"/>
                <a:ext cx="167581" cy="153962"/>
              </a:xfrm>
              <a:custGeom>
                <a:avLst/>
                <a:gdLst/>
                <a:ahLst/>
                <a:cxnLst/>
                <a:rect l="l" t="t" r="r" b="b"/>
                <a:pathLst>
                  <a:path w="12268" h="11271" extrusionOk="0">
                    <a:moveTo>
                      <a:pt x="6968" y="1"/>
                    </a:moveTo>
                    <a:cubicBezTo>
                      <a:pt x="6627" y="1"/>
                      <a:pt x="6275" y="47"/>
                      <a:pt x="5915" y="146"/>
                    </a:cubicBezTo>
                    <a:lnTo>
                      <a:pt x="0" y="2330"/>
                    </a:lnTo>
                    <a:lnTo>
                      <a:pt x="4033" y="11270"/>
                    </a:lnTo>
                    <a:lnTo>
                      <a:pt x="8066" y="9960"/>
                    </a:lnTo>
                    <a:cubicBezTo>
                      <a:pt x="10789" y="9187"/>
                      <a:pt x="12267" y="6263"/>
                      <a:pt x="11293" y="3641"/>
                    </a:cubicBezTo>
                    <a:cubicBezTo>
                      <a:pt x="10576" y="1576"/>
                      <a:pt x="8953" y="1"/>
                      <a:pt x="696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3" name="Google Shape;953;p42"/>
              <p:cNvSpPr/>
              <p:nvPr/>
            </p:nvSpPr>
            <p:spPr>
              <a:xfrm>
                <a:off x="3314316" y="2590629"/>
                <a:ext cx="62454" cy="88872"/>
              </a:xfrm>
              <a:custGeom>
                <a:avLst/>
                <a:gdLst/>
                <a:ahLst/>
                <a:cxnLst/>
                <a:rect l="l" t="t" r="r" b="b"/>
                <a:pathLst>
                  <a:path w="4572" h="6506" extrusionOk="0">
                    <a:moveTo>
                      <a:pt x="1974" y="1"/>
                    </a:moveTo>
                    <a:cubicBezTo>
                      <a:pt x="1910" y="1"/>
                      <a:pt x="1846" y="7"/>
                      <a:pt x="1782" y="19"/>
                    </a:cubicBezTo>
                    <a:cubicBezTo>
                      <a:pt x="1211" y="119"/>
                      <a:pt x="841" y="691"/>
                      <a:pt x="976" y="1296"/>
                    </a:cubicBezTo>
                    <a:lnTo>
                      <a:pt x="1278" y="2573"/>
                    </a:lnTo>
                    <a:cubicBezTo>
                      <a:pt x="1278" y="2573"/>
                      <a:pt x="1" y="3682"/>
                      <a:pt x="2118" y="6505"/>
                    </a:cubicBezTo>
                    <a:lnTo>
                      <a:pt x="4034" y="5463"/>
                    </a:lnTo>
                    <a:cubicBezTo>
                      <a:pt x="4404" y="5262"/>
                      <a:pt x="4572" y="4825"/>
                      <a:pt x="4437" y="4388"/>
                    </a:cubicBezTo>
                    <a:cubicBezTo>
                      <a:pt x="3899" y="2539"/>
                      <a:pt x="3059" y="792"/>
                      <a:pt x="3059" y="792"/>
                    </a:cubicBezTo>
                    <a:cubicBezTo>
                      <a:pt x="2882" y="318"/>
                      <a:pt x="2443" y="1"/>
                      <a:pt x="1974" y="1"/>
                    </a:cubicBezTo>
                    <a:close/>
                  </a:path>
                </a:pathLst>
              </a:custGeom>
              <a:solidFill>
                <a:srgbClr val="FFBAA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4" name="Google Shape;954;p42"/>
              <p:cNvSpPr/>
              <p:nvPr/>
            </p:nvSpPr>
            <p:spPr>
              <a:xfrm>
                <a:off x="3262449" y="2602349"/>
                <a:ext cx="112941" cy="111165"/>
              </a:xfrm>
              <a:custGeom>
                <a:avLst/>
                <a:gdLst/>
                <a:ahLst/>
                <a:cxnLst/>
                <a:rect l="l" t="t" r="r" b="b"/>
                <a:pathLst>
                  <a:path w="8268" h="8138" extrusionOk="0">
                    <a:moveTo>
                      <a:pt x="4974" y="1"/>
                    </a:moveTo>
                    <a:lnTo>
                      <a:pt x="0" y="4034"/>
                    </a:lnTo>
                    <a:cubicBezTo>
                      <a:pt x="0" y="4034"/>
                      <a:pt x="639" y="6521"/>
                      <a:pt x="2924" y="8100"/>
                    </a:cubicBezTo>
                    <a:cubicBezTo>
                      <a:pt x="2958" y="8126"/>
                      <a:pt x="3015" y="8138"/>
                      <a:pt x="3088" y="8138"/>
                    </a:cubicBezTo>
                    <a:cubicBezTo>
                      <a:pt x="3584" y="8138"/>
                      <a:pt x="4841" y="7604"/>
                      <a:pt x="5075" y="7428"/>
                    </a:cubicBezTo>
                    <a:lnTo>
                      <a:pt x="8268" y="3899"/>
                    </a:lnTo>
                    <a:lnTo>
                      <a:pt x="4974" y="1"/>
                    </a:lnTo>
                    <a:close/>
                  </a:path>
                </a:pathLst>
              </a:custGeom>
              <a:solidFill>
                <a:srgbClr val="FFBAA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5" name="Google Shape;955;p42"/>
              <p:cNvSpPr/>
              <p:nvPr/>
            </p:nvSpPr>
            <p:spPr>
              <a:xfrm>
                <a:off x="3281723" y="2564647"/>
                <a:ext cx="56020" cy="68942"/>
              </a:xfrm>
              <a:custGeom>
                <a:avLst/>
                <a:gdLst/>
                <a:ahLst/>
                <a:cxnLst/>
                <a:rect l="l" t="t" r="r" b="b"/>
                <a:pathLst>
                  <a:path w="4101" h="5047" extrusionOk="0">
                    <a:moveTo>
                      <a:pt x="994" y="1"/>
                    </a:moveTo>
                    <a:cubicBezTo>
                      <a:pt x="808" y="1"/>
                      <a:pt x="625" y="58"/>
                      <a:pt x="471" y="173"/>
                    </a:cubicBezTo>
                    <a:cubicBezTo>
                      <a:pt x="68" y="475"/>
                      <a:pt x="1" y="1047"/>
                      <a:pt x="270" y="1517"/>
                    </a:cubicBezTo>
                    <a:lnTo>
                      <a:pt x="2353" y="5046"/>
                    </a:lnTo>
                    <a:lnTo>
                      <a:pt x="4101" y="3668"/>
                    </a:lnTo>
                    <a:lnTo>
                      <a:pt x="1816" y="442"/>
                    </a:lnTo>
                    <a:cubicBezTo>
                      <a:pt x="1608" y="151"/>
                      <a:pt x="1297" y="1"/>
                      <a:pt x="994" y="1"/>
                    </a:cubicBezTo>
                    <a:close/>
                  </a:path>
                </a:pathLst>
              </a:custGeom>
              <a:solidFill>
                <a:srgbClr val="FFBAA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6" name="Google Shape;956;p42"/>
              <p:cNvSpPr/>
              <p:nvPr/>
            </p:nvSpPr>
            <p:spPr>
              <a:xfrm>
                <a:off x="3236276" y="2602171"/>
                <a:ext cx="60609" cy="65390"/>
              </a:xfrm>
              <a:custGeom>
                <a:avLst/>
                <a:gdLst/>
                <a:ahLst/>
                <a:cxnLst/>
                <a:rect l="l" t="t" r="r" b="b"/>
                <a:pathLst>
                  <a:path w="4437" h="4787" extrusionOk="0">
                    <a:moveTo>
                      <a:pt x="899" y="0"/>
                    </a:moveTo>
                    <a:cubicBezTo>
                      <a:pt x="694" y="0"/>
                      <a:pt x="496" y="70"/>
                      <a:pt x="337" y="215"/>
                    </a:cubicBezTo>
                    <a:cubicBezTo>
                      <a:pt x="0" y="518"/>
                      <a:pt x="0" y="1123"/>
                      <a:pt x="337" y="1526"/>
                    </a:cubicBezTo>
                    <a:lnTo>
                      <a:pt x="2958" y="4786"/>
                    </a:lnTo>
                    <a:lnTo>
                      <a:pt x="4437" y="3307"/>
                    </a:lnTo>
                    <a:lnTo>
                      <a:pt x="1681" y="350"/>
                    </a:lnTo>
                    <a:cubicBezTo>
                      <a:pt x="1452" y="121"/>
                      <a:pt x="1169" y="0"/>
                      <a:pt x="899" y="0"/>
                    </a:cubicBezTo>
                    <a:close/>
                  </a:path>
                </a:pathLst>
              </a:custGeom>
              <a:solidFill>
                <a:srgbClr val="FFBAA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7" name="Google Shape;957;p42"/>
              <p:cNvSpPr/>
              <p:nvPr/>
            </p:nvSpPr>
            <p:spPr>
              <a:xfrm>
                <a:off x="3229842" y="2632046"/>
                <a:ext cx="54654" cy="49750"/>
              </a:xfrm>
              <a:custGeom>
                <a:avLst/>
                <a:gdLst/>
                <a:ahLst/>
                <a:cxnLst/>
                <a:rect l="l" t="t" r="r" b="b"/>
                <a:pathLst>
                  <a:path w="4001" h="3642" extrusionOk="0">
                    <a:moveTo>
                      <a:pt x="733" y="0"/>
                    </a:moveTo>
                    <a:cubicBezTo>
                      <a:pt x="503" y="0"/>
                      <a:pt x="300" y="94"/>
                      <a:pt x="169" y="280"/>
                    </a:cubicBezTo>
                    <a:cubicBezTo>
                      <a:pt x="1" y="583"/>
                      <a:pt x="135" y="1087"/>
                      <a:pt x="539" y="1356"/>
                    </a:cubicBezTo>
                    <a:lnTo>
                      <a:pt x="3160" y="3641"/>
                    </a:lnTo>
                    <a:lnTo>
                      <a:pt x="4000" y="2162"/>
                    </a:lnTo>
                    <a:lnTo>
                      <a:pt x="1312" y="179"/>
                    </a:lnTo>
                    <a:cubicBezTo>
                      <a:pt x="1117" y="60"/>
                      <a:pt x="917" y="0"/>
                      <a:pt x="733" y="0"/>
                    </a:cubicBezTo>
                    <a:close/>
                  </a:path>
                </a:pathLst>
              </a:custGeom>
              <a:solidFill>
                <a:srgbClr val="FFBAA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8" name="Google Shape;958;p42"/>
              <p:cNvSpPr/>
              <p:nvPr/>
            </p:nvSpPr>
            <p:spPr>
              <a:xfrm>
                <a:off x="3253720" y="2578676"/>
                <a:ext cx="59243" cy="64544"/>
              </a:xfrm>
              <a:custGeom>
                <a:avLst/>
                <a:gdLst/>
                <a:ahLst/>
                <a:cxnLst/>
                <a:rect l="l" t="t" r="r" b="b"/>
                <a:pathLst>
                  <a:path w="4337" h="4725" extrusionOk="0">
                    <a:moveTo>
                      <a:pt x="982" y="1"/>
                    </a:moveTo>
                    <a:cubicBezTo>
                      <a:pt x="759" y="1"/>
                      <a:pt x="540" y="86"/>
                      <a:pt x="370" y="255"/>
                    </a:cubicBezTo>
                    <a:cubicBezTo>
                      <a:pt x="1" y="591"/>
                      <a:pt x="1" y="1196"/>
                      <a:pt x="337" y="1633"/>
                    </a:cubicBezTo>
                    <a:lnTo>
                      <a:pt x="2756" y="4725"/>
                    </a:lnTo>
                    <a:lnTo>
                      <a:pt x="4336" y="3145"/>
                    </a:lnTo>
                    <a:lnTo>
                      <a:pt x="1715" y="356"/>
                    </a:lnTo>
                    <a:cubicBezTo>
                      <a:pt x="1514" y="119"/>
                      <a:pt x="1245" y="1"/>
                      <a:pt x="982" y="1"/>
                    </a:cubicBezTo>
                    <a:close/>
                  </a:path>
                </a:pathLst>
              </a:custGeom>
              <a:solidFill>
                <a:srgbClr val="FFBAA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9" name="Google Shape;959;p42"/>
              <p:cNvSpPr/>
              <p:nvPr/>
            </p:nvSpPr>
            <p:spPr>
              <a:xfrm>
                <a:off x="2982391" y="2369268"/>
                <a:ext cx="384734" cy="353371"/>
              </a:xfrm>
              <a:custGeom>
                <a:avLst/>
                <a:gdLst/>
                <a:ahLst/>
                <a:cxnLst/>
                <a:rect l="l" t="t" r="r" b="b"/>
                <a:pathLst>
                  <a:path w="28165" h="25869" extrusionOk="0">
                    <a:moveTo>
                      <a:pt x="14083" y="1"/>
                    </a:moveTo>
                    <a:cubicBezTo>
                      <a:pt x="8041" y="1"/>
                      <a:pt x="2649" y="4220"/>
                      <a:pt x="1412" y="10376"/>
                    </a:cubicBezTo>
                    <a:cubicBezTo>
                      <a:pt x="1" y="17366"/>
                      <a:pt x="4504" y="24189"/>
                      <a:pt x="11495" y="25600"/>
                    </a:cubicBezTo>
                    <a:cubicBezTo>
                      <a:pt x="12376" y="25782"/>
                      <a:pt x="13254" y="25869"/>
                      <a:pt x="14118" y="25869"/>
                    </a:cubicBezTo>
                    <a:cubicBezTo>
                      <a:pt x="20146" y="25869"/>
                      <a:pt x="25519" y="21632"/>
                      <a:pt x="26753" y="15518"/>
                    </a:cubicBezTo>
                    <a:cubicBezTo>
                      <a:pt x="28165" y="8527"/>
                      <a:pt x="23661" y="1705"/>
                      <a:pt x="16671" y="259"/>
                    </a:cubicBezTo>
                    <a:cubicBezTo>
                      <a:pt x="15802" y="85"/>
                      <a:pt x="14936" y="1"/>
                      <a:pt x="1408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1" name="Google Shape;961;p42"/>
              <p:cNvSpPr/>
              <p:nvPr/>
            </p:nvSpPr>
            <p:spPr>
              <a:xfrm>
                <a:off x="3560851" y="2637974"/>
                <a:ext cx="266288" cy="270154"/>
              </a:xfrm>
              <a:custGeom>
                <a:avLst/>
                <a:gdLst/>
                <a:ahLst/>
                <a:cxnLst/>
                <a:rect l="l" t="t" r="r" b="b"/>
                <a:pathLst>
                  <a:path w="19494" h="19777" extrusionOk="0">
                    <a:moveTo>
                      <a:pt x="10055" y="0"/>
                    </a:moveTo>
                    <a:cubicBezTo>
                      <a:pt x="9692" y="0"/>
                      <a:pt x="9478" y="14"/>
                      <a:pt x="9478" y="14"/>
                    </a:cubicBezTo>
                    <a:lnTo>
                      <a:pt x="4370" y="955"/>
                    </a:lnTo>
                    <a:cubicBezTo>
                      <a:pt x="1" y="4350"/>
                      <a:pt x="1110" y="19776"/>
                      <a:pt x="1110" y="19776"/>
                    </a:cubicBezTo>
                    <a:lnTo>
                      <a:pt x="19124" y="19776"/>
                    </a:lnTo>
                    <a:cubicBezTo>
                      <a:pt x="18653" y="11408"/>
                      <a:pt x="19494" y="5224"/>
                      <a:pt x="17477" y="2669"/>
                    </a:cubicBezTo>
                    <a:cubicBezTo>
                      <a:pt x="15506" y="239"/>
                      <a:pt x="11538" y="0"/>
                      <a:pt x="1005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2" name="Google Shape;962;p42"/>
              <p:cNvSpPr/>
              <p:nvPr/>
            </p:nvSpPr>
            <p:spPr>
              <a:xfrm>
                <a:off x="3689857" y="2663300"/>
                <a:ext cx="224516" cy="379338"/>
              </a:xfrm>
              <a:custGeom>
                <a:avLst/>
                <a:gdLst/>
                <a:ahLst/>
                <a:cxnLst/>
                <a:rect l="l" t="t" r="r" b="b"/>
                <a:pathLst>
                  <a:path w="16436" h="27770" extrusionOk="0">
                    <a:moveTo>
                      <a:pt x="4082" y="0"/>
                    </a:moveTo>
                    <a:cubicBezTo>
                      <a:pt x="3396" y="0"/>
                      <a:pt x="2700" y="199"/>
                      <a:pt x="2084" y="614"/>
                    </a:cubicBezTo>
                    <a:cubicBezTo>
                      <a:pt x="438" y="1723"/>
                      <a:pt x="1" y="3941"/>
                      <a:pt x="1110" y="5554"/>
                    </a:cubicBezTo>
                    <a:lnTo>
                      <a:pt x="8168" y="16107"/>
                    </a:lnTo>
                    <a:lnTo>
                      <a:pt x="3362" y="21922"/>
                    </a:lnTo>
                    <a:cubicBezTo>
                      <a:pt x="2118" y="23468"/>
                      <a:pt x="2353" y="25719"/>
                      <a:pt x="3866" y="26963"/>
                    </a:cubicBezTo>
                    <a:cubicBezTo>
                      <a:pt x="4538" y="27501"/>
                      <a:pt x="5344" y="27770"/>
                      <a:pt x="6117" y="27770"/>
                    </a:cubicBezTo>
                    <a:cubicBezTo>
                      <a:pt x="7159" y="27770"/>
                      <a:pt x="8168" y="27333"/>
                      <a:pt x="8873" y="26459"/>
                    </a:cubicBezTo>
                    <a:lnTo>
                      <a:pt x="15360" y="18594"/>
                    </a:lnTo>
                    <a:cubicBezTo>
                      <a:pt x="16368" y="17384"/>
                      <a:pt x="16435" y="15637"/>
                      <a:pt x="15561" y="14326"/>
                    </a:cubicBezTo>
                    <a:lnTo>
                      <a:pt x="7025" y="1588"/>
                    </a:lnTo>
                    <a:cubicBezTo>
                      <a:pt x="6351" y="557"/>
                      <a:pt x="5230" y="0"/>
                      <a:pt x="4082" y="0"/>
                    </a:cubicBezTo>
                    <a:close/>
                  </a:path>
                </a:pathLst>
              </a:custGeom>
              <a:solidFill>
                <a:srgbClr val="FFBAA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3" name="Google Shape;963;p42"/>
              <p:cNvSpPr/>
              <p:nvPr/>
            </p:nvSpPr>
            <p:spPr>
              <a:xfrm>
                <a:off x="3694911" y="2942824"/>
                <a:ext cx="89541" cy="54353"/>
              </a:xfrm>
              <a:custGeom>
                <a:avLst/>
                <a:gdLst/>
                <a:ahLst/>
                <a:cxnLst/>
                <a:rect l="l" t="t" r="r" b="b"/>
                <a:pathLst>
                  <a:path w="6555" h="3979" extrusionOk="0">
                    <a:moveTo>
                      <a:pt x="4564" y="1"/>
                    </a:moveTo>
                    <a:cubicBezTo>
                      <a:pt x="4432" y="1"/>
                      <a:pt x="4296" y="27"/>
                      <a:pt x="4168" y="81"/>
                    </a:cubicBezTo>
                    <a:cubicBezTo>
                      <a:pt x="2387" y="854"/>
                      <a:pt x="807" y="1929"/>
                      <a:pt x="807" y="1929"/>
                    </a:cubicBezTo>
                    <a:cubicBezTo>
                      <a:pt x="269" y="2198"/>
                      <a:pt x="0" y="2769"/>
                      <a:pt x="168" y="3307"/>
                    </a:cubicBezTo>
                    <a:cubicBezTo>
                      <a:pt x="299" y="3724"/>
                      <a:pt x="711" y="3979"/>
                      <a:pt x="1156" y="3979"/>
                    </a:cubicBezTo>
                    <a:cubicBezTo>
                      <a:pt x="1286" y="3979"/>
                      <a:pt x="1418" y="3957"/>
                      <a:pt x="1546" y="3912"/>
                    </a:cubicBezTo>
                    <a:lnTo>
                      <a:pt x="2756" y="3442"/>
                    </a:lnTo>
                    <a:cubicBezTo>
                      <a:pt x="2756" y="3442"/>
                      <a:pt x="3053" y="3707"/>
                      <a:pt x="3644" y="3707"/>
                    </a:cubicBezTo>
                    <a:cubicBezTo>
                      <a:pt x="4277" y="3707"/>
                      <a:pt x="5249" y="3401"/>
                      <a:pt x="6554" y="2131"/>
                    </a:cubicBezTo>
                    <a:lnTo>
                      <a:pt x="5277" y="350"/>
                    </a:lnTo>
                    <a:cubicBezTo>
                      <a:pt x="5117" y="121"/>
                      <a:pt x="4847" y="1"/>
                      <a:pt x="4564" y="1"/>
                    </a:cubicBezTo>
                    <a:close/>
                  </a:path>
                </a:pathLst>
              </a:custGeom>
              <a:solidFill>
                <a:srgbClr val="FFBAA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4" name="Google Shape;964;p42"/>
              <p:cNvSpPr/>
              <p:nvPr/>
            </p:nvSpPr>
            <p:spPr>
              <a:xfrm>
                <a:off x="3710060" y="2943002"/>
                <a:ext cx="115249" cy="111575"/>
              </a:xfrm>
              <a:custGeom>
                <a:avLst/>
                <a:gdLst/>
                <a:ahLst/>
                <a:cxnLst/>
                <a:rect l="l" t="t" r="r" b="b"/>
                <a:pathLst>
                  <a:path w="8437" h="8168" extrusionOk="0">
                    <a:moveTo>
                      <a:pt x="3429" y="0"/>
                    </a:moveTo>
                    <a:lnTo>
                      <a:pt x="0" y="3765"/>
                    </a:lnTo>
                    <a:lnTo>
                      <a:pt x="4638" y="8167"/>
                    </a:lnTo>
                    <a:cubicBezTo>
                      <a:pt x="4638" y="8167"/>
                      <a:pt x="7025" y="7226"/>
                      <a:pt x="8268" y="4739"/>
                    </a:cubicBezTo>
                    <a:cubicBezTo>
                      <a:pt x="8436" y="4437"/>
                      <a:pt x="7562" y="2924"/>
                      <a:pt x="7293" y="2689"/>
                    </a:cubicBezTo>
                    <a:lnTo>
                      <a:pt x="3429" y="0"/>
                    </a:lnTo>
                    <a:close/>
                  </a:path>
                </a:pathLst>
              </a:custGeom>
              <a:solidFill>
                <a:srgbClr val="FFBAA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5" name="Google Shape;965;p42"/>
              <p:cNvSpPr/>
              <p:nvPr/>
            </p:nvSpPr>
            <p:spPr>
              <a:xfrm>
                <a:off x="3675172" y="2985703"/>
                <a:ext cx="67494" cy="58998"/>
              </a:xfrm>
              <a:custGeom>
                <a:avLst/>
                <a:gdLst/>
                <a:ahLst/>
                <a:cxnLst/>
                <a:rect l="l" t="t" r="r" b="b"/>
                <a:pathLst>
                  <a:path w="4941" h="4319" extrusionOk="0">
                    <a:moveTo>
                      <a:pt x="3361" y="0"/>
                    </a:moveTo>
                    <a:lnTo>
                      <a:pt x="437" y="2689"/>
                    </a:lnTo>
                    <a:cubicBezTo>
                      <a:pt x="34" y="3058"/>
                      <a:pt x="0" y="3697"/>
                      <a:pt x="370" y="4067"/>
                    </a:cubicBezTo>
                    <a:cubicBezTo>
                      <a:pt x="538" y="4235"/>
                      <a:pt x="773" y="4319"/>
                      <a:pt x="1017" y="4319"/>
                    </a:cubicBezTo>
                    <a:cubicBezTo>
                      <a:pt x="1261" y="4319"/>
                      <a:pt x="1513" y="4235"/>
                      <a:pt x="1714" y="4067"/>
                    </a:cubicBezTo>
                    <a:lnTo>
                      <a:pt x="4941" y="1546"/>
                    </a:lnTo>
                    <a:lnTo>
                      <a:pt x="3361" y="0"/>
                    </a:lnTo>
                    <a:close/>
                  </a:path>
                </a:pathLst>
              </a:custGeom>
              <a:solidFill>
                <a:srgbClr val="FFBAA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6" name="Google Shape;966;p42"/>
              <p:cNvSpPr/>
              <p:nvPr/>
            </p:nvSpPr>
            <p:spPr>
              <a:xfrm>
                <a:off x="3718788" y="3021970"/>
                <a:ext cx="62440" cy="63205"/>
              </a:xfrm>
              <a:custGeom>
                <a:avLst/>
                <a:gdLst/>
                <a:ahLst/>
                <a:cxnLst/>
                <a:rect l="l" t="t" r="r" b="b"/>
                <a:pathLst>
                  <a:path w="4571" h="4627" extrusionOk="0">
                    <a:moveTo>
                      <a:pt x="2924" y="0"/>
                    </a:moveTo>
                    <a:lnTo>
                      <a:pt x="370" y="3126"/>
                    </a:lnTo>
                    <a:cubicBezTo>
                      <a:pt x="0" y="3563"/>
                      <a:pt x="0" y="4134"/>
                      <a:pt x="370" y="4436"/>
                    </a:cubicBezTo>
                    <a:cubicBezTo>
                      <a:pt x="527" y="4565"/>
                      <a:pt x="721" y="4627"/>
                      <a:pt x="923" y="4627"/>
                    </a:cubicBezTo>
                    <a:cubicBezTo>
                      <a:pt x="1195" y="4627"/>
                      <a:pt x="1482" y="4514"/>
                      <a:pt x="1714" y="4302"/>
                    </a:cubicBezTo>
                    <a:lnTo>
                      <a:pt x="4571" y="1277"/>
                    </a:lnTo>
                    <a:lnTo>
                      <a:pt x="2924" y="0"/>
                    </a:lnTo>
                    <a:close/>
                  </a:path>
                </a:pathLst>
              </a:custGeom>
              <a:solidFill>
                <a:srgbClr val="FFBAA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7" name="Google Shape;967;p42"/>
              <p:cNvSpPr/>
              <p:nvPr/>
            </p:nvSpPr>
            <p:spPr>
              <a:xfrm>
                <a:off x="3749086" y="3032530"/>
                <a:ext cx="46840" cy="55446"/>
              </a:xfrm>
              <a:custGeom>
                <a:avLst/>
                <a:gdLst/>
                <a:ahLst/>
                <a:cxnLst/>
                <a:rect l="l" t="t" r="r" b="b"/>
                <a:pathLst>
                  <a:path w="3429" h="4059" extrusionOk="0">
                    <a:moveTo>
                      <a:pt x="1849" y="0"/>
                    </a:moveTo>
                    <a:lnTo>
                      <a:pt x="235" y="2924"/>
                    </a:lnTo>
                    <a:cubicBezTo>
                      <a:pt x="0" y="3361"/>
                      <a:pt x="101" y="3865"/>
                      <a:pt x="471" y="4000"/>
                    </a:cubicBezTo>
                    <a:cubicBezTo>
                      <a:pt x="551" y="4039"/>
                      <a:pt x="638" y="4059"/>
                      <a:pt x="728" y="4059"/>
                    </a:cubicBezTo>
                    <a:cubicBezTo>
                      <a:pt x="1017" y="4059"/>
                      <a:pt x="1333" y="3862"/>
                      <a:pt x="1513" y="3529"/>
                    </a:cubicBezTo>
                    <a:lnTo>
                      <a:pt x="3428" y="639"/>
                    </a:lnTo>
                    <a:lnTo>
                      <a:pt x="1849" y="0"/>
                    </a:lnTo>
                    <a:close/>
                  </a:path>
                </a:pathLst>
              </a:custGeom>
              <a:solidFill>
                <a:srgbClr val="FFBAA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8" name="Google Shape;968;p42"/>
              <p:cNvSpPr/>
              <p:nvPr/>
            </p:nvSpPr>
            <p:spPr>
              <a:xfrm>
                <a:off x="3693067" y="3009567"/>
                <a:ext cx="62003" cy="61388"/>
              </a:xfrm>
              <a:custGeom>
                <a:avLst/>
                <a:gdLst/>
                <a:ahLst/>
                <a:cxnLst/>
                <a:rect l="l" t="t" r="r" b="b"/>
                <a:pathLst>
                  <a:path w="4539" h="4494" extrusionOk="0">
                    <a:moveTo>
                      <a:pt x="2757" y="1"/>
                    </a:moveTo>
                    <a:lnTo>
                      <a:pt x="337" y="2925"/>
                    </a:lnTo>
                    <a:cubicBezTo>
                      <a:pt x="1" y="3362"/>
                      <a:pt x="35" y="3967"/>
                      <a:pt x="438" y="4303"/>
                    </a:cubicBezTo>
                    <a:cubicBezTo>
                      <a:pt x="595" y="4431"/>
                      <a:pt x="795" y="4493"/>
                      <a:pt x="1001" y="4493"/>
                    </a:cubicBezTo>
                    <a:cubicBezTo>
                      <a:pt x="1280" y="4493"/>
                      <a:pt x="1570" y="4381"/>
                      <a:pt x="1782" y="4168"/>
                    </a:cubicBezTo>
                    <a:lnTo>
                      <a:pt x="4538" y="1311"/>
                    </a:lnTo>
                    <a:lnTo>
                      <a:pt x="2757" y="1"/>
                    </a:lnTo>
                    <a:close/>
                  </a:path>
                </a:pathLst>
              </a:custGeom>
              <a:solidFill>
                <a:srgbClr val="FFBAA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" name="Google Shape;969;p42"/>
              <p:cNvSpPr/>
              <p:nvPr/>
            </p:nvSpPr>
            <p:spPr>
              <a:xfrm>
                <a:off x="3681141" y="2657795"/>
                <a:ext cx="172171" cy="158046"/>
              </a:xfrm>
              <a:custGeom>
                <a:avLst/>
                <a:gdLst/>
                <a:ahLst/>
                <a:cxnLst/>
                <a:rect l="l" t="t" r="r" b="b"/>
                <a:pathLst>
                  <a:path w="12604" h="11570" extrusionOk="0">
                    <a:moveTo>
                      <a:pt x="5427" y="1"/>
                    </a:moveTo>
                    <a:cubicBezTo>
                      <a:pt x="4388" y="1"/>
                      <a:pt x="3340" y="332"/>
                      <a:pt x="2454" y="1017"/>
                    </a:cubicBezTo>
                    <a:cubicBezTo>
                      <a:pt x="437" y="2596"/>
                      <a:pt x="0" y="5453"/>
                      <a:pt x="1412" y="7570"/>
                    </a:cubicBezTo>
                    <a:lnTo>
                      <a:pt x="4369" y="11570"/>
                    </a:lnTo>
                    <a:lnTo>
                      <a:pt x="12603" y="6461"/>
                    </a:lnTo>
                    <a:lnTo>
                      <a:pt x="9478" y="2159"/>
                    </a:lnTo>
                    <a:cubicBezTo>
                      <a:pt x="8529" y="747"/>
                      <a:pt x="6988" y="1"/>
                      <a:pt x="542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0" name="Google Shape;970;p42"/>
              <p:cNvSpPr/>
              <p:nvPr/>
            </p:nvSpPr>
            <p:spPr>
              <a:xfrm>
                <a:off x="3684352" y="2739782"/>
                <a:ext cx="72084" cy="77903"/>
              </a:xfrm>
              <a:custGeom>
                <a:avLst/>
                <a:gdLst/>
                <a:ahLst/>
                <a:cxnLst/>
                <a:rect l="l" t="t" r="r" b="b"/>
                <a:pathLst>
                  <a:path w="5277" h="5703" extrusionOk="0">
                    <a:moveTo>
                      <a:pt x="149" y="0"/>
                    </a:moveTo>
                    <a:cubicBezTo>
                      <a:pt x="123" y="0"/>
                      <a:pt x="95" y="8"/>
                      <a:pt x="68" y="22"/>
                    </a:cubicBezTo>
                    <a:cubicBezTo>
                      <a:pt x="34" y="56"/>
                      <a:pt x="0" y="157"/>
                      <a:pt x="34" y="190"/>
                    </a:cubicBezTo>
                    <a:lnTo>
                      <a:pt x="4033" y="5635"/>
                    </a:lnTo>
                    <a:cubicBezTo>
                      <a:pt x="4067" y="5669"/>
                      <a:pt x="4101" y="5702"/>
                      <a:pt x="4134" y="5702"/>
                    </a:cubicBezTo>
                    <a:cubicBezTo>
                      <a:pt x="4168" y="5702"/>
                      <a:pt x="4168" y="5702"/>
                      <a:pt x="4201" y="5669"/>
                    </a:cubicBezTo>
                    <a:lnTo>
                      <a:pt x="5210" y="5064"/>
                    </a:lnTo>
                    <a:cubicBezTo>
                      <a:pt x="5243" y="5030"/>
                      <a:pt x="5277" y="4963"/>
                      <a:pt x="5243" y="4896"/>
                    </a:cubicBezTo>
                    <a:cubicBezTo>
                      <a:pt x="5224" y="4856"/>
                      <a:pt x="5192" y="4840"/>
                      <a:pt x="5156" y="4840"/>
                    </a:cubicBezTo>
                    <a:cubicBezTo>
                      <a:pt x="5131" y="4840"/>
                      <a:pt x="5103" y="4848"/>
                      <a:pt x="5075" y="4862"/>
                    </a:cubicBezTo>
                    <a:lnTo>
                      <a:pt x="4168" y="5433"/>
                    </a:lnTo>
                    <a:lnTo>
                      <a:pt x="236" y="56"/>
                    </a:lnTo>
                    <a:cubicBezTo>
                      <a:pt x="216" y="17"/>
                      <a:pt x="185" y="0"/>
                      <a:pt x="14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1" name="Google Shape;971;p42"/>
              <p:cNvSpPr/>
              <p:nvPr/>
            </p:nvSpPr>
            <p:spPr>
              <a:xfrm>
                <a:off x="3588854" y="2532574"/>
                <a:ext cx="101480" cy="132242"/>
              </a:xfrm>
              <a:custGeom>
                <a:avLst/>
                <a:gdLst/>
                <a:ahLst/>
                <a:cxnLst/>
                <a:rect l="l" t="t" r="r" b="b"/>
                <a:pathLst>
                  <a:path w="7429" h="9681" extrusionOk="0">
                    <a:moveTo>
                      <a:pt x="3563" y="0"/>
                    </a:moveTo>
                    <a:lnTo>
                      <a:pt x="1" y="4403"/>
                    </a:lnTo>
                    <a:lnTo>
                      <a:pt x="1513" y="9243"/>
                    </a:lnTo>
                    <a:cubicBezTo>
                      <a:pt x="1513" y="9243"/>
                      <a:pt x="2134" y="9680"/>
                      <a:pt x="3211" y="9680"/>
                    </a:cubicBezTo>
                    <a:cubicBezTo>
                      <a:pt x="4246" y="9680"/>
                      <a:pt x="5700" y="9277"/>
                      <a:pt x="7428" y="7697"/>
                    </a:cubicBezTo>
                    <a:lnTo>
                      <a:pt x="3563" y="0"/>
                    </a:lnTo>
                    <a:close/>
                  </a:path>
                </a:pathLst>
              </a:custGeom>
              <a:solidFill>
                <a:srgbClr val="FFB9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2" name="Google Shape;972;p42"/>
              <p:cNvSpPr/>
              <p:nvPr/>
            </p:nvSpPr>
            <p:spPr>
              <a:xfrm>
                <a:off x="3591614" y="2584905"/>
                <a:ext cx="37661" cy="44545"/>
              </a:xfrm>
              <a:custGeom>
                <a:avLst/>
                <a:gdLst/>
                <a:ahLst/>
                <a:cxnLst/>
                <a:rect l="l" t="t" r="r" b="b"/>
                <a:pathLst>
                  <a:path w="2757" h="3261" extrusionOk="0">
                    <a:moveTo>
                      <a:pt x="2756" y="1"/>
                    </a:moveTo>
                    <a:lnTo>
                      <a:pt x="0" y="1244"/>
                    </a:lnTo>
                    <a:lnTo>
                      <a:pt x="639" y="3261"/>
                    </a:lnTo>
                    <a:lnTo>
                      <a:pt x="2756" y="1"/>
                    </a:lnTo>
                    <a:close/>
                  </a:path>
                </a:pathLst>
              </a:custGeom>
              <a:solidFill>
                <a:srgbClr val="31171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3" name="Google Shape;973;p42"/>
              <p:cNvSpPr/>
              <p:nvPr/>
            </p:nvSpPr>
            <p:spPr>
              <a:xfrm>
                <a:off x="3519079" y="2439344"/>
                <a:ext cx="161352" cy="168920"/>
              </a:xfrm>
              <a:custGeom>
                <a:avLst/>
                <a:gdLst/>
                <a:ahLst/>
                <a:cxnLst/>
                <a:rect l="l" t="t" r="r" b="b"/>
                <a:pathLst>
                  <a:path w="11812" h="12366" extrusionOk="0">
                    <a:moveTo>
                      <a:pt x="4283" y="0"/>
                    </a:moveTo>
                    <a:cubicBezTo>
                      <a:pt x="4070" y="0"/>
                      <a:pt x="3852" y="12"/>
                      <a:pt x="3630" y="36"/>
                    </a:cubicBezTo>
                    <a:cubicBezTo>
                      <a:pt x="3496" y="70"/>
                      <a:pt x="3395" y="104"/>
                      <a:pt x="3260" y="104"/>
                    </a:cubicBezTo>
                    <a:cubicBezTo>
                      <a:pt x="3260" y="104"/>
                      <a:pt x="303" y="675"/>
                      <a:pt x="101" y="3969"/>
                    </a:cubicBezTo>
                    <a:cubicBezTo>
                      <a:pt x="101" y="3969"/>
                      <a:pt x="0" y="5884"/>
                      <a:pt x="303" y="9279"/>
                    </a:cubicBezTo>
                    <a:cubicBezTo>
                      <a:pt x="480" y="11314"/>
                      <a:pt x="2209" y="12365"/>
                      <a:pt x="3834" y="12365"/>
                    </a:cubicBezTo>
                    <a:cubicBezTo>
                      <a:pt x="4061" y="12365"/>
                      <a:pt x="4286" y="12345"/>
                      <a:pt x="4504" y="12303"/>
                    </a:cubicBezTo>
                    <a:cubicBezTo>
                      <a:pt x="5579" y="12068"/>
                      <a:pt x="7596" y="11026"/>
                      <a:pt x="8671" y="10220"/>
                    </a:cubicBezTo>
                    <a:lnTo>
                      <a:pt x="8335" y="9682"/>
                    </a:lnTo>
                    <a:cubicBezTo>
                      <a:pt x="11811" y="6013"/>
                      <a:pt x="9122" y="0"/>
                      <a:pt x="4283" y="0"/>
                    </a:cubicBezTo>
                    <a:close/>
                  </a:path>
                </a:pathLst>
              </a:custGeom>
              <a:solidFill>
                <a:srgbClr val="FFB9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4" name="Google Shape;974;p42"/>
              <p:cNvSpPr/>
              <p:nvPr/>
            </p:nvSpPr>
            <p:spPr>
              <a:xfrm>
                <a:off x="3511266" y="2532574"/>
                <a:ext cx="17471" cy="28017"/>
              </a:xfrm>
              <a:custGeom>
                <a:avLst/>
                <a:gdLst/>
                <a:ahLst/>
                <a:cxnLst/>
                <a:rect l="l" t="t" r="r" b="b"/>
                <a:pathLst>
                  <a:path w="1279" h="2051" extrusionOk="0">
                    <a:moveTo>
                      <a:pt x="1009" y="0"/>
                    </a:moveTo>
                    <a:lnTo>
                      <a:pt x="203" y="1445"/>
                    </a:lnTo>
                    <a:cubicBezTo>
                      <a:pt x="1" y="1748"/>
                      <a:pt x="35" y="1950"/>
                      <a:pt x="236" y="1983"/>
                    </a:cubicBezTo>
                    <a:lnTo>
                      <a:pt x="1278" y="2050"/>
                    </a:lnTo>
                    <a:lnTo>
                      <a:pt x="1009" y="0"/>
                    </a:lnTo>
                    <a:close/>
                  </a:path>
                </a:pathLst>
              </a:custGeom>
              <a:solidFill>
                <a:srgbClr val="FFB9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5" name="Google Shape;975;p42"/>
              <p:cNvSpPr/>
              <p:nvPr/>
            </p:nvSpPr>
            <p:spPr>
              <a:xfrm>
                <a:off x="3511266" y="2410522"/>
                <a:ext cx="201936" cy="172102"/>
              </a:xfrm>
              <a:custGeom>
                <a:avLst/>
                <a:gdLst/>
                <a:ahLst/>
                <a:cxnLst/>
                <a:rect l="l" t="t" r="r" b="b"/>
                <a:pathLst>
                  <a:path w="14783" h="12599" extrusionOk="0">
                    <a:moveTo>
                      <a:pt x="7702" y="0"/>
                    </a:moveTo>
                    <a:cubicBezTo>
                      <a:pt x="7502" y="0"/>
                      <a:pt x="7299" y="10"/>
                      <a:pt x="7092" y="29"/>
                    </a:cubicBezTo>
                    <a:cubicBezTo>
                      <a:pt x="1" y="634"/>
                      <a:pt x="774" y="5373"/>
                      <a:pt x="774" y="5373"/>
                    </a:cubicBezTo>
                    <a:cubicBezTo>
                      <a:pt x="1303" y="5444"/>
                      <a:pt x="1920" y="5471"/>
                      <a:pt x="2541" y="5471"/>
                    </a:cubicBezTo>
                    <a:cubicBezTo>
                      <a:pt x="4248" y="5471"/>
                      <a:pt x="5983" y="5272"/>
                      <a:pt x="5983" y="5272"/>
                    </a:cubicBezTo>
                    <a:lnTo>
                      <a:pt x="6790" y="8398"/>
                    </a:lnTo>
                    <a:lnTo>
                      <a:pt x="9512" y="8498"/>
                    </a:lnTo>
                    <a:cubicBezTo>
                      <a:pt x="8874" y="10515"/>
                      <a:pt x="10688" y="12599"/>
                      <a:pt x="10688" y="12599"/>
                    </a:cubicBezTo>
                    <a:cubicBezTo>
                      <a:pt x="11596" y="10212"/>
                      <a:pt x="12974" y="8666"/>
                      <a:pt x="13209" y="8061"/>
                    </a:cubicBezTo>
                    <a:cubicBezTo>
                      <a:pt x="14783" y="4368"/>
                      <a:pt x="11999" y="0"/>
                      <a:pt x="770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6" name="Google Shape;976;p42"/>
              <p:cNvSpPr/>
              <p:nvPr/>
            </p:nvSpPr>
            <p:spPr>
              <a:xfrm>
                <a:off x="3609058" y="2497167"/>
                <a:ext cx="52345" cy="50624"/>
              </a:xfrm>
              <a:custGeom>
                <a:avLst/>
                <a:gdLst/>
                <a:ahLst/>
                <a:cxnLst/>
                <a:rect l="l" t="t" r="r" b="b"/>
                <a:pathLst>
                  <a:path w="3832" h="3706" extrusionOk="0">
                    <a:moveTo>
                      <a:pt x="1941" y="0"/>
                    </a:moveTo>
                    <a:cubicBezTo>
                      <a:pt x="1900" y="0"/>
                      <a:pt x="1858" y="2"/>
                      <a:pt x="1815" y="4"/>
                    </a:cubicBezTo>
                    <a:cubicBezTo>
                      <a:pt x="807" y="72"/>
                      <a:pt x="1" y="945"/>
                      <a:pt x="68" y="1954"/>
                    </a:cubicBezTo>
                    <a:cubicBezTo>
                      <a:pt x="132" y="2953"/>
                      <a:pt x="939" y="3705"/>
                      <a:pt x="1925" y="3705"/>
                    </a:cubicBezTo>
                    <a:cubicBezTo>
                      <a:pt x="1966" y="3705"/>
                      <a:pt x="2008" y="3704"/>
                      <a:pt x="2051" y="3701"/>
                    </a:cubicBezTo>
                    <a:cubicBezTo>
                      <a:pt x="3059" y="3668"/>
                      <a:pt x="3832" y="2760"/>
                      <a:pt x="3798" y="1752"/>
                    </a:cubicBezTo>
                    <a:cubicBezTo>
                      <a:pt x="3734" y="752"/>
                      <a:pt x="2927" y="0"/>
                      <a:pt x="1941" y="0"/>
                    </a:cubicBezTo>
                    <a:close/>
                  </a:path>
                </a:pathLst>
              </a:custGeom>
              <a:solidFill>
                <a:srgbClr val="FFB9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7" name="Google Shape;977;p42"/>
              <p:cNvSpPr/>
              <p:nvPr/>
            </p:nvSpPr>
            <p:spPr>
              <a:xfrm>
                <a:off x="3622376" y="2511824"/>
                <a:ext cx="21132" cy="18468"/>
              </a:xfrm>
              <a:custGeom>
                <a:avLst/>
                <a:gdLst/>
                <a:ahLst/>
                <a:cxnLst/>
                <a:rect l="l" t="t" r="r" b="b"/>
                <a:pathLst>
                  <a:path w="1547" h="1352" extrusionOk="0">
                    <a:moveTo>
                      <a:pt x="1251" y="1"/>
                    </a:moveTo>
                    <a:cubicBezTo>
                      <a:pt x="885" y="1"/>
                      <a:pt x="576" y="104"/>
                      <a:pt x="370" y="309"/>
                    </a:cubicBezTo>
                    <a:cubicBezTo>
                      <a:pt x="0" y="645"/>
                      <a:pt x="0" y="1183"/>
                      <a:pt x="0" y="1217"/>
                    </a:cubicBezTo>
                    <a:cubicBezTo>
                      <a:pt x="0" y="1284"/>
                      <a:pt x="67" y="1351"/>
                      <a:pt x="168" y="1351"/>
                    </a:cubicBezTo>
                    <a:cubicBezTo>
                      <a:pt x="235" y="1351"/>
                      <a:pt x="303" y="1284"/>
                      <a:pt x="303" y="1183"/>
                    </a:cubicBezTo>
                    <a:cubicBezTo>
                      <a:pt x="303" y="1183"/>
                      <a:pt x="303" y="780"/>
                      <a:pt x="572" y="511"/>
                    </a:cubicBezTo>
                    <a:cubicBezTo>
                      <a:pt x="712" y="371"/>
                      <a:pt x="922" y="301"/>
                      <a:pt x="1202" y="301"/>
                    </a:cubicBezTo>
                    <a:cubicBezTo>
                      <a:pt x="1258" y="301"/>
                      <a:pt x="1317" y="304"/>
                      <a:pt x="1378" y="309"/>
                    </a:cubicBezTo>
                    <a:cubicBezTo>
                      <a:pt x="1390" y="315"/>
                      <a:pt x="1402" y="318"/>
                      <a:pt x="1414" y="318"/>
                    </a:cubicBezTo>
                    <a:cubicBezTo>
                      <a:pt x="1468" y="318"/>
                      <a:pt x="1519" y="258"/>
                      <a:pt x="1546" y="175"/>
                    </a:cubicBezTo>
                    <a:cubicBezTo>
                      <a:pt x="1546" y="108"/>
                      <a:pt x="1479" y="7"/>
                      <a:pt x="1412" y="7"/>
                    </a:cubicBezTo>
                    <a:cubicBezTo>
                      <a:pt x="1357" y="3"/>
                      <a:pt x="1304" y="1"/>
                      <a:pt x="1251" y="1"/>
                    </a:cubicBezTo>
                    <a:close/>
                  </a:path>
                </a:pathLst>
              </a:custGeom>
              <a:solidFill>
                <a:srgbClr val="31171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8" name="Google Shape;978;p42"/>
              <p:cNvSpPr/>
              <p:nvPr/>
            </p:nvSpPr>
            <p:spPr>
              <a:xfrm>
                <a:off x="3682507" y="2417802"/>
                <a:ext cx="203397" cy="167062"/>
              </a:xfrm>
              <a:custGeom>
                <a:avLst/>
                <a:gdLst/>
                <a:ahLst/>
                <a:cxnLst/>
                <a:rect l="l" t="t" r="r" b="b"/>
                <a:pathLst>
                  <a:path w="14890" h="12230" extrusionOk="0">
                    <a:moveTo>
                      <a:pt x="3509" y="1"/>
                    </a:moveTo>
                    <a:cubicBezTo>
                      <a:pt x="767" y="1"/>
                      <a:pt x="1" y="2655"/>
                      <a:pt x="1" y="2655"/>
                    </a:cubicBezTo>
                    <a:lnTo>
                      <a:pt x="203" y="3529"/>
                    </a:lnTo>
                    <a:cubicBezTo>
                      <a:pt x="402" y="3141"/>
                      <a:pt x="689" y="2917"/>
                      <a:pt x="1060" y="2917"/>
                    </a:cubicBezTo>
                    <a:cubicBezTo>
                      <a:pt x="1880" y="2917"/>
                      <a:pt x="3110" y="4011"/>
                      <a:pt x="4706" y="6856"/>
                    </a:cubicBezTo>
                    <a:cubicBezTo>
                      <a:pt x="6605" y="10241"/>
                      <a:pt x="9315" y="12229"/>
                      <a:pt x="11416" y="12229"/>
                    </a:cubicBezTo>
                    <a:cubicBezTo>
                      <a:pt x="11881" y="12229"/>
                      <a:pt x="12315" y="12132"/>
                      <a:pt x="12705" y="11931"/>
                    </a:cubicBezTo>
                    <a:cubicBezTo>
                      <a:pt x="14890" y="10822"/>
                      <a:pt x="13108" y="8201"/>
                      <a:pt x="13108" y="8201"/>
                    </a:cubicBezTo>
                    <a:cubicBezTo>
                      <a:pt x="13108" y="8201"/>
                      <a:pt x="8000" y="773"/>
                      <a:pt x="4471" y="101"/>
                    </a:cubicBezTo>
                    <a:cubicBezTo>
                      <a:pt x="4126" y="32"/>
                      <a:pt x="3806" y="1"/>
                      <a:pt x="350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9" name="Google Shape;979;p42"/>
              <p:cNvSpPr/>
              <p:nvPr/>
            </p:nvSpPr>
            <p:spPr>
              <a:xfrm>
                <a:off x="3528723" y="2499885"/>
                <a:ext cx="27443" cy="9740"/>
              </a:xfrm>
              <a:custGeom>
                <a:avLst/>
                <a:gdLst/>
                <a:ahLst/>
                <a:cxnLst/>
                <a:rect l="l" t="t" r="r" b="b"/>
                <a:pathLst>
                  <a:path w="2009" h="713" extrusionOk="0">
                    <a:moveTo>
                      <a:pt x="1140" y="1"/>
                    </a:moveTo>
                    <a:cubicBezTo>
                      <a:pt x="1083" y="1"/>
                      <a:pt x="1028" y="3"/>
                      <a:pt x="975" y="7"/>
                    </a:cubicBezTo>
                    <a:cubicBezTo>
                      <a:pt x="975" y="7"/>
                      <a:pt x="958" y="6"/>
                      <a:pt x="929" y="6"/>
                    </a:cubicBezTo>
                    <a:cubicBezTo>
                      <a:pt x="740" y="6"/>
                      <a:pt x="29" y="32"/>
                      <a:pt x="0" y="410"/>
                    </a:cubicBezTo>
                    <a:cubicBezTo>
                      <a:pt x="0" y="410"/>
                      <a:pt x="0" y="679"/>
                      <a:pt x="807" y="713"/>
                    </a:cubicBezTo>
                    <a:cubicBezTo>
                      <a:pt x="1647" y="713"/>
                      <a:pt x="1849" y="646"/>
                      <a:pt x="1949" y="377"/>
                    </a:cubicBezTo>
                    <a:cubicBezTo>
                      <a:pt x="2008" y="111"/>
                      <a:pt x="1549" y="1"/>
                      <a:pt x="114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0" name="Google Shape;980;p42"/>
              <p:cNvSpPr/>
              <p:nvPr/>
            </p:nvSpPr>
            <p:spPr>
              <a:xfrm>
                <a:off x="3525049" y="2565440"/>
                <a:ext cx="21583" cy="7090"/>
              </a:xfrm>
              <a:custGeom>
                <a:avLst/>
                <a:gdLst/>
                <a:ahLst/>
                <a:cxnLst/>
                <a:rect l="l" t="t" r="r" b="b"/>
                <a:pathLst>
                  <a:path w="1580" h="519" extrusionOk="0">
                    <a:moveTo>
                      <a:pt x="1404" y="1"/>
                    </a:moveTo>
                    <a:cubicBezTo>
                      <a:pt x="1383" y="1"/>
                      <a:pt x="1363" y="5"/>
                      <a:pt x="1345" y="14"/>
                    </a:cubicBezTo>
                    <a:cubicBezTo>
                      <a:pt x="1078" y="174"/>
                      <a:pt x="773" y="212"/>
                      <a:pt x="546" y="212"/>
                    </a:cubicBezTo>
                    <a:cubicBezTo>
                      <a:pt x="343" y="212"/>
                      <a:pt x="202" y="182"/>
                      <a:pt x="202" y="182"/>
                    </a:cubicBezTo>
                    <a:cubicBezTo>
                      <a:pt x="190" y="176"/>
                      <a:pt x="176" y="173"/>
                      <a:pt x="162" y="173"/>
                    </a:cubicBezTo>
                    <a:cubicBezTo>
                      <a:pt x="101" y="173"/>
                      <a:pt x="34" y="228"/>
                      <a:pt x="34" y="283"/>
                    </a:cubicBezTo>
                    <a:cubicBezTo>
                      <a:pt x="0" y="350"/>
                      <a:pt x="67" y="451"/>
                      <a:pt x="135" y="485"/>
                    </a:cubicBezTo>
                    <a:cubicBezTo>
                      <a:pt x="135" y="485"/>
                      <a:pt x="336" y="518"/>
                      <a:pt x="572" y="518"/>
                    </a:cubicBezTo>
                    <a:cubicBezTo>
                      <a:pt x="840" y="518"/>
                      <a:pt x="1177" y="485"/>
                      <a:pt x="1479" y="283"/>
                    </a:cubicBezTo>
                    <a:cubicBezTo>
                      <a:pt x="1580" y="249"/>
                      <a:pt x="1580" y="149"/>
                      <a:pt x="1546" y="81"/>
                    </a:cubicBezTo>
                    <a:cubicBezTo>
                      <a:pt x="1522" y="32"/>
                      <a:pt x="1461" y="1"/>
                      <a:pt x="1404" y="1"/>
                    </a:cubicBezTo>
                    <a:close/>
                  </a:path>
                </a:pathLst>
              </a:custGeom>
              <a:solidFill>
                <a:srgbClr val="31171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1" name="Google Shape;981;p42"/>
              <p:cNvSpPr/>
              <p:nvPr/>
            </p:nvSpPr>
            <p:spPr>
              <a:xfrm>
                <a:off x="3531018" y="2526823"/>
                <a:ext cx="11488" cy="10587"/>
              </a:xfrm>
              <a:custGeom>
                <a:avLst/>
                <a:gdLst/>
                <a:ahLst/>
                <a:cxnLst/>
                <a:rect l="l" t="t" r="r" b="b"/>
                <a:pathLst>
                  <a:path w="841" h="775" extrusionOk="0">
                    <a:moveTo>
                      <a:pt x="424" y="0"/>
                    </a:moveTo>
                    <a:cubicBezTo>
                      <a:pt x="385" y="0"/>
                      <a:pt x="344" y="6"/>
                      <a:pt x="303" y="18"/>
                    </a:cubicBezTo>
                    <a:cubicBezTo>
                      <a:pt x="101" y="52"/>
                      <a:pt x="0" y="287"/>
                      <a:pt x="34" y="488"/>
                    </a:cubicBezTo>
                    <a:cubicBezTo>
                      <a:pt x="89" y="654"/>
                      <a:pt x="235" y="775"/>
                      <a:pt x="398" y="775"/>
                    </a:cubicBezTo>
                    <a:cubicBezTo>
                      <a:pt x="433" y="775"/>
                      <a:pt x="469" y="769"/>
                      <a:pt x="504" y="757"/>
                    </a:cubicBezTo>
                    <a:cubicBezTo>
                      <a:pt x="740" y="690"/>
                      <a:pt x="840" y="488"/>
                      <a:pt x="807" y="287"/>
                    </a:cubicBezTo>
                    <a:cubicBezTo>
                      <a:pt x="751" y="121"/>
                      <a:pt x="605" y="0"/>
                      <a:pt x="424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2" name="Google Shape;982;p42"/>
              <p:cNvSpPr/>
              <p:nvPr/>
            </p:nvSpPr>
            <p:spPr>
              <a:xfrm>
                <a:off x="1882406" y="3368579"/>
                <a:ext cx="123978" cy="147842"/>
              </a:xfrm>
              <a:custGeom>
                <a:avLst/>
                <a:gdLst/>
                <a:ahLst/>
                <a:cxnLst/>
                <a:rect l="l" t="t" r="r" b="b"/>
                <a:pathLst>
                  <a:path w="9076" h="10823" extrusionOk="0">
                    <a:moveTo>
                      <a:pt x="1" y="1"/>
                    </a:moveTo>
                    <a:lnTo>
                      <a:pt x="2354" y="10823"/>
                    </a:lnTo>
                    <a:lnTo>
                      <a:pt x="9075" y="10823"/>
                    </a:lnTo>
                    <a:lnTo>
                      <a:pt x="6723" y="1"/>
                    </a:lnTo>
                    <a:close/>
                  </a:path>
                </a:pathLst>
              </a:custGeom>
              <a:solidFill>
                <a:srgbClr val="CC87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3" name="Google Shape;983;p42"/>
              <p:cNvSpPr/>
              <p:nvPr/>
            </p:nvSpPr>
            <p:spPr>
              <a:xfrm>
                <a:off x="1884701" y="3487940"/>
                <a:ext cx="244719" cy="83121"/>
              </a:xfrm>
              <a:custGeom>
                <a:avLst/>
                <a:gdLst/>
                <a:ahLst/>
                <a:cxnLst/>
                <a:rect l="l" t="t" r="r" b="b"/>
                <a:pathLst>
                  <a:path w="17915" h="6085" extrusionOk="0">
                    <a:moveTo>
                      <a:pt x="1211" y="1"/>
                    </a:moveTo>
                    <a:cubicBezTo>
                      <a:pt x="169" y="3698"/>
                      <a:pt x="1" y="6084"/>
                      <a:pt x="1" y="6084"/>
                    </a:cubicBezTo>
                    <a:lnTo>
                      <a:pt x="17914" y="6084"/>
                    </a:lnTo>
                    <a:cubicBezTo>
                      <a:pt x="17679" y="4068"/>
                      <a:pt x="16099" y="2555"/>
                      <a:pt x="13243" y="2253"/>
                    </a:cubicBezTo>
                    <a:cubicBezTo>
                      <a:pt x="10386" y="1950"/>
                      <a:pt x="10218" y="1"/>
                      <a:pt x="102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4" name="Google Shape;984;p42"/>
              <p:cNvSpPr/>
              <p:nvPr/>
            </p:nvSpPr>
            <p:spPr>
              <a:xfrm>
                <a:off x="1884701" y="3571048"/>
                <a:ext cx="244719" cy="17457"/>
              </a:xfrm>
              <a:custGeom>
                <a:avLst/>
                <a:gdLst/>
                <a:ahLst/>
                <a:cxnLst/>
                <a:rect l="l" t="t" r="r" b="b"/>
                <a:pathLst>
                  <a:path w="17915" h="1278" extrusionOk="0">
                    <a:moveTo>
                      <a:pt x="1" y="0"/>
                    </a:moveTo>
                    <a:lnTo>
                      <a:pt x="1" y="1277"/>
                    </a:lnTo>
                    <a:lnTo>
                      <a:pt x="17914" y="1277"/>
                    </a:lnTo>
                    <a:lnTo>
                      <a:pt x="17914" y="0"/>
                    </a:lnTo>
                    <a:close/>
                  </a:path>
                </a:pathLst>
              </a:custGeom>
              <a:solidFill>
                <a:srgbClr val="00001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5" name="Google Shape;985;p42"/>
              <p:cNvSpPr/>
              <p:nvPr/>
            </p:nvSpPr>
            <p:spPr>
              <a:xfrm>
                <a:off x="1891135" y="3526052"/>
                <a:ext cx="48671" cy="45010"/>
              </a:xfrm>
              <a:custGeom>
                <a:avLst/>
                <a:gdLst/>
                <a:ahLst/>
                <a:cxnLst/>
                <a:rect l="l" t="t" r="r" b="b"/>
                <a:pathLst>
                  <a:path w="3563" h="3295" extrusionOk="0">
                    <a:moveTo>
                      <a:pt x="34" y="0"/>
                    </a:moveTo>
                    <a:lnTo>
                      <a:pt x="0" y="303"/>
                    </a:lnTo>
                    <a:cubicBezTo>
                      <a:pt x="34" y="303"/>
                      <a:pt x="3260" y="673"/>
                      <a:pt x="3260" y="3294"/>
                    </a:cubicBezTo>
                    <a:lnTo>
                      <a:pt x="3563" y="3294"/>
                    </a:lnTo>
                    <a:cubicBezTo>
                      <a:pt x="3563" y="404"/>
                      <a:pt x="68" y="0"/>
                      <a:pt x="34" y="0"/>
                    </a:cubicBezTo>
                    <a:close/>
                  </a:path>
                </a:pathLst>
              </a:custGeom>
              <a:solidFill>
                <a:srgbClr val="00001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6" name="Google Shape;986;p42"/>
              <p:cNvSpPr/>
              <p:nvPr/>
            </p:nvSpPr>
            <p:spPr>
              <a:xfrm>
                <a:off x="1973778" y="3463448"/>
                <a:ext cx="65199" cy="47468"/>
              </a:xfrm>
              <a:custGeom>
                <a:avLst/>
                <a:gdLst/>
                <a:ahLst/>
                <a:cxnLst/>
                <a:rect l="l" t="t" r="r" b="b"/>
                <a:pathLst>
                  <a:path w="4773" h="3475" extrusionOk="0">
                    <a:moveTo>
                      <a:pt x="1277" y="315"/>
                    </a:moveTo>
                    <a:cubicBezTo>
                      <a:pt x="1378" y="315"/>
                      <a:pt x="1479" y="349"/>
                      <a:pt x="1580" y="382"/>
                    </a:cubicBezTo>
                    <a:cubicBezTo>
                      <a:pt x="2689" y="651"/>
                      <a:pt x="3798" y="2332"/>
                      <a:pt x="4268" y="3037"/>
                    </a:cubicBezTo>
                    <a:cubicBezTo>
                      <a:pt x="2655" y="2601"/>
                      <a:pt x="471" y="1727"/>
                      <a:pt x="336" y="1021"/>
                    </a:cubicBezTo>
                    <a:cubicBezTo>
                      <a:pt x="336" y="954"/>
                      <a:pt x="302" y="752"/>
                      <a:pt x="706" y="517"/>
                    </a:cubicBezTo>
                    <a:cubicBezTo>
                      <a:pt x="874" y="382"/>
                      <a:pt x="1075" y="315"/>
                      <a:pt x="1277" y="315"/>
                    </a:cubicBezTo>
                    <a:close/>
                    <a:moveTo>
                      <a:pt x="1293" y="1"/>
                    </a:moveTo>
                    <a:cubicBezTo>
                      <a:pt x="1025" y="1"/>
                      <a:pt x="773" y="83"/>
                      <a:pt x="538" y="248"/>
                    </a:cubicBezTo>
                    <a:cubicBezTo>
                      <a:pt x="168" y="483"/>
                      <a:pt x="0" y="752"/>
                      <a:pt x="34" y="1055"/>
                    </a:cubicBezTo>
                    <a:cubicBezTo>
                      <a:pt x="235" y="2298"/>
                      <a:pt x="4100" y="3340"/>
                      <a:pt x="4537" y="3474"/>
                    </a:cubicBezTo>
                    <a:lnTo>
                      <a:pt x="4604" y="3474"/>
                    </a:lnTo>
                    <a:cubicBezTo>
                      <a:pt x="4638" y="3474"/>
                      <a:pt x="4672" y="3441"/>
                      <a:pt x="4739" y="3407"/>
                    </a:cubicBezTo>
                    <a:cubicBezTo>
                      <a:pt x="4772" y="3374"/>
                      <a:pt x="4772" y="3273"/>
                      <a:pt x="4739" y="3239"/>
                    </a:cubicBezTo>
                    <a:cubicBezTo>
                      <a:pt x="4672" y="3105"/>
                      <a:pt x="3193" y="450"/>
                      <a:pt x="1647" y="46"/>
                    </a:cubicBezTo>
                    <a:cubicBezTo>
                      <a:pt x="1526" y="16"/>
                      <a:pt x="1408" y="1"/>
                      <a:pt x="1293" y="1"/>
                    </a:cubicBezTo>
                    <a:close/>
                  </a:path>
                </a:pathLst>
              </a:custGeom>
              <a:solidFill>
                <a:srgbClr val="00001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7" name="Google Shape;987;p42"/>
              <p:cNvSpPr/>
              <p:nvPr/>
            </p:nvSpPr>
            <p:spPr>
              <a:xfrm>
                <a:off x="2034374" y="3471193"/>
                <a:ext cx="60609" cy="39723"/>
              </a:xfrm>
              <a:custGeom>
                <a:avLst/>
                <a:gdLst/>
                <a:ahLst/>
                <a:cxnLst/>
                <a:rect l="l" t="t" r="r" b="b"/>
                <a:pathLst>
                  <a:path w="4437" h="2908" extrusionOk="0">
                    <a:moveTo>
                      <a:pt x="3059" y="319"/>
                    </a:moveTo>
                    <a:cubicBezTo>
                      <a:pt x="3294" y="319"/>
                      <a:pt x="3563" y="420"/>
                      <a:pt x="3798" y="656"/>
                    </a:cubicBezTo>
                    <a:cubicBezTo>
                      <a:pt x="4101" y="924"/>
                      <a:pt x="4067" y="1126"/>
                      <a:pt x="4033" y="1193"/>
                    </a:cubicBezTo>
                    <a:cubicBezTo>
                      <a:pt x="3832" y="1798"/>
                      <a:pt x="1882" y="2302"/>
                      <a:pt x="471" y="2538"/>
                    </a:cubicBezTo>
                    <a:cubicBezTo>
                      <a:pt x="874" y="1933"/>
                      <a:pt x="1849" y="521"/>
                      <a:pt x="2857" y="353"/>
                    </a:cubicBezTo>
                    <a:cubicBezTo>
                      <a:pt x="2924" y="353"/>
                      <a:pt x="2991" y="319"/>
                      <a:pt x="3059" y="319"/>
                    </a:cubicBezTo>
                    <a:close/>
                    <a:moveTo>
                      <a:pt x="3039" y="0"/>
                    </a:moveTo>
                    <a:cubicBezTo>
                      <a:pt x="2968" y="0"/>
                      <a:pt x="2896" y="6"/>
                      <a:pt x="2823" y="17"/>
                    </a:cubicBezTo>
                    <a:cubicBezTo>
                      <a:pt x="1378" y="252"/>
                      <a:pt x="68" y="2571"/>
                      <a:pt x="0" y="2672"/>
                    </a:cubicBezTo>
                    <a:cubicBezTo>
                      <a:pt x="0" y="2706"/>
                      <a:pt x="0" y="2773"/>
                      <a:pt x="34" y="2840"/>
                    </a:cubicBezTo>
                    <a:cubicBezTo>
                      <a:pt x="68" y="2874"/>
                      <a:pt x="101" y="2907"/>
                      <a:pt x="168" y="2907"/>
                    </a:cubicBezTo>
                    <a:cubicBezTo>
                      <a:pt x="572" y="2840"/>
                      <a:pt x="4000" y="2370"/>
                      <a:pt x="4336" y="1261"/>
                    </a:cubicBezTo>
                    <a:cubicBezTo>
                      <a:pt x="4437" y="992"/>
                      <a:pt x="4336" y="689"/>
                      <a:pt x="4000" y="420"/>
                    </a:cubicBezTo>
                    <a:cubicBezTo>
                      <a:pt x="3720" y="140"/>
                      <a:pt x="3393" y="0"/>
                      <a:pt x="3039" y="0"/>
                    </a:cubicBezTo>
                    <a:close/>
                  </a:path>
                </a:pathLst>
              </a:custGeom>
              <a:solidFill>
                <a:srgbClr val="00001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8" name="Google Shape;988;p42"/>
              <p:cNvSpPr/>
              <p:nvPr/>
            </p:nvSpPr>
            <p:spPr>
              <a:xfrm>
                <a:off x="2010496" y="3506313"/>
                <a:ext cx="27566" cy="16078"/>
              </a:xfrm>
              <a:custGeom>
                <a:avLst/>
                <a:gdLst/>
                <a:ahLst/>
                <a:cxnLst/>
                <a:rect l="l" t="t" r="r" b="b"/>
                <a:pathLst>
                  <a:path w="2018" h="1177" extrusionOk="0">
                    <a:moveTo>
                      <a:pt x="1849" y="0"/>
                    </a:moveTo>
                    <a:cubicBezTo>
                      <a:pt x="1816" y="0"/>
                      <a:pt x="1211" y="34"/>
                      <a:pt x="68" y="874"/>
                    </a:cubicBezTo>
                    <a:cubicBezTo>
                      <a:pt x="1" y="941"/>
                      <a:pt x="1" y="1042"/>
                      <a:pt x="34" y="1109"/>
                    </a:cubicBezTo>
                    <a:cubicBezTo>
                      <a:pt x="68" y="1143"/>
                      <a:pt x="135" y="1177"/>
                      <a:pt x="169" y="1177"/>
                    </a:cubicBezTo>
                    <a:cubicBezTo>
                      <a:pt x="202" y="1177"/>
                      <a:pt x="236" y="1143"/>
                      <a:pt x="270" y="1143"/>
                    </a:cubicBezTo>
                    <a:cubicBezTo>
                      <a:pt x="1311" y="336"/>
                      <a:pt x="1849" y="336"/>
                      <a:pt x="1849" y="336"/>
                    </a:cubicBezTo>
                    <a:cubicBezTo>
                      <a:pt x="1950" y="336"/>
                      <a:pt x="2017" y="269"/>
                      <a:pt x="2017" y="168"/>
                    </a:cubicBezTo>
                    <a:cubicBezTo>
                      <a:pt x="2017" y="101"/>
                      <a:pt x="1950" y="0"/>
                      <a:pt x="1849" y="0"/>
                    </a:cubicBezTo>
                    <a:close/>
                  </a:path>
                </a:pathLst>
              </a:custGeom>
              <a:solidFill>
                <a:srgbClr val="00001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9" name="Google Shape;989;p42"/>
              <p:cNvSpPr/>
              <p:nvPr/>
            </p:nvSpPr>
            <p:spPr>
              <a:xfrm>
                <a:off x="2026109" y="3514113"/>
                <a:ext cx="27552" cy="16078"/>
              </a:xfrm>
              <a:custGeom>
                <a:avLst/>
                <a:gdLst/>
                <a:ahLst/>
                <a:cxnLst/>
                <a:rect l="l" t="t" r="r" b="b"/>
                <a:pathLst>
                  <a:path w="2017" h="1177" extrusionOk="0">
                    <a:moveTo>
                      <a:pt x="1849" y="1"/>
                    </a:moveTo>
                    <a:cubicBezTo>
                      <a:pt x="1815" y="34"/>
                      <a:pt x="740" y="101"/>
                      <a:pt x="68" y="942"/>
                    </a:cubicBezTo>
                    <a:cubicBezTo>
                      <a:pt x="0" y="1009"/>
                      <a:pt x="34" y="1110"/>
                      <a:pt x="101" y="1143"/>
                    </a:cubicBezTo>
                    <a:cubicBezTo>
                      <a:pt x="135" y="1177"/>
                      <a:pt x="168" y="1177"/>
                      <a:pt x="202" y="1177"/>
                    </a:cubicBezTo>
                    <a:cubicBezTo>
                      <a:pt x="236" y="1177"/>
                      <a:pt x="303" y="1177"/>
                      <a:pt x="303" y="1143"/>
                    </a:cubicBezTo>
                    <a:cubicBezTo>
                      <a:pt x="874" y="404"/>
                      <a:pt x="1849" y="337"/>
                      <a:pt x="1849" y="337"/>
                    </a:cubicBezTo>
                    <a:cubicBezTo>
                      <a:pt x="1950" y="337"/>
                      <a:pt x="2017" y="269"/>
                      <a:pt x="2017" y="169"/>
                    </a:cubicBezTo>
                    <a:cubicBezTo>
                      <a:pt x="2017" y="68"/>
                      <a:pt x="1916" y="1"/>
                      <a:pt x="1849" y="1"/>
                    </a:cubicBezTo>
                    <a:close/>
                  </a:path>
                </a:pathLst>
              </a:custGeom>
              <a:solidFill>
                <a:srgbClr val="00001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0" name="Google Shape;990;p42"/>
              <p:cNvSpPr/>
              <p:nvPr/>
            </p:nvSpPr>
            <p:spPr>
              <a:xfrm>
                <a:off x="1659298" y="2864498"/>
                <a:ext cx="365910" cy="590863"/>
              </a:xfrm>
              <a:custGeom>
                <a:avLst/>
                <a:gdLst/>
                <a:ahLst/>
                <a:cxnLst/>
                <a:rect l="l" t="t" r="r" b="b"/>
                <a:pathLst>
                  <a:path w="26787" h="43255" extrusionOk="0">
                    <a:moveTo>
                      <a:pt x="13444" y="0"/>
                    </a:moveTo>
                    <a:lnTo>
                      <a:pt x="0" y="1009"/>
                    </a:lnTo>
                    <a:lnTo>
                      <a:pt x="5949" y="11394"/>
                    </a:lnTo>
                    <a:cubicBezTo>
                      <a:pt x="12805" y="27324"/>
                      <a:pt x="15460" y="43255"/>
                      <a:pt x="15460" y="43255"/>
                    </a:cubicBezTo>
                    <a:lnTo>
                      <a:pt x="26786" y="42650"/>
                    </a:lnTo>
                    <a:cubicBezTo>
                      <a:pt x="26786" y="42650"/>
                      <a:pt x="25408" y="23291"/>
                      <a:pt x="16334" y="4302"/>
                    </a:cubicBezTo>
                    <a:lnTo>
                      <a:pt x="1344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1" name="Google Shape;991;p42"/>
              <p:cNvSpPr/>
              <p:nvPr/>
            </p:nvSpPr>
            <p:spPr>
              <a:xfrm>
                <a:off x="1490351" y="3305224"/>
                <a:ext cx="165286" cy="169425"/>
              </a:xfrm>
              <a:custGeom>
                <a:avLst/>
                <a:gdLst/>
                <a:ahLst/>
                <a:cxnLst/>
                <a:rect l="l" t="t" r="r" b="b"/>
                <a:pathLst>
                  <a:path w="12100" h="12403" extrusionOk="0">
                    <a:moveTo>
                      <a:pt x="6016" y="1"/>
                    </a:moveTo>
                    <a:lnTo>
                      <a:pt x="0" y="9546"/>
                    </a:lnTo>
                    <a:lnTo>
                      <a:pt x="6083" y="12402"/>
                    </a:lnTo>
                    <a:lnTo>
                      <a:pt x="12099" y="2857"/>
                    </a:lnTo>
                    <a:lnTo>
                      <a:pt x="6016" y="1"/>
                    </a:lnTo>
                    <a:close/>
                  </a:path>
                </a:pathLst>
              </a:custGeom>
              <a:solidFill>
                <a:srgbClr val="CC87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2" name="Google Shape;992;p42"/>
              <p:cNvSpPr/>
              <p:nvPr/>
            </p:nvSpPr>
            <p:spPr>
              <a:xfrm>
                <a:off x="1439850" y="3403931"/>
                <a:ext cx="230472" cy="172635"/>
              </a:xfrm>
              <a:custGeom>
                <a:avLst/>
                <a:gdLst/>
                <a:ahLst/>
                <a:cxnLst/>
                <a:rect l="l" t="t" r="r" b="b"/>
                <a:pathLst>
                  <a:path w="16872" h="12638" extrusionOk="0">
                    <a:moveTo>
                      <a:pt x="3697" y="1"/>
                    </a:moveTo>
                    <a:cubicBezTo>
                      <a:pt x="1177" y="2891"/>
                      <a:pt x="0" y="5008"/>
                      <a:pt x="0" y="5008"/>
                    </a:cubicBezTo>
                    <a:lnTo>
                      <a:pt x="16200" y="12637"/>
                    </a:lnTo>
                    <a:cubicBezTo>
                      <a:pt x="16872" y="10688"/>
                      <a:pt x="16065" y="8672"/>
                      <a:pt x="13612" y="7159"/>
                    </a:cubicBezTo>
                    <a:cubicBezTo>
                      <a:pt x="11158" y="5680"/>
                      <a:pt x="11864" y="3866"/>
                      <a:pt x="11864" y="3866"/>
                    </a:cubicBezTo>
                    <a:lnTo>
                      <a:pt x="369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3" name="Google Shape;993;p42"/>
              <p:cNvSpPr/>
              <p:nvPr/>
            </p:nvSpPr>
            <p:spPr>
              <a:xfrm>
                <a:off x="1432501" y="3472341"/>
                <a:ext cx="228641" cy="119839"/>
              </a:xfrm>
              <a:custGeom>
                <a:avLst/>
                <a:gdLst/>
                <a:ahLst/>
                <a:cxnLst/>
                <a:rect l="l" t="t" r="r" b="b"/>
                <a:pathLst>
                  <a:path w="16738" h="8773" extrusionOk="0">
                    <a:moveTo>
                      <a:pt x="572" y="0"/>
                    </a:moveTo>
                    <a:lnTo>
                      <a:pt x="1" y="1143"/>
                    </a:lnTo>
                    <a:lnTo>
                      <a:pt x="16200" y="8772"/>
                    </a:lnTo>
                    <a:lnTo>
                      <a:pt x="16738" y="7629"/>
                    </a:lnTo>
                    <a:lnTo>
                      <a:pt x="572" y="0"/>
                    </a:lnTo>
                    <a:close/>
                  </a:path>
                </a:pathLst>
              </a:custGeom>
              <a:solidFill>
                <a:srgbClr val="00001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4" name="Google Shape;994;p42"/>
              <p:cNvSpPr/>
              <p:nvPr/>
            </p:nvSpPr>
            <p:spPr>
              <a:xfrm>
                <a:off x="1463263" y="3434229"/>
                <a:ext cx="43630" cy="61538"/>
              </a:xfrm>
              <a:custGeom>
                <a:avLst/>
                <a:gdLst/>
                <a:ahLst/>
                <a:cxnLst/>
                <a:rect l="l" t="t" r="r" b="b"/>
                <a:pathLst>
                  <a:path w="3194" h="4505" extrusionOk="0">
                    <a:moveTo>
                      <a:pt x="168" y="1"/>
                    </a:moveTo>
                    <a:lnTo>
                      <a:pt x="0" y="270"/>
                    </a:lnTo>
                    <a:cubicBezTo>
                      <a:pt x="101" y="337"/>
                      <a:pt x="2756" y="1984"/>
                      <a:pt x="1647" y="4370"/>
                    </a:cubicBezTo>
                    <a:lnTo>
                      <a:pt x="1950" y="4504"/>
                    </a:lnTo>
                    <a:cubicBezTo>
                      <a:pt x="3193" y="1849"/>
                      <a:pt x="168" y="34"/>
                      <a:pt x="168" y="1"/>
                    </a:cubicBezTo>
                    <a:close/>
                  </a:path>
                </a:pathLst>
              </a:custGeom>
              <a:solidFill>
                <a:srgbClr val="00001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5" name="Google Shape;995;p42"/>
              <p:cNvSpPr/>
              <p:nvPr/>
            </p:nvSpPr>
            <p:spPr>
              <a:xfrm>
                <a:off x="1556001" y="3418534"/>
                <a:ext cx="50050" cy="63915"/>
              </a:xfrm>
              <a:custGeom>
                <a:avLst/>
                <a:gdLst/>
                <a:ahLst/>
                <a:cxnLst/>
                <a:rect l="l" t="t" r="r" b="b"/>
                <a:pathLst>
                  <a:path w="3664" h="4679" extrusionOk="0">
                    <a:moveTo>
                      <a:pt x="1345" y="309"/>
                    </a:moveTo>
                    <a:cubicBezTo>
                      <a:pt x="1580" y="309"/>
                      <a:pt x="1815" y="410"/>
                      <a:pt x="2017" y="578"/>
                    </a:cubicBezTo>
                    <a:cubicBezTo>
                      <a:pt x="2891" y="1318"/>
                      <a:pt x="3193" y="3301"/>
                      <a:pt x="3294" y="4141"/>
                    </a:cubicBezTo>
                    <a:cubicBezTo>
                      <a:pt x="2050" y="3065"/>
                      <a:pt x="437" y="1318"/>
                      <a:pt x="639" y="646"/>
                    </a:cubicBezTo>
                    <a:cubicBezTo>
                      <a:pt x="639" y="578"/>
                      <a:pt x="706" y="377"/>
                      <a:pt x="1177" y="343"/>
                    </a:cubicBezTo>
                    <a:cubicBezTo>
                      <a:pt x="1210" y="309"/>
                      <a:pt x="1277" y="309"/>
                      <a:pt x="1345" y="309"/>
                    </a:cubicBezTo>
                    <a:close/>
                    <a:moveTo>
                      <a:pt x="1290" y="1"/>
                    </a:moveTo>
                    <a:cubicBezTo>
                      <a:pt x="1242" y="1"/>
                      <a:pt x="1193" y="3"/>
                      <a:pt x="1143" y="7"/>
                    </a:cubicBezTo>
                    <a:cubicBezTo>
                      <a:pt x="706" y="74"/>
                      <a:pt x="437" y="242"/>
                      <a:pt x="336" y="545"/>
                    </a:cubicBezTo>
                    <a:cubicBezTo>
                      <a:pt x="0" y="1721"/>
                      <a:pt x="3059" y="4343"/>
                      <a:pt x="3395" y="4645"/>
                    </a:cubicBezTo>
                    <a:cubicBezTo>
                      <a:pt x="3428" y="4679"/>
                      <a:pt x="3462" y="4679"/>
                      <a:pt x="3496" y="4679"/>
                    </a:cubicBezTo>
                    <a:lnTo>
                      <a:pt x="3563" y="4679"/>
                    </a:lnTo>
                    <a:cubicBezTo>
                      <a:pt x="3630" y="4645"/>
                      <a:pt x="3664" y="4578"/>
                      <a:pt x="3664" y="4511"/>
                    </a:cubicBezTo>
                    <a:cubicBezTo>
                      <a:pt x="3664" y="4376"/>
                      <a:pt x="3462" y="1351"/>
                      <a:pt x="2218" y="343"/>
                    </a:cubicBezTo>
                    <a:cubicBezTo>
                      <a:pt x="1953" y="107"/>
                      <a:pt x="1636" y="1"/>
                      <a:pt x="1290" y="1"/>
                    </a:cubicBezTo>
                    <a:close/>
                  </a:path>
                </a:pathLst>
              </a:custGeom>
              <a:solidFill>
                <a:srgbClr val="00001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6" name="Google Shape;996;p42"/>
              <p:cNvSpPr/>
              <p:nvPr/>
            </p:nvSpPr>
            <p:spPr>
              <a:xfrm>
                <a:off x="1601447" y="3461317"/>
                <a:ext cx="65664" cy="29861"/>
              </a:xfrm>
              <a:custGeom>
                <a:avLst/>
                <a:gdLst/>
                <a:ahLst/>
                <a:cxnLst/>
                <a:rect l="l" t="t" r="r" b="b"/>
                <a:pathLst>
                  <a:path w="4807" h="2186" extrusionOk="0">
                    <a:moveTo>
                      <a:pt x="3226" y="318"/>
                    </a:moveTo>
                    <a:cubicBezTo>
                      <a:pt x="3368" y="318"/>
                      <a:pt x="3504" y="334"/>
                      <a:pt x="3630" y="370"/>
                    </a:cubicBezTo>
                    <a:cubicBezTo>
                      <a:pt x="3966" y="471"/>
                      <a:pt x="4202" y="706"/>
                      <a:pt x="4370" y="1042"/>
                    </a:cubicBezTo>
                    <a:cubicBezTo>
                      <a:pt x="4538" y="1446"/>
                      <a:pt x="4403" y="1580"/>
                      <a:pt x="4370" y="1647"/>
                    </a:cubicBezTo>
                    <a:cubicBezTo>
                      <a:pt x="4213" y="1804"/>
                      <a:pt x="3888" y="1868"/>
                      <a:pt x="3473" y="1868"/>
                    </a:cubicBezTo>
                    <a:cubicBezTo>
                      <a:pt x="2644" y="1868"/>
                      <a:pt x="1457" y="1614"/>
                      <a:pt x="538" y="1345"/>
                    </a:cubicBezTo>
                    <a:cubicBezTo>
                      <a:pt x="1091" y="996"/>
                      <a:pt x="2300" y="318"/>
                      <a:pt x="3226" y="318"/>
                    </a:cubicBezTo>
                    <a:close/>
                    <a:moveTo>
                      <a:pt x="3228" y="1"/>
                    </a:moveTo>
                    <a:cubicBezTo>
                      <a:pt x="1878" y="1"/>
                      <a:pt x="161" y="1218"/>
                      <a:pt x="101" y="1278"/>
                    </a:cubicBezTo>
                    <a:cubicBezTo>
                      <a:pt x="34" y="1311"/>
                      <a:pt x="0" y="1379"/>
                      <a:pt x="34" y="1412"/>
                    </a:cubicBezTo>
                    <a:cubicBezTo>
                      <a:pt x="34" y="1479"/>
                      <a:pt x="68" y="1547"/>
                      <a:pt x="135" y="1547"/>
                    </a:cubicBezTo>
                    <a:cubicBezTo>
                      <a:pt x="404" y="1647"/>
                      <a:pt x="2151" y="2185"/>
                      <a:pt x="3429" y="2185"/>
                    </a:cubicBezTo>
                    <a:cubicBezTo>
                      <a:pt x="3933" y="2185"/>
                      <a:pt x="4370" y="2084"/>
                      <a:pt x="4605" y="1849"/>
                    </a:cubicBezTo>
                    <a:cubicBezTo>
                      <a:pt x="4807" y="1614"/>
                      <a:pt x="4807" y="1311"/>
                      <a:pt x="4672" y="942"/>
                    </a:cubicBezTo>
                    <a:cubicBezTo>
                      <a:pt x="4470" y="471"/>
                      <a:pt x="4168" y="202"/>
                      <a:pt x="3731" y="68"/>
                    </a:cubicBezTo>
                    <a:cubicBezTo>
                      <a:pt x="3572" y="21"/>
                      <a:pt x="3403" y="1"/>
                      <a:pt x="3228" y="1"/>
                    </a:cubicBezTo>
                    <a:close/>
                  </a:path>
                </a:pathLst>
              </a:custGeom>
              <a:solidFill>
                <a:srgbClr val="00001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7" name="Google Shape;997;p42"/>
              <p:cNvSpPr/>
              <p:nvPr/>
            </p:nvSpPr>
            <p:spPr>
              <a:xfrm>
                <a:off x="1575275" y="3476685"/>
                <a:ext cx="30312" cy="6229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456" extrusionOk="0">
                    <a:moveTo>
                      <a:pt x="1389" y="0"/>
                    </a:moveTo>
                    <a:cubicBezTo>
                      <a:pt x="1084" y="0"/>
                      <a:pt x="673" y="37"/>
                      <a:pt x="135" y="153"/>
                    </a:cubicBezTo>
                    <a:cubicBezTo>
                      <a:pt x="34" y="153"/>
                      <a:pt x="1" y="254"/>
                      <a:pt x="1" y="321"/>
                    </a:cubicBezTo>
                    <a:cubicBezTo>
                      <a:pt x="34" y="388"/>
                      <a:pt x="102" y="455"/>
                      <a:pt x="169" y="455"/>
                    </a:cubicBezTo>
                    <a:lnTo>
                      <a:pt x="202" y="455"/>
                    </a:lnTo>
                    <a:cubicBezTo>
                      <a:pt x="713" y="348"/>
                      <a:pt x="1095" y="315"/>
                      <a:pt x="1371" y="315"/>
                    </a:cubicBezTo>
                    <a:cubicBezTo>
                      <a:pt x="1786" y="315"/>
                      <a:pt x="1964" y="388"/>
                      <a:pt x="1984" y="388"/>
                    </a:cubicBezTo>
                    <a:cubicBezTo>
                      <a:pt x="2002" y="397"/>
                      <a:pt x="2022" y="401"/>
                      <a:pt x="2043" y="401"/>
                    </a:cubicBezTo>
                    <a:cubicBezTo>
                      <a:pt x="2100" y="401"/>
                      <a:pt x="2161" y="370"/>
                      <a:pt x="2185" y="321"/>
                    </a:cubicBezTo>
                    <a:cubicBezTo>
                      <a:pt x="2219" y="254"/>
                      <a:pt x="2185" y="153"/>
                      <a:pt x="2118" y="119"/>
                    </a:cubicBezTo>
                    <a:cubicBezTo>
                      <a:pt x="2097" y="98"/>
                      <a:pt x="1883" y="0"/>
                      <a:pt x="1389" y="0"/>
                    </a:cubicBezTo>
                    <a:close/>
                  </a:path>
                </a:pathLst>
              </a:custGeom>
              <a:solidFill>
                <a:srgbClr val="00001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8" name="Google Shape;998;p42"/>
              <p:cNvSpPr/>
              <p:nvPr/>
            </p:nvSpPr>
            <p:spPr>
              <a:xfrm>
                <a:off x="1585834" y="3489416"/>
                <a:ext cx="30776" cy="7267"/>
              </a:xfrm>
              <a:custGeom>
                <a:avLst/>
                <a:gdLst/>
                <a:ahLst/>
                <a:cxnLst/>
                <a:rect l="l" t="t" r="r" b="b"/>
                <a:pathLst>
                  <a:path w="2253" h="532" extrusionOk="0">
                    <a:moveTo>
                      <a:pt x="1151" y="1"/>
                    </a:moveTo>
                    <a:cubicBezTo>
                      <a:pt x="838" y="1"/>
                      <a:pt x="482" y="56"/>
                      <a:pt x="135" y="229"/>
                    </a:cubicBezTo>
                    <a:cubicBezTo>
                      <a:pt x="34" y="296"/>
                      <a:pt x="1" y="363"/>
                      <a:pt x="68" y="464"/>
                    </a:cubicBezTo>
                    <a:cubicBezTo>
                      <a:pt x="102" y="498"/>
                      <a:pt x="135" y="531"/>
                      <a:pt x="202" y="531"/>
                    </a:cubicBezTo>
                    <a:lnTo>
                      <a:pt x="270" y="531"/>
                    </a:lnTo>
                    <a:cubicBezTo>
                      <a:pt x="582" y="369"/>
                      <a:pt x="898" y="318"/>
                      <a:pt x="1175" y="318"/>
                    </a:cubicBezTo>
                    <a:cubicBezTo>
                      <a:pt x="1643" y="318"/>
                      <a:pt x="1996" y="464"/>
                      <a:pt x="2017" y="464"/>
                    </a:cubicBezTo>
                    <a:cubicBezTo>
                      <a:pt x="2034" y="473"/>
                      <a:pt x="2053" y="477"/>
                      <a:pt x="2072" y="477"/>
                    </a:cubicBezTo>
                    <a:cubicBezTo>
                      <a:pt x="2131" y="477"/>
                      <a:pt x="2194" y="439"/>
                      <a:pt x="2219" y="363"/>
                    </a:cubicBezTo>
                    <a:cubicBezTo>
                      <a:pt x="2253" y="296"/>
                      <a:pt x="2185" y="195"/>
                      <a:pt x="2118" y="162"/>
                    </a:cubicBezTo>
                    <a:cubicBezTo>
                      <a:pt x="2097" y="162"/>
                      <a:pt x="1687" y="1"/>
                      <a:pt x="1151" y="1"/>
                    </a:cubicBezTo>
                    <a:close/>
                  </a:path>
                </a:pathLst>
              </a:custGeom>
              <a:solidFill>
                <a:srgbClr val="00001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9" name="Google Shape;999;p42"/>
              <p:cNvSpPr/>
              <p:nvPr/>
            </p:nvSpPr>
            <p:spPr>
              <a:xfrm>
                <a:off x="1494940" y="2899850"/>
                <a:ext cx="314945" cy="523383"/>
              </a:xfrm>
              <a:custGeom>
                <a:avLst/>
                <a:gdLst/>
                <a:ahLst/>
                <a:cxnLst/>
                <a:rect l="l" t="t" r="r" b="b"/>
                <a:pathLst>
                  <a:path w="23056" h="38315" extrusionOk="0">
                    <a:moveTo>
                      <a:pt x="12099" y="0"/>
                    </a:moveTo>
                    <a:cubicBezTo>
                      <a:pt x="12099" y="0"/>
                      <a:pt x="8671" y="1849"/>
                      <a:pt x="9747" y="10150"/>
                    </a:cubicBezTo>
                    <a:cubicBezTo>
                      <a:pt x="9747" y="10150"/>
                      <a:pt x="9814" y="19964"/>
                      <a:pt x="0" y="34247"/>
                    </a:cubicBezTo>
                    <a:lnTo>
                      <a:pt x="10150" y="38314"/>
                    </a:lnTo>
                    <a:cubicBezTo>
                      <a:pt x="10150" y="38314"/>
                      <a:pt x="21106" y="25946"/>
                      <a:pt x="23056" y="9780"/>
                    </a:cubicBezTo>
                    <a:lnTo>
                      <a:pt x="21812" y="3025"/>
                    </a:lnTo>
                    <a:lnTo>
                      <a:pt x="1209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0" name="Google Shape;1000;p42"/>
              <p:cNvSpPr/>
              <p:nvPr/>
            </p:nvSpPr>
            <p:spPr>
              <a:xfrm>
                <a:off x="1785079" y="3010947"/>
                <a:ext cx="74857" cy="130849"/>
              </a:xfrm>
              <a:custGeom>
                <a:avLst/>
                <a:gdLst/>
                <a:ahLst/>
                <a:cxnLst/>
                <a:rect l="l" t="t" r="r" b="b"/>
                <a:pathLst>
                  <a:path w="5480" h="9579" extrusionOk="0">
                    <a:moveTo>
                      <a:pt x="5311" y="1"/>
                    </a:moveTo>
                    <a:lnTo>
                      <a:pt x="2488" y="975"/>
                    </a:lnTo>
                    <a:cubicBezTo>
                      <a:pt x="2421" y="1009"/>
                      <a:pt x="2421" y="1042"/>
                      <a:pt x="2387" y="1076"/>
                    </a:cubicBezTo>
                    <a:cubicBezTo>
                      <a:pt x="1849" y="4672"/>
                      <a:pt x="68" y="9377"/>
                      <a:pt x="35" y="9445"/>
                    </a:cubicBezTo>
                    <a:cubicBezTo>
                      <a:pt x="1" y="9478"/>
                      <a:pt x="35" y="9545"/>
                      <a:pt x="102" y="9579"/>
                    </a:cubicBezTo>
                    <a:lnTo>
                      <a:pt x="135" y="9579"/>
                    </a:lnTo>
                    <a:cubicBezTo>
                      <a:pt x="203" y="9579"/>
                      <a:pt x="236" y="9545"/>
                      <a:pt x="236" y="9512"/>
                    </a:cubicBezTo>
                    <a:cubicBezTo>
                      <a:pt x="270" y="9445"/>
                      <a:pt x="2051" y="4773"/>
                      <a:pt x="2622" y="1177"/>
                    </a:cubicBezTo>
                    <a:lnTo>
                      <a:pt x="5412" y="236"/>
                    </a:lnTo>
                    <a:cubicBezTo>
                      <a:pt x="5445" y="202"/>
                      <a:pt x="5479" y="135"/>
                      <a:pt x="5479" y="68"/>
                    </a:cubicBezTo>
                    <a:cubicBezTo>
                      <a:pt x="5445" y="34"/>
                      <a:pt x="5378" y="1"/>
                      <a:pt x="5311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1" name="Google Shape;1001;p42"/>
              <p:cNvSpPr/>
              <p:nvPr/>
            </p:nvSpPr>
            <p:spPr>
              <a:xfrm>
                <a:off x="1875522" y="2629437"/>
                <a:ext cx="358575" cy="179984"/>
              </a:xfrm>
              <a:custGeom>
                <a:avLst/>
                <a:gdLst/>
                <a:ahLst/>
                <a:cxnLst/>
                <a:rect l="l" t="t" r="r" b="b"/>
                <a:pathLst>
                  <a:path w="26250" h="13176" extrusionOk="0">
                    <a:moveTo>
                      <a:pt x="25577" y="1"/>
                    </a:moveTo>
                    <a:lnTo>
                      <a:pt x="15730" y="5244"/>
                    </a:lnTo>
                    <a:lnTo>
                      <a:pt x="2555" y="538"/>
                    </a:lnTo>
                    <a:lnTo>
                      <a:pt x="1" y="7663"/>
                    </a:lnTo>
                    <a:lnTo>
                      <a:pt x="14822" y="12940"/>
                    </a:lnTo>
                    <a:cubicBezTo>
                      <a:pt x="15225" y="13108"/>
                      <a:pt x="15662" y="13175"/>
                      <a:pt x="16099" y="13175"/>
                    </a:cubicBezTo>
                    <a:cubicBezTo>
                      <a:pt x="16738" y="13175"/>
                      <a:pt x="17376" y="13007"/>
                      <a:pt x="17981" y="12671"/>
                    </a:cubicBezTo>
                    <a:lnTo>
                      <a:pt x="26249" y="8000"/>
                    </a:lnTo>
                    <a:lnTo>
                      <a:pt x="25577" y="1"/>
                    </a:lnTo>
                    <a:close/>
                  </a:path>
                </a:pathLst>
              </a:custGeom>
              <a:solidFill>
                <a:srgbClr val="CC87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" name="Google Shape;1002;p42"/>
              <p:cNvSpPr/>
              <p:nvPr/>
            </p:nvSpPr>
            <p:spPr>
              <a:xfrm>
                <a:off x="1810787" y="2624656"/>
                <a:ext cx="155656" cy="148498"/>
              </a:xfrm>
              <a:custGeom>
                <a:avLst/>
                <a:gdLst/>
                <a:ahLst/>
                <a:cxnLst/>
                <a:rect l="l" t="t" r="r" b="b"/>
                <a:pathLst>
                  <a:path w="11395" h="10871" extrusionOk="0">
                    <a:moveTo>
                      <a:pt x="5706" y="0"/>
                    </a:moveTo>
                    <a:cubicBezTo>
                      <a:pt x="3893" y="0"/>
                      <a:pt x="2159" y="1017"/>
                      <a:pt x="1312" y="2737"/>
                    </a:cubicBezTo>
                    <a:cubicBezTo>
                      <a:pt x="1" y="5258"/>
                      <a:pt x="1177" y="8383"/>
                      <a:pt x="3799" y="9459"/>
                    </a:cubicBezTo>
                    <a:lnTo>
                      <a:pt x="7092" y="10870"/>
                    </a:lnTo>
                    <a:lnTo>
                      <a:pt x="11394" y="2031"/>
                    </a:lnTo>
                    <a:lnTo>
                      <a:pt x="7597" y="384"/>
                    </a:lnTo>
                    <a:cubicBezTo>
                      <a:pt x="6980" y="124"/>
                      <a:pt x="6338" y="0"/>
                      <a:pt x="57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3" name="Google Shape;1003;p42"/>
              <p:cNvSpPr/>
              <p:nvPr/>
            </p:nvSpPr>
            <p:spPr>
              <a:xfrm>
                <a:off x="2194592" y="2596844"/>
                <a:ext cx="80362" cy="117995"/>
              </a:xfrm>
              <a:custGeom>
                <a:avLst/>
                <a:gdLst/>
                <a:ahLst/>
                <a:cxnLst/>
                <a:rect l="l" t="t" r="r" b="b"/>
                <a:pathLst>
                  <a:path w="5883" h="8638" extrusionOk="0">
                    <a:moveTo>
                      <a:pt x="4644" y="0"/>
                    </a:moveTo>
                    <a:cubicBezTo>
                      <a:pt x="4319" y="0"/>
                      <a:pt x="3981" y="130"/>
                      <a:pt x="3630" y="337"/>
                    </a:cubicBezTo>
                    <a:cubicBezTo>
                      <a:pt x="3630" y="337"/>
                      <a:pt x="1648" y="1782"/>
                      <a:pt x="337" y="3429"/>
                    </a:cubicBezTo>
                    <a:cubicBezTo>
                      <a:pt x="1" y="3798"/>
                      <a:pt x="102" y="5748"/>
                      <a:pt x="404" y="6117"/>
                    </a:cubicBezTo>
                    <a:lnTo>
                      <a:pt x="1345" y="8638"/>
                    </a:lnTo>
                    <a:cubicBezTo>
                      <a:pt x="4908" y="7831"/>
                      <a:pt x="4437" y="2958"/>
                      <a:pt x="4437" y="2958"/>
                    </a:cubicBezTo>
                    <a:lnTo>
                      <a:pt x="5479" y="1715"/>
                    </a:lnTo>
                    <a:cubicBezTo>
                      <a:pt x="5882" y="1143"/>
                      <a:pt x="5781" y="538"/>
                      <a:pt x="5244" y="169"/>
                    </a:cubicBezTo>
                    <a:cubicBezTo>
                      <a:pt x="5049" y="52"/>
                      <a:pt x="4849" y="0"/>
                      <a:pt x="4644" y="0"/>
                    </a:cubicBezTo>
                    <a:close/>
                  </a:path>
                </a:pathLst>
              </a:custGeom>
              <a:solidFill>
                <a:srgbClr val="CC87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" name="Google Shape;1004;p42"/>
              <p:cNvSpPr/>
              <p:nvPr/>
            </p:nvSpPr>
            <p:spPr>
              <a:xfrm>
                <a:off x="2206531" y="2622088"/>
                <a:ext cx="43166" cy="116656"/>
              </a:xfrm>
              <a:custGeom>
                <a:avLst/>
                <a:gdLst/>
                <a:ahLst/>
                <a:cxnLst/>
                <a:rect l="l" t="t" r="r" b="b"/>
                <a:pathLst>
                  <a:path w="3160" h="8540" extrusionOk="0">
                    <a:moveTo>
                      <a:pt x="3160" y="1"/>
                    </a:moveTo>
                    <a:lnTo>
                      <a:pt x="1" y="1144"/>
                    </a:lnTo>
                    <a:lnTo>
                      <a:pt x="1681" y="6017"/>
                    </a:lnTo>
                    <a:cubicBezTo>
                      <a:pt x="1880" y="6348"/>
                      <a:pt x="1654" y="8539"/>
                      <a:pt x="2001" y="8539"/>
                    </a:cubicBezTo>
                    <a:cubicBezTo>
                      <a:pt x="2006" y="8539"/>
                      <a:pt x="2012" y="8539"/>
                      <a:pt x="2017" y="8538"/>
                    </a:cubicBezTo>
                    <a:lnTo>
                      <a:pt x="2891" y="8033"/>
                    </a:lnTo>
                    <a:lnTo>
                      <a:pt x="3160" y="1"/>
                    </a:lnTo>
                    <a:close/>
                  </a:path>
                </a:pathLst>
              </a:custGeom>
              <a:solidFill>
                <a:srgbClr val="CC87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5" name="Google Shape;1005;p42"/>
              <p:cNvSpPr/>
              <p:nvPr/>
            </p:nvSpPr>
            <p:spPr>
              <a:xfrm>
                <a:off x="1625325" y="2598251"/>
                <a:ext cx="298416" cy="328236"/>
              </a:xfrm>
              <a:custGeom>
                <a:avLst/>
                <a:gdLst/>
                <a:ahLst/>
                <a:cxnLst/>
                <a:rect l="l" t="t" r="r" b="b"/>
                <a:pathLst>
                  <a:path w="21846" h="24029" extrusionOk="0">
                    <a:moveTo>
                      <a:pt x="14842" y="0"/>
                    </a:moveTo>
                    <a:cubicBezTo>
                      <a:pt x="14611" y="0"/>
                      <a:pt x="14380" y="11"/>
                      <a:pt x="14149" y="32"/>
                    </a:cubicBezTo>
                    <a:cubicBezTo>
                      <a:pt x="11629" y="99"/>
                      <a:pt x="9377" y="839"/>
                      <a:pt x="9377" y="839"/>
                    </a:cubicBezTo>
                    <a:lnTo>
                      <a:pt x="9175" y="2351"/>
                    </a:lnTo>
                    <a:cubicBezTo>
                      <a:pt x="7461" y="3863"/>
                      <a:pt x="6016" y="5981"/>
                      <a:pt x="5109" y="8400"/>
                    </a:cubicBezTo>
                    <a:cubicBezTo>
                      <a:pt x="2924" y="14114"/>
                      <a:pt x="0" y="23020"/>
                      <a:pt x="0" y="23020"/>
                    </a:cubicBezTo>
                    <a:lnTo>
                      <a:pt x="19123" y="24029"/>
                    </a:lnTo>
                    <a:cubicBezTo>
                      <a:pt x="19123" y="23995"/>
                      <a:pt x="21846" y="12534"/>
                      <a:pt x="21409" y="4267"/>
                    </a:cubicBezTo>
                    <a:cubicBezTo>
                      <a:pt x="21274" y="1847"/>
                      <a:pt x="20199" y="1578"/>
                      <a:pt x="17477" y="502"/>
                    </a:cubicBezTo>
                    <a:cubicBezTo>
                      <a:pt x="16598" y="156"/>
                      <a:pt x="15720" y="0"/>
                      <a:pt x="1484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6" name="Google Shape;1006;p42"/>
              <p:cNvSpPr/>
              <p:nvPr/>
            </p:nvSpPr>
            <p:spPr>
              <a:xfrm>
                <a:off x="1551862" y="2619041"/>
                <a:ext cx="265373" cy="391455"/>
              </a:xfrm>
              <a:custGeom>
                <a:avLst/>
                <a:gdLst/>
                <a:ahLst/>
                <a:cxnLst/>
                <a:rect l="l" t="t" r="r" b="b"/>
                <a:pathLst>
                  <a:path w="19427" h="28657" extrusionOk="0">
                    <a:moveTo>
                      <a:pt x="15251" y="1"/>
                    </a:moveTo>
                    <a:cubicBezTo>
                      <a:pt x="14301" y="1"/>
                      <a:pt x="13347" y="354"/>
                      <a:pt x="12604" y="1064"/>
                    </a:cubicBezTo>
                    <a:lnTo>
                      <a:pt x="3799" y="9634"/>
                    </a:lnTo>
                    <a:cubicBezTo>
                      <a:pt x="3261" y="10172"/>
                      <a:pt x="2891" y="10878"/>
                      <a:pt x="2723" y="11651"/>
                    </a:cubicBezTo>
                    <a:lnTo>
                      <a:pt x="404" y="24187"/>
                    </a:lnTo>
                    <a:cubicBezTo>
                      <a:pt x="1" y="26237"/>
                      <a:pt x="1379" y="28220"/>
                      <a:pt x="3429" y="28623"/>
                    </a:cubicBezTo>
                    <a:cubicBezTo>
                      <a:pt x="3664" y="28657"/>
                      <a:pt x="3899" y="28657"/>
                      <a:pt x="4101" y="28657"/>
                    </a:cubicBezTo>
                    <a:cubicBezTo>
                      <a:pt x="5916" y="28657"/>
                      <a:pt x="7495" y="27413"/>
                      <a:pt x="7832" y="25599"/>
                    </a:cubicBezTo>
                    <a:lnTo>
                      <a:pt x="9949" y="14205"/>
                    </a:lnTo>
                    <a:lnTo>
                      <a:pt x="17881" y="6475"/>
                    </a:lnTo>
                    <a:cubicBezTo>
                      <a:pt x="19393" y="5030"/>
                      <a:pt x="19426" y="2644"/>
                      <a:pt x="17948" y="1131"/>
                    </a:cubicBezTo>
                    <a:cubicBezTo>
                      <a:pt x="17213" y="379"/>
                      <a:pt x="16234" y="1"/>
                      <a:pt x="15251" y="1"/>
                    </a:cubicBezTo>
                    <a:close/>
                  </a:path>
                </a:pathLst>
              </a:custGeom>
              <a:solidFill>
                <a:srgbClr val="CC87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7" name="Google Shape;1007;p42"/>
              <p:cNvSpPr/>
              <p:nvPr/>
            </p:nvSpPr>
            <p:spPr>
              <a:xfrm>
                <a:off x="1613386" y="2943139"/>
                <a:ext cx="69338" cy="85539"/>
              </a:xfrm>
              <a:custGeom>
                <a:avLst/>
                <a:gdLst/>
                <a:ahLst/>
                <a:cxnLst/>
                <a:rect l="l" t="t" r="r" b="b"/>
                <a:pathLst>
                  <a:path w="5076" h="6262" extrusionOk="0">
                    <a:moveTo>
                      <a:pt x="2555" y="1"/>
                    </a:moveTo>
                    <a:cubicBezTo>
                      <a:pt x="2488" y="1"/>
                      <a:pt x="2421" y="8"/>
                      <a:pt x="2353" y="24"/>
                    </a:cubicBezTo>
                    <a:lnTo>
                      <a:pt x="0" y="528"/>
                    </a:lnTo>
                    <a:cubicBezTo>
                      <a:pt x="269" y="4360"/>
                      <a:pt x="2151" y="4360"/>
                      <a:pt x="2151" y="4360"/>
                    </a:cubicBezTo>
                    <a:lnTo>
                      <a:pt x="2790" y="5603"/>
                    </a:lnTo>
                    <a:cubicBezTo>
                      <a:pt x="2998" y="6020"/>
                      <a:pt x="3398" y="6261"/>
                      <a:pt x="3813" y="6261"/>
                    </a:cubicBezTo>
                    <a:cubicBezTo>
                      <a:pt x="4001" y="6261"/>
                      <a:pt x="4192" y="6212"/>
                      <a:pt x="4369" y="6107"/>
                    </a:cubicBezTo>
                    <a:cubicBezTo>
                      <a:pt x="4874" y="5805"/>
                      <a:pt x="5075" y="5133"/>
                      <a:pt x="4840" y="4561"/>
                    </a:cubicBezTo>
                    <a:cubicBezTo>
                      <a:pt x="4840" y="4561"/>
                      <a:pt x="4302" y="2545"/>
                      <a:pt x="3428" y="595"/>
                    </a:cubicBezTo>
                    <a:cubicBezTo>
                      <a:pt x="3258" y="226"/>
                      <a:pt x="2919" y="1"/>
                      <a:pt x="2555" y="1"/>
                    </a:cubicBezTo>
                    <a:close/>
                  </a:path>
                </a:pathLst>
              </a:custGeom>
              <a:solidFill>
                <a:srgbClr val="CC87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8" name="Google Shape;1008;p42"/>
              <p:cNvSpPr/>
              <p:nvPr/>
            </p:nvSpPr>
            <p:spPr>
              <a:xfrm>
                <a:off x="1545441" y="2938412"/>
                <a:ext cx="112490" cy="87697"/>
              </a:xfrm>
              <a:custGeom>
                <a:avLst/>
                <a:gdLst/>
                <a:ahLst/>
                <a:cxnLst/>
                <a:rect l="l" t="t" r="r" b="b"/>
                <a:pathLst>
                  <a:path w="8235" h="6420" extrusionOk="0">
                    <a:moveTo>
                      <a:pt x="3059" y="0"/>
                    </a:moveTo>
                    <a:cubicBezTo>
                      <a:pt x="2655" y="34"/>
                      <a:pt x="874" y="639"/>
                      <a:pt x="773" y="1009"/>
                    </a:cubicBezTo>
                    <a:cubicBezTo>
                      <a:pt x="0" y="3899"/>
                      <a:pt x="1277" y="6420"/>
                      <a:pt x="1277" y="6420"/>
                    </a:cubicBezTo>
                    <a:lnTo>
                      <a:pt x="8234" y="6184"/>
                    </a:lnTo>
                    <a:lnTo>
                      <a:pt x="8167" y="639"/>
                    </a:lnTo>
                    <a:lnTo>
                      <a:pt x="3059" y="0"/>
                    </a:lnTo>
                    <a:close/>
                  </a:path>
                </a:pathLst>
              </a:custGeom>
              <a:solidFill>
                <a:srgbClr val="CC87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" name="Google Shape;1009;p42"/>
              <p:cNvSpPr/>
              <p:nvPr/>
            </p:nvSpPr>
            <p:spPr>
              <a:xfrm>
                <a:off x="1622101" y="3007737"/>
                <a:ext cx="39505" cy="74870"/>
              </a:xfrm>
              <a:custGeom>
                <a:avLst/>
                <a:gdLst/>
                <a:ahLst/>
                <a:cxnLst/>
                <a:rect l="l" t="t" r="r" b="b"/>
                <a:pathLst>
                  <a:path w="2892" h="5481" extrusionOk="0">
                    <a:moveTo>
                      <a:pt x="2421" y="0"/>
                    </a:moveTo>
                    <a:lnTo>
                      <a:pt x="1" y="135"/>
                    </a:lnTo>
                    <a:lnTo>
                      <a:pt x="807" y="4504"/>
                    </a:lnTo>
                    <a:cubicBezTo>
                      <a:pt x="905" y="5054"/>
                      <a:pt x="1345" y="5480"/>
                      <a:pt x="1858" y="5480"/>
                    </a:cubicBezTo>
                    <a:cubicBezTo>
                      <a:pt x="1878" y="5480"/>
                      <a:pt x="1897" y="5480"/>
                      <a:pt x="1917" y="5478"/>
                    </a:cubicBezTo>
                    <a:cubicBezTo>
                      <a:pt x="2488" y="5411"/>
                      <a:pt x="2891" y="4907"/>
                      <a:pt x="2858" y="4302"/>
                    </a:cubicBezTo>
                    <a:lnTo>
                      <a:pt x="2421" y="0"/>
                    </a:lnTo>
                    <a:close/>
                  </a:path>
                </a:pathLst>
              </a:custGeom>
              <a:solidFill>
                <a:srgbClr val="CC87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0" name="Google Shape;1010;p42"/>
              <p:cNvSpPr/>
              <p:nvPr/>
            </p:nvSpPr>
            <p:spPr>
              <a:xfrm>
                <a:off x="1567011" y="3007737"/>
                <a:ext cx="31240" cy="76701"/>
              </a:xfrm>
              <a:custGeom>
                <a:avLst/>
                <a:gdLst/>
                <a:ahLst/>
                <a:cxnLst/>
                <a:rect l="l" t="t" r="r" b="b"/>
                <a:pathLst>
                  <a:path w="2287" h="5615" extrusionOk="0">
                    <a:moveTo>
                      <a:pt x="1" y="0"/>
                    </a:moveTo>
                    <a:lnTo>
                      <a:pt x="169" y="4537"/>
                    </a:lnTo>
                    <a:cubicBezTo>
                      <a:pt x="202" y="5142"/>
                      <a:pt x="606" y="5613"/>
                      <a:pt x="1144" y="5613"/>
                    </a:cubicBezTo>
                    <a:cubicBezTo>
                      <a:pt x="1161" y="5614"/>
                      <a:pt x="1177" y="5615"/>
                      <a:pt x="1194" y="5615"/>
                    </a:cubicBezTo>
                    <a:cubicBezTo>
                      <a:pt x="1677" y="5615"/>
                      <a:pt x="2086" y="5156"/>
                      <a:pt x="2118" y="4571"/>
                    </a:cubicBezTo>
                    <a:lnTo>
                      <a:pt x="2286" y="16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CC87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1" name="Google Shape;1011;p42"/>
              <p:cNvSpPr/>
              <p:nvPr/>
            </p:nvSpPr>
            <p:spPr>
              <a:xfrm>
                <a:off x="1544977" y="2998557"/>
                <a:ext cx="33071" cy="67439"/>
              </a:xfrm>
              <a:custGeom>
                <a:avLst/>
                <a:gdLst/>
                <a:ahLst/>
                <a:cxnLst/>
                <a:rect l="l" t="t" r="r" b="b"/>
                <a:pathLst>
                  <a:path w="2421" h="4937" extrusionOk="0">
                    <a:moveTo>
                      <a:pt x="673" y="0"/>
                    </a:moveTo>
                    <a:lnTo>
                      <a:pt x="101" y="3764"/>
                    </a:lnTo>
                    <a:cubicBezTo>
                      <a:pt x="1" y="4268"/>
                      <a:pt x="236" y="4773"/>
                      <a:pt x="639" y="4907"/>
                    </a:cubicBezTo>
                    <a:cubicBezTo>
                      <a:pt x="700" y="4927"/>
                      <a:pt x="761" y="4937"/>
                      <a:pt x="822" y="4937"/>
                    </a:cubicBezTo>
                    <a:cubicBezTo>
                      <a:pt x="1167" y="4937"/>
                      <a:pt x="1500" y="4630"/>
                      <a:pt x="1614" y="4201"/>
                    </a:cubicBezTo>
                    <a:lnTo>
                      <a:pt x="2420" y="639"/>
                    </a:lnTo>
                    <a:lnTo>
                      <a:pt x="673" y="0"/>
                    </a:lnTo>
                    <a:close/>
                  </a:path>
                </a:pathLst>
              </a:custGeom>
              <a:solidFill>
                <a:srgbClr val="CC87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2" name="Google Shape;1012;p42"/>
              <p:cNvSpPr/>
              <p:nvPr/>
            </p:nvSpPr>
            <p:spPr>
              <a:xfrm>
                <a:off x="1596858" y="3016916"/>
                <a:ext cx="33071" cy="73955"/>
              </a:xfrm>
              <a:custGeom>
                <a:avLst/>
                <a:gdLst/>
                <a:ahLst/>
                <a:cxnLst/>
                <a:rect l="l" t="t" r="r" b="b"/>
                <a:pathLst>
                  <a:path w="2421" h="5414" extrusionOk="0">
                    <a:moveTo>
                      <a:pt x="0" y="0"/>
                    </a:moveTo>
                    <a:lnTo>
                      <a:pt x="202" y="4336"/>
                    </a:lnTo>
                    <a:cubicBezTo>
                      <a:pt x="236" y="4907"/>
                      <a:pt x="673" y="5378"/>
                      <a:pt x="1210" y="5411"/>
                    </a:cubicBezTo>
                    <a:cubicBezTo>
                      <a:pt x="1230" y="5413"/>
                      <a:pt x="1249" y="5413"/>
                      <a:pt x="1268" y="5413"/>
                    </a:cubicBezTo>
                    <a:cubicBezTo>
                      <a:pt x="1813" y="5413"/>
                      <a:pt x="2252" y="4954"/>
                      <a:pt x="2252" y="4370"/>
                    </a:cubicBezTo>
                    <a:lnTo>
                      <a:pt x="2420" y="20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87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3" name="Google Shape;1013;p42"/>
              <p:cNvSpPr/>
              <p:nvPr/>
            </p:nvSpPr>
            <p:spPr>
              <a:xfrm>
                <a:off x="1679036" y="2607704"/>
                <a:ext cx="165737" cy="154891"/>
              </a:xfrm>
              <a:custGeom>
                <a:avLst/>
                <a:gdLst/>
                <a:ahLst/>
                <a:cxnLst/>
                <a:rect l="l" t="t" r="r" b="b"/>
                <a:pathLst>
                  <a:path w="12133" h="11339" extrusionOk="0">
                    <a:moveTo>
                      <a:pt x="6647" y="0"/>
                    </a:moveTo>
                    <a:cubicBezTo>
                      <a:pt x="5494" y="0"/>
                      <a:pt x="4335" y="399"/>
                      <a:pt x="3395" y="1222"/>
                    </a:cubicBezTo>
                    <a:lnTo>
                      <a:pt x="0" y="4213"/>
                    </a:lnTo>
                    <a:lnTo>
                      <a:pt x="6756" y="11338"/>
                    </a:lnTo>
                    <a:lnTo>
                      <a:pt x="9915" y="8616"/>
                    </a:lnTo>
                    <a:cubicBezTo>
                      <a:pt x="11864" y="6902"/>
                      <a:pt x="12133" y="3978"/>
                      <a:pt x="10587" y="1928"/>
                    </a:cubicBezTo>
                    <a:cubicBezTo>
                      <a:pt x="9604" y="661"/>
                      <a:pt x="8131" y="0"/>
                      <a:pt x="664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4" name="Google Shape;1014;p42"/>
              <p:cNvSpPr/>
              <p:nvPr/>
            </p:nvSpPr>
            <p:spPr>
              <a:xfrm>
                <a:off x="1754781" y="2691071"/>
                <a:ext cx="90457" cy="71059"/>
              </a:xfrm>
              <a:custGeom>
                <a:avLst/>
                <a:gdLst/>
                <a:ahLst/>
                <a:cxnLst/>
                <a:rect l="l" t="t" r="r" b="b"/>
                <a:pathLst>
                  <a:path w="6622" h="5202" extrusionOk="0">
                    <a:moveTo>
                      <a:pt x="6517" y="1"/>
                    </a:moveTo>
                    <a:cubicBezTo>
                      <a:pt x="6487" y="1"/>
                      <a:pt x="6454" y="9"/>
                      <a:pt x="6420" y="26"/>
                    </a:cubicBezTo>
                    <a:lnTo>
                      <a:pt x="1177" y="4933"/>
                    </a:lnTo>
                    <a:lnTo>
                      <a:pt x="202" y="3992"/>
                    </a:lnTo>
                    <a:cubicBezTo>
                      <a:pt x="186" y="3958"/>
                      <a:pt x="160" y="3941"/>
                      <a:pt x="131" y="3941"/>
                    </a:cubicBezTo>
                    <a:cubicBezTo>
                      <a:pt x="102" y="3941"/>
                      <a:pt x="68" y="3958"/>
                      <a:pt x="34" y="3992"/>
                    </a:cubicBezTo>
                    <a:cubicBezTo>
                      <a:pt x="1" y="4025"/>
                      <a:pt x="1" y="4093"/>
                      <a:pt x="34" y="4126"/>
                    </a:cubicBezTo>
                    <a:lnTo>
                      <a:pt x="1076" y="5168"/>
                    </a:lnTo>
                    <a:cubicBezTo>
                      <a:pt x="1110" y="5202"/>
                      <a:pt x="1143" y="5202"/>
                      <a:pt x="1177" y="5202"/>
                    </a:cubicBezTo>
                    <a:cubicBezTo>
                      <a:pt x="1177" y="5202"/>
                      <a:pt x="1211" y="5202"/>
                      <a:pt x="1244" y="5168"/>
                    </a:cubicBezTo>
                    <a:lnTo>
                      <a:pt x="6588" y="194"/>
                    </a:lnTo>
                    <a:cubicBezTo>
                      <a:pt x="6622" y="160"/>
                      <a:pt x="6622" y="59"/>
                      <a:pt x="6588" y="26"/>
                    </a:cubicBezTo>
                    <a:cubicBezTo>
                      <a:pt x="6571" y="9"/>
                      <a:pt x="6546" y="1"/>
                      <a:pt x="6517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5" name="Google Shape;1015;p42"/>
              <p:cNvSpPr/>
              <p:nvPr/>
            </p:nvSpPr>
            <p:spPr>
              <a:xfrm>
                <a:off x="1824105" y="2480229"/>
                <a:ext cx="138663" cy="146927"/>
              </a:xfrm>
              <a:custGeom>
                <a:avLst/>
                <a:gdLst/>
                <a:ahLst/>
                <a:cxnLst/>
                <a:rect l="l" t="t" r="r" b="b"/>
                <a:pathLst>
                  <a:path w="10151" h="10756" extrusionOk="0">
                    <a:moveTo>
                      <a:pt x="5311" y="1"/>
                    </a:moveTo>
                    <a:lnTo>
                      <a:pt x="1" y="8638"/>
                    </a:lnTo>
                    <a:lnTo>
                      <a:pt x="6117" y="10756"/>
                    </a:lnTo>
                    <a:lnTo>
                      <a:pt x="10150" y="4135"/>
                    </a:lnTo>
                    <a:lnTo>
                      <a:pt x="5311" y="1"/>
                    </a:lnTo>
                    <a:close/>
                  </a:path>
                </a:pathLst>
              </a:custGeom>
              <a:solidFill>
                <a:srgbClr val="CC87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6" name="Google Shape;1016;p42"/>
              <p:cNvSpPr/>
              <p:nvPr/>
            </p:nvSpPr>
            <p:spPr>
              <a:xfrm>
                <a:off x="1901694" y="2543584"/>
                <a:ext cx="47755" cy="57864"/>
              </a:xfrm>
              <a:custGeom>
                <a:avLst/>
                <a:gdLst/>
                <a:ahLst/>
                <a:cxnLst/>
                <a:rect l="l" t="t" r="r" b="b"/>
                <a:pathLst>
                  <a:path w="3496" h="4236" extrusionOk="0">
                    <a:moveTo>
                      <a:pt x="0" y="1"/>
                    </a:moveTo>
                    <a:lnTo>
                      <a:pt x="1580" y="4236"/>
                    </a:lnTo>
                    <a:lnTo>
                      <a:pt x="3496" y="114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7" name="Google Shape;1017;p42"/>
              <p:cNvSpPr/>
              <p:nvPr/>
            </p:nvSpPr>
            <p:spPr>
              <a:xfrm>
                <a:off x="1823655" y="2598224"/>
                <a:ext cx="84023" cy="33248"/>
              </a:xfrm>
              <a:custGeom>
                <a:avLst/>
                <a:gdLst/>
                <a:ahLst/>
                <a:cxnLst/>
                <a:rect l="l" t="t" r="r" b="b"/>
                <a:pathLst>
                  <a:path w="6151" h="2434" extrusionOk="0">
                    <a:moveTo>
                      <a:pt x="34" y="0"/>
                    </a:moveTo>
                    <a:cubicBezTo>
                      <a:pt x="34" y="0"/>
                      <a:pt x="0" y="1109"/>
                      <a:pt x="2521" y="2017"/>
                    </a:cubicBezTo>
                    <a:cubicBezTo>
                      <a:pt x="3419" y="2332"/>
                      <a:pt x="4142" y="2433"/>
                      <a:pt x="4699" y="2433"/>
                    </a:cubicBezTo>
                    <a:cubicBezTo>
                      <a:pt x="5684" y="2433"/>
                      <a:pt x="6150" y="2118"/>
                      <a:pt x="6150" y="2118"/>
                    </a:cubicBezTo>
                    <a:lnTo>
                      <a:pt x="3159" y="101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rgbClr val="CC87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8" name="Google Shape;1018;p42"/>
              <p:cNvSpPr/>
              <p:nvPr/>
            </p:nvSpPr>
            <p:spPr>
              <a:xfrm>
                <a:off x="1845388" y="2394840"/>
                <a:ext cx="171556" cy="186309"/>
              </a:xfrm>
              <a:custGeom>
                <a:avLst/>
                <a:gdLst/>
                <a:ahLst/>
                <a:cxnLst/>
                <a:rect l="l" t="t" r="r" b="b"/>
                <a:pathLst>
                  <a:path w="12559" h="13639" extrusionOk="0">
                    <a:moveTo>
                      <a:pt x="7863" y="0"/>
                    </a:moveTo>
                    <a:cubicBezTo>
                      <a:pt x="3166" y="0"/>
                      <a:pt x="1" y="5531"/>
                      <a:pt x="2913" y="9747"/>
                    </a:cubicBezTo>
                    <a:lnTo>
                      <a:pt x="4358" y="11428"/>
                    </a:lnTo>
                    <a:cubicBezTo>
                      <a:pt x="5400" y="12469"/>
                      <a:pt x="6609" y="13108"/>
                      <a:pt x="7752" y="13478"/>
                    </a:cubicBezTo>
                    <a:cubicBezTo>
                      <a:pt x="8063" y="13587"/>
                      <a:pt x="8378" y="13638"/>
                      <a:pt x="8687" y="13638"/>
                    </a:cubicBezTo>
                    <a:cubicBezTo>
                      <a:pt x="10183" y="13638"/>
                      <a:pt x="11551" y="12438"/>
                      <a:pt x="11718" y="10823"/>
                    </a:cubicBezTo>
                    <a:cubicBezTo>
                      <a:pt x="12054" y="7159"/>
                      <a:pt x="12289" y="4639"/>
                      <a:pt x="12289" y="4639"/>
                    </a:cubicBezTo>
                    <a:cubicBezTo>
                      <a:pt x="12558" y="1110"/>
                      <a:pt x="9802" y="303"/>
                      <a:pt x="9802" y="303"/>
                    </a:cubicBezTo>
                    <a:cubicBezTo>
                      <a:pt x="9701" y="270"/>
                      <a:pt x="9567" y="236"/>
                      <a:pt x="9433" y="202"/>
                    </a:cubicBezTo>
                    <a:cubicBezTo>
                      <a:pt x="8896" y="65"/>
                      <a:pt x="8371" y="0"/>
                      <a:pt x="7863" y="0"/>
                    </a:cubicBezTo>
                    <a:close/>
                  </a:path>
                </a:pathLst>
              </a:custGeom>
              <a:solidFill>
                <a:srgbClr val="CC87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9" name="Google Shape;1019;p42"/>
              <p:cNvSpPr/>
              <p:nvPr/>
            </p:nvSpPr>
            <p:spPr>
              <a:xfrm>
                <a:off x="1998106" y="2507316"/>
                <a:ext cx="22512" cy="24807"/>
              </a:xfrm>
              <a:custGeom>
                <a:avLst/>
                <a:gdLst/>
                <a:ahLst/>
                <a:cxnLst/>
                <a:rect l="l" t="t" r="r" b="b"/>
                <a:pathLst>
                  <a:path w="1648" h="1816" extrusionOk="0">
                    <a:moveTo>
                      <a:pt x="370" y="1"/>
                    </a:moveTo>
                    <a:lnTo>
                      <a:pt x="0" y="1816"/>
                    </a:lnTo>
                    <a:lnTo>
                      <a:pt x="1277" y="1816"/>
                    </a:lnTo>
                    <a:cubicBezTo>
                      <a:pt x="1513" y="1816"/>
                      <a:pt x="1647" y="1547"/>
                      <a:pt x="1479" y="1345"/>
                    </a:cubicBezTo>
                    <a:lnTo>
                      <a:pt x="370" y="1"/>
                    </a:lnTo>
                    <a:close/>
                  </a:path>
                </a:pathLst>
              </a:custGeom>
              <a:solidFill>
                <a:srgbClr val="CC87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0" name="Google Shape;1020;p42"/>
              <p:cNvSpPr/>
              <p:nvPr/>
            </p:nvSpPr>
            <p:spPr>
              <a:xfrm>
                <a:off x="1824105" y="2372834"/>
                <a:ext cx="181815" cy="163934"/>
              </a:xfrm>
              <a:custGeom>
                <a:avLst/>
                <a:gdLst/>
                <a:ahLst/>
                <a:cxnLst/>
                <a:rect l="l" t="t" r="r" b="b"/>
                <a:pathLst>
                  <a:path w="13310" h="12001" extrusionOk="0">
                    <a:moveTo>
                      <a:pt x="7081" y="1"/>
                    </a:moveTo>
                    <a:cubicBezTo>
                      <a:pt x="6208" y="1"/>
                      <a:pt x="5229" y="130"/>
                      <a:pt x="4134" y="435"/>
                    </a:cubicBezTo>
                    <a:cubicBezTo>
                      <a:pt x="2723" y="839"/>
                      <a:pt x="1110" y="2351"/>
                      <a:pt x="673" y="3763"/>
                    </a:cubicBezTo>
                    <a:cubicBezTo>
                      <a:pt x="1" y="6082"/>
                      <a:pt x="1211" y="8031"/>
                      <a:pt x="2857" y="11997"/>
                    </a:cubicBezTo>
                    <a:cubicBezTo>
                      <a:pt x="2857" y="11997"/>
                      <a:pt x="2889" y="12001"/>
                      <a:pt x="2945" y="12001"/>
                    </a:cubicBezTo>
                    <a:cubicBezTo>
                      <a:pt x="3303" y="12001"/>
                      <a:pt x="4671" y="11850"/>
                      <a:pt x="5512" y="9644"/>
                    </a:cubicBezTo>
                    <a:cubicBezTo>
                      <a:pt x="5748" y="9039"/>
                      <a:pt x="6924" y="7762"/>
                      <a:pt x="6924" y="7762"/>
                    </a:cubicBezTo>
                    <a:cubicBezTo>
                      <a:pt x="6924" y="7762"/>
                      <a:pt x="5499" y="3051"/>
                      <a:pt x="10165" y="3051"/>
                    </a:cubicBezTo>
                    <a:cubicBezTo>
                      <a:pt x="11002" y="3051"/>
                      <a:pt x="12036" y="3203"/>
                      <a:pt x="13310" y="3561"/>
                    </a:cubicBezTo>
                    <a:cubicBezTo>
                      <a:pt x="13310" y="3561"/>
                      <a:pt x="11672" y="1"/>
                      <a:pt x="708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1" name="Google Shape;1021;p42"/>
              <p:cNvSpPr/>
              <p:nvPr/>
            </p:nvSpPr>
            <p:spPr>
              <a:xfrm>
                <a:off x="1884701" y="2405399"/>
                <a:ext cx="75308" cy="85867"/>
              </a:xfrm>
              <a:custGeom>
                <a:avLst/>
                <a:gdLst/>
                <a:ahLst/>
                <a:cxnLst/>
                <a:rect l="l" t="t" r="r" b="b"/>
                <a:pathLst>
                  <a:path w="5513" h="6286" extrusionOk="0">
                    <a:moveTo>
                      <a:pt x="3295" y="1"/>
                    </a:moveTo>
                    <a:lnTo>
                      <a:pt x="1" y="2118"/>
                    </a:lnTo>
                    <a:lnTo>
                      <a:pt x="2723" y="6286"/>
                    </a:lnTo>
                    <a:lnTo>
                      <a:pt x="3429" y="3866"/>
                    </a:lnTo>
                    <a:cubicBezTo>
                      <a:pt x="5513" y="2622"/>
                      <a:pt x="3295" y="1"/>
                      <a:pt x="329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2" name="Google Shape;1022;p42"/>
              <p:cNvSpPr/>
              <p:nvPr/>
            </p:nvSpPr>
            <p:spPr>
              <a:xfrm>
                <a:off x="1870932" y="2463195"/>
                <a:ext cx="55569" cy="51075"/>
              </a:xfrm>
              <a:custGeom>
                <a:avLst/>
                <a:gdLst/>
                <a:ahLst/>
                <a:cxnLst/>
                <a:rect l="l" t="t" r="r" b="b"/>
                <a:pathLst>
                  <a:path w="4068" h="3739" extrusionOk="0">
                    <a:moveTo>
                      <a:pt x="2014" y="1"/>
                    </a:moveTo>
                    <a:cubicBezTo>
                      <a:pt x="1148" y="1"/>
                      <a:pt x="379" y="600"/>
                      <a:pt x="202" y="1483"/>
                    </a:cubicBezTo>
                    <a:cubicBezTo>
                      <a:pt x="1" y="2525"/>
                      <a:pt x="639" y="3500"/>
                      <a:pt x="1648" y="3701"/>
                    </a:cubicBezTo>
                    <a:cubicBezTo>
                      <a:pt x="1773" y="3726"/>
                      <a:pt x="1898" y="3738"/>
                      <a:pt x="2022" y="3738"/>
                    </a:cubicBezTo>
                    <a:cubicBezTo>
                      <a:pt x="2894" y="3738"/>
                      <a:pt x="3689" y="3139"/>
                      <a:pt x="3866" y="2256"/>
                    </a:cubicBezTo>
                    <a:cubicBezTo>
                      <a:pt x="4067" y="1214"/>
                      <a:pt x="3429" y="240"/>
                      <a:pt x="2387" y="38"/>
                    </a:cubicBezTo>
                    <a:cubicBezTo>
                      <a:pt x="2262" y="13"/>
                      <a:pt x="2137" y="1"/>
                      <a:pt x="2014" y="1"/>
                    </a:cubicBezTo>
                    <a:close/>
                  </a:path>
                </a:pathLst>
              </a:custGeom>
              <a:solidFill>
                <a:srgbClr val="CC87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3" name="Google Shape;1023;p42"/>
              <p:cNvSpPr/>
              <p:nvPr/>
            </p:nvSpPr>
            <p:spPr>
              <a:xfrm>
                <a:off x="1892050" y="2474724"/>
                <a:ext cx="21132" cy="23891"/>
              </a:xfrm>
              <a:custGeom>
                <a:avLst/>
                <a:gdLst/>
                <a:ahLst/>
                <a:cxnLst/>
                <a:rect l="l" t="t" r="r" b="b"/>
                <a:pathLst>
                  <a:path w="1547" h="1749" extrusionOk="0">
                    <a:moveTo>
                      <a:pt x="202" y="1"/>
                    </a:moveTo>
                    <a:cubicBezTo>
                      <a:pt x="102" y="1"/>
                      <a:pt x="1" y="68"/>
                      <a:pt x="1" y="169"/>
                    </a:cubicBezTo>
                    <a:cubicBezTo>
                      <a:pt x="1" y="269"/>
                      <a:pt x="68" y="337"/>
                      <a:pt x="169" y="337"/>
                    </a:cubicBezTo>
                    <a:cubicBezTo>
                      <a:pt x="505" y="370"/>
                      <a:pt x="740" y="471"/>
                      <a:pt x="875" y="639"/>
                    </a:cubicBezTo>
                    <a:cubicBezTo>
                      <a:pt x="1143" y="975"/>
                      <a:pt x="1043" y="1513"/>
                      <a:pt x="1043" y="1513"/>
                    </a:cubicBezTo>
                    <a:cubicBezTo>
                      <a:pt x="1043" y="1614"/>
                      <a:pt x="1110" y="1715"/>
                      <a:pt x="1177" y="1715"/>
                    </a:cubicBezTo>
                    <a:cubicBezTo>
                      <a:pt x="1211" y="1748"/>
                      <a:pt x="1211" y="1748"/>
                      <a:pt x="1211" y="1748"/>
                    </a:cubicBezTo>
                    <a:cubicBezTo>
                      <a:pt x="1311" y="1748"/>
                      <a:pt x="1379" y="1681"/>
                      <a:pt x="1412" y="1580"/>
                    </a:cubicBezTo>
                    <a:cubicBezTo>
                      <a:pt x="1412" y="1547"/>
                      <a:pt x="1547" y="908"/>
                      <a:pt x="1177" y="438"/>
                    </a:cubicBezTo>
                    <a:cubicBezTo>
                      <a:pt x="942" y="169"/>
                      <a:pt x="639" y="1"/>
                      <a:pt x="202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4" name="Google Shape;1024;p42"/>
              <p:cNvSpPr/>
              <p:nvPr/>
            </p:nvSpPr>
            <p:spPr>
              <a:xfrm>
                <a:off x="1981236" y="2469137"/>
                <a:ext cx="27443" cy="9357"/>
              </a:xfrm>
              <a:custGeom>
                <a:avLst/>
                <a:gdLst/>
                <a:ahLst/>
                <a:cxnLst/>
                <a:rect l="l" t="t" r="r" b="b"/>
                <a:pathLst>
                  <a:path w="2009" h="685" extrusionOk="0">
                    <a:moveTo>
                      <a:pt x="866" y="0"/>
                    </a:moveTo>
                    <a:cubicBezTo>
                      <a:pt x="458" y="0"/>
                      <a:pt x="0" y="107"/>
                      <a:pt x="59" y="342"/>
                    </a:cubicBezTo>
                    <a:cubicBezTo>
                      <a:pt x="147" y="578"/>
                      <a:pt x="313" y="685"/>
                      <a:pt x="919" y="685"/>
                    </a:cubicBezTo>
                    <a:cubicBezTo>
                      <a:pt x="1004" y="685"/>
                      <a:pt x="1098" y="683"/>
                      <a:pt x="1202" y="678"/>
                    </a:cubicBezTo>
                    <a:cubicBezTo>
                      <a:pt x="2008" y="678"/>
                      <a:pt x="2008" y="376"/>
                      <a:pt x="2008" y="376"/>
                    </a:cubicBezTo>
                    <a:cubicBezTo>
                      <a:pt x="1979" y="30"/>
                      <a:pt x="1284" y="6"/>
                      <a:pt x="1086" y="6"/>
                    </a:cubicBezTo>
                    <a:cubicBezTo>
                      <a:pt x="1053" y="6"/>
                      <a:pt x="1034" y="6"/>
                      <a:pt x="1034" y="6"/>
                    </a:cubicBezTo>
                    <a:cubicBezTo>
                      <a:pt x="980" y="2"/>
                      <a:pt x="923" y="0"/>
                      <a:pt x="86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5" name="Google Shape;1025;p42"/>
              <p:cNvSpPr/>
              <p:nvPr/>
            </p:nvSpPr>
            <p:spPr>
              <a:xfrm>
                <a:off x="1978819" y="2533311"/>
                <a:ext cx="24342" cy="10286"/>
              </a:xfrm>
              <a:custGeom>
                <a:avLst/>
                <a:gdLst/>
                <a:ahLst/>
                <a:cxnLst/>
                <a:rect l="l" t="t" r="r" b="b"/>
                <a:pathLst>
                  <a:path w="1782" h="753" extrusionOk="0">
                    <a:moveTo>
                      <a:pt x="170" y="0"/>
                    </a:moveTo>
                    <a:cubicBezTo>
                      <a:pt x="118" y="0"/>
                      <a:pt x="71" y="25"/>
                      <a:pt x="34" y="81"/>
                    </a:cubicBezTo>
                    <a:cubicBezTo>
                      <a:pt x="1" y="148"/>
                      <a:pt x="1" y="249"/>
                      <a:pt x="68" y="316"/>
                    </a:cubicBezTo>
                    <a:cubicBezTo>
                      <a:pt x="572" y="686"/>
                      <a:pt x="1110" y="753"/>
                      <a:pt x="1412" y="753"/>
                    </a:cubicBezTo>
                    <a:lnTo>
                      <a:pt x="1614" y="753"/>
                    </a:lnTo>
                    <a:cubicBezTo>
                      <a:pt x="1715" y="719"/>
                      <a:pt x="1782" y="618"/>
                      <a:pt x="1782" y="551"/>
                    </a:cubicBezTo>
                    <a:cubicBezTo>
                      <a:pt x="1782" y="450"/>
                      <a:pt x="1681" y="383"/>
                      <a:pt x="1580" y="383"/>
                    </a:cubicBezTo>
                    <a:cubicBezTo>
                      <a:pt x="1580" y="383"/>
                      <a:pt x="1510" y="393"/>
                      <a:pt x="1396" y="393"/>
                    </a:cubicBezTo>
                    <a:cubicBezTo>
                      <a:pt x="1148" y="393"/>
                      <a:pt x="694" y="346"/>
                      <a:pt x="303" y="47"/>
                    </a:cubicBezTo>
                    <a:cubicBezTo>
                      <a:pt x="258" y="17"/>
                      <a:pt x="213" y="0"/>
                      <a:pt x="17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6" name="Google Shape;1026;p42"/>
              <p:cNvSpPr/>
              <p:nvPr/>
            </p:nvSpPr>
            <p:spPr>
              <a:xfrm>
                <a:off x="1987547" y="2496976"/>
                <a:ext cx="11488" cy="10600"/>
              </a:xfrm>
              <a:custGeom>
                <a:avLst/>
                <a:gdLst/>
                <a:ahLst/>
                <a:cxnLst/>
                <a:rect l="l" t="t" r="r" b="b"/>
                <a:pathLst>
                  <a:path w="841" h="776" extrusionOk="0">
                    <a:moveTo>
                      <a:pt x="417" y="1"/>
                    </a:moveTo>
                    <a:cubicBezTo>
                      <a:pt x="236" y="1"/>
                      <a:pt x="89" y="121"/>
                      <a:pt x="34" y="287"/>
                    </a:cubicBezTo>
                    <a:cubicBezTo>
                      <a:pt x="0" y="489"/>
                      <a:pt x="101" y="691"/>
                      <a:pt x="336" y="758"/>
                    </a:cubicBezTo>
                    <a:cubicBezTo>
                      <a:pt x="372" y="770"/>
                      <a:pt x="408" y="775"/>
                      <a:pt x="443" y="775"/>
                    </a:cubicBezTo>
                    <a:cubicBezTo>
                      <a:pt x="605" y="775"/>
                      <a:pt x="752" y="655"/>
                      <a:pt x="807" y="489"/>
                    </a:cubicBezTo>
                    <a:cubicBezTo>
                      <a:pt x="840" y="287"/>
                      <a:pt x="740" y="52"/>
                      <a:pt x="538" y="18"/>
                    </a:cubicBezTo>
                    <a:cubicBezTo>
                      <a:pt x="496" y="7"/>
                      <a:pt x="456" y="1"/>
                      <a:pt x="417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27" name="Google Shape;1027;p42"/>
            <p:cNvGrpSpPr/>
            <p:nvPr/>
          </p:nvGrpSpPr>
          <p:grpSpPr>
            <a:xfrm>
              <a:off x="3641948" y="2657563"/>
              <a:ext cx="45404" cy="31095"/>
              <a:chOff x="2659716" y="2883799"/>
              <a:chExt cx="199141" cy="136442"/>
            </a:xfrm>
          </p:grpSpPr>
          <p:sp>
            <p:nvSpPr>
              <p:cNvPr id="1028" name="Google Shape;1028;p42"/>
              <p:cNvSpPr/>
              <p:nvPr/>
            </p:nvSpPr>
            <p:spPr>
              <a:xfrm>
                <a:off x="2659716" y="2893028"/>
                <a:ext cx="199141" cy="118604"/>
              </a:xfrm>
              <a:custGeom>
                <a:avLst/>
                <a:gdLst/>
                <a:ahLst/>
                <a:cxnLst/>
                <a:rect l="l" t="t" r="r" b="b"/>
                <a:pathLst>
                  <a:path w="13162" h="7839" extrusionOk="0">
                    <a:moveTo>
                      <a:pt x="7081" y="1"/>
                    </a:moveTo>
                    <a:cubicBezTo>
                      <a:pt x="6601" y="1"/>
                      <a:pt x="6101" y="45"/>
                      <a:pt x="5584" y="143"/>
                    </a:cubicBezTo>
                    <a:cubicBezTo>
                      <a:pt x="1153" y="985"/>
                      <a:pt x="1" y="5904"/>
                      <a:pt x="1" y="5904"/>
                    </a:cubicBezTo>
                    <a:cubicBezTo>
                      <a:pt x="1" y="5904"/>
                      <a:pt x="1321" y="7838"/>
                      <a:pt x="4944" y="7838"/>
                    </a:cubicBezTo>
                    <a:cubicBezTo>
                      <a:pt x="5621" y="7838"/>
                      <a:pt x="6379" y="7771"/>
                      <a:pt x="7224" y="7610"/>
                    </a:cubicBezTo>
                    <a:cubicBezTo>
                      <a:pt x="12585" y="6569"/>
                      <a:pt x="13161" y="2470"/>
                      <a:pt x="13161" y="2470"/>
                    </a:cubicBezTo>
                    <a:cubicBezTo>
                      <a:pt x="13161" y="2470"/>
                      <a:pt x="10693" y="1"/>
                      <a:pt x="708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9" name="Google Shape;1029;p42"/>
              <p:cNvSpPr/>
              <p:nvPr/>
            </p:nvSpPr>
            <p:spPr>
              <a:xfrm>
                <a:off x="2686425" y="2883799"/>
                <a:ext cx="135777" cy="136442"/>
              </a:xfrm>
              <a:custGeom>
                <a:avLst/>
                <a:gdLst/>
                <a:ahLst/>
                <a:cxnLst/>
                <a:rect l="l" t="t" r="r" b="b"/>
                <a:pathLst>
                  <a:path w="8974" h="9018" extrusionOk="0">
                    <a:moveTo>
                      <a:pt x="4476" y="0"/>
                    </a:moveTo>
                    <a:cubicBezTo>
                      <a:pt x="1994" y="0"/>
                      <a:pt x="0" y="2016"/>
                      <a:pt x="0" y="4498"/>
                    </a:cubicBezTo>
                    <a:cubicBezTo>
                      <a:pt x="0" y="7001"/>
                      <a:pt x="1994" y="9018"/>
                      <a:pt x="4476" y="9018"/>
                    </a:cubicBezTo>
                    <a:cubicBezTo>
                      <a:pt x="6957" y="9018"/>
                      <a:pt x="8974" y="7001"/>
                      <a:pt x="8974" y="4498"/>
                    </a:cubicBezTo>
                    <a:cubicBezTo>
                      <a:pt x="8974" y="2016"/>
                      <a:pt x="6957" y="0"/>
                      <a:pt x="447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30" name="Google Shape;1030;p42"/>
            <p:cNvGrpSpPr/>
            <p:nvPr/>
          </p:nvGrpSpPr>
          <p:grpSpPr>
            <a:xfrm flipH="1">
              <a:off x="1761050" y="2613707"/>
              <a:ext cx="45404" cy="31095"/>
              <a:chOff x="2659716" y="2883799"/>
              <a:chExt cx="199141" cy="136442"/>
            </a:xfrm>
          </p:grpSpPr>
          <p:sp>
            <p:nvSpPr>
              <p:cNvPr id="1031" name="Google Shape;1031;p42"/>
              <p:cNvSpPr/>
              <p:nvPr/>
            </p:nvSpPr>
            <p:spPr>
              <a:xfrm>
                <a:off x="2659716" y="2893028"/>
                <a:ext cx="199141" cy="118604"/>
              </a:xfrm>
              <a:custGeom>
                <a:avLst/>
                <a:gdLst/>
                <a:ahLst/>
                <a:cxnLst/>
                <a:rect l="l" t="t" r="r" b="b"/>
                <a:pathLst>
                  <a:path w="13162" h="7839" extrusionOk="0">
                    <a:moveTo>
                      <a:pt x="7081" y="1"/>
                    </a:moveTo>
                    <a:cubicBezTo>
                      <a:pt x="6601" y="1"/>
                      <a:pt x="6101" y="45"/>
                      <a:pt x="5584" y="143"/>
                    </a:cubicBezTo>
                    <a:cubicBezTo>
                      <a:pt x="1153" y="985"/>
                      <a:pt x="1" y="5904"/>
                      <a:pt x="1" y="5904"/>
                    </a:cubicBezTo>
                    <a:cubicBezTo>
                      <a:pt x="1" y="5904"/>
                      <a:pt x="1321" y="7838"/>
                      <a:pt x="4944" y="7838"/>
                    </a:cubicBezTo>
                    <a:cubicBezTo>
                      <a:pt x="5621" y="7838"/>
                      <a:pt x="6379" y="7771"/>
                      <a:pt x="7224" y="7610"/>
                    </a:cubicBezTo>
                    <a:cubicBezTo>
                      <a:pt x="12585" y="6569"/>
                      <a:pt x="13161" y="2470"/>
                      <a:pt x="13161" y="2470"/>
                    </a:cubicBezTo>
                    <a:cubicBezTo>
                      <a:pt x="13161" y="2470"/>
                      <a:pt x="10693" y="1"/>
                      <a:pt x="708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2" name="Google Shape;1032;p42"/>
              <p:cNvSpPr/>
              <p:nvPr/>
            </p:nvSpPr>
            <p:spPr>
              <a:xfrm>
                <a:off x="2686425" y="2883799"/>
                <a:ext cx="135777" cy="136442"/>
              </a:xfrm>
              <a:custGeom>
                <a:avLst/>
                <a:gdLst/>
                <a:ahLst/>
                <a:cxnLst/>
                <a:rect l="l" t="t" r="r" b="b"/>
                <a:pathLst>
                  <a:path w="8974" h="9018" extrusionOk="0">
                    <a:moveTo>
                      <a:pt x="4476" y="0"/>
                    </a:moveTo>
                    <a:cubicBezTo>
                      <a:pt x="1994" y="0"/>
                      <a:pt x="0" y="2016"/>
                      <a:pt x="0" y="4498"/>
                    </a:cubicBezTo>
                    <a:cubicBezTo>
                      <a:pt x="0" y="7001"/>
                      <a:pt x="1994" y="9018"/>
                      <a:pt x="4476" y="9018"/>
                    </a:cubicBezTo>
                    <a:cubicBezTo>
                      <a:pt x="6957" y="9018"/>
                      <a:pt x="8974" y="7001"/>
                      <a:pt x="8974" y="4498"/>
                    </a:cubicBezTo>
                    <a:cubicBezTo>
                      <a:pt x="8974" y="2016"/>
                      <a:pt x="6957" y="0"/>
                      <a:pt x="447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33" name="Google Shape;1033;p42">
            <a:hlinkClick r:id="" action="ppaction://noaction"/>
          </p:cNvPr>
          <p:cNvSpPr/>
          <p:nvPr/>
        </p:nvSpPr>
        <p:spPr>
          <a:xfrm rot="5400000">
            <a:off x="7392625" y="2482400"/>
            <a:ext cx="2442000" cy="59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4" name="Google Shape;1034;p42">
            <a:hlinkClick r:id="" action="ppaction://noaction"/>
          </p:cNvPr>
          <p:cNvSpPr/>
          <p:nvPr/>
        </p:nvSpPr>
        <p:spPr>
          <a:xfrm rot="5400000">
            <a:off x="7971777" y="1899711"/>
            <a:ext cx="1283700" cy="59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5" name="Google Shape;1035;p42">
            <a:hlinkClick r:id="" action="ppaction://noaction"/>
          </p:cNvPr>
          <p:cNvSpPr/>
          <p:nvPr/>
        </p:nvSpPr>
        <p:spPr>
          <a:xfrm rot="5400000">
            <a:off x="7956627" y="4353677"/>
            <a:ext cx="1314000" cy="59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6" name="Google Shape;1036;p42">
            <a:hlinkClick r:id="rId3" action="ppaction://hlinksldjump"/>
          </p:cNvPr>
          <p:cNvSpPr txBox="1"/>
          <p:nvPr/>
        </p:nvSpPr>
        <p:spPr>
          <a:xfrm>
            <a:off x="8264833" y="1859014"/>
            <a:ext cx="440400" cy="2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4"/>
                </a:solidFill>
                <a:latin typeface="Ubuntu"/>
                <a:ea typeface="Ubuntu"/>
                <a:cs typeface="Ubuntu"/>
                <a:sym typeface="Ubuntu"/>
              </a:rPr>
              <a:t>2</a:t>
            </a:r>
            <a:endParaRPr b="1">
              <a:solidFill>
                <a:schemeClr val="accent4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037" name="Google Shape;1037;p42">
            <a:hlinkClick r:id="" action="ppaction://noaction"/>
          </p:cNvPr>
          <p:cNvSpPr txBox="1"/>
          <p:nvPr/>
        </p:nvSpPr>
        <p:spPr>
          <a:xfrm>
            <a:off x="8264833" y="3062914"/>
            <a:ext cx="440400" cy="2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2"/>
                </a:solidFill>
                <a:latin typeface="Ubuntu"/>
                <a:ea typeface="Ubuntu"/>
                <a:cs typeface="Ubuntu"/>
                <a:sym typeface="Ubuntu"/>
              </a:rPr>
              <a:t>3</a:t>
            </a:r>
            <a:endParaRPr b="1">
              <a:solidFill>
                <a:schemeClr val="accent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038" name="Google Shape;1038;p42">
            <a:hlinkClick r:id="" action="ppaction://noaction"/>
          </p:cNvPr>
          <p:cNvSpPr txBox="1"/>
          <p:nvPr/>
        </p:nvSpPr>
        <p:spPr>
          <a:xfrm>
            <a:off x="8264833" y="4266814"/>
            <a:ext cx="440400" cy="2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1"/>
                </a:solidFill>
                <a:latin typeface="Ubuntu"/>
                <a:ea typeface="Ubuntu"/>
                <a:cs typeface="Ubuntu"/>
                <a:sym typeface="Ubuntu"/>
              </a:rPr>
              <a:t>4</a:t>
            </a:r>
            <a:endParaRPr b="1">
              <a:solidFill>
                <a:schemeClr val="accen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039" name="Google Shape;1039;p42">
            <a:hlinkClick r:id="rId4" action="ppaction://hlinksldjump"/>
          </p:cNvPr>
          <p:cNvSpPr/>
          <p:nvPr/>
        </p:nvSpPr>
        <p:spPr>
          <a:xfrm>
            <a:off x="7246284" y="695850"/>
            <a:ext cx="213106" cy="195722"/>
          </a:xfrm>
          <a:custGeom>
            <a:avLst/>
            <a:gdLst/>
            <a:ahLst/>
            <a:cxnLst/>
            <a:rect l="l" t="t" r="r" b="b"/>
            <a:pathLst>
              <a:path w="34372" h="31568" extrusionOk="0">
                <a:moveTo>
                  <a:pt x="17158" y="1"/>
                </a:moveTo>
                <a:cubicBezTo>
                  <a:pt x="11439" y="3246"/>
                  <a:pt x="5719" y="6490"/>
                  <a:pt x="0" y="9735"/>
                </a:cubicBezTo>
                <a:lnTo>
                  <a:pt x="2750" y="9735"/>
                </a:lnTo>
                <a:lnTo>
                  <a:pt x="2750" y="31567"/>
                </a:lnTo>
                <a:lnTo>
                  <a:pt x="11659" y="31567"/>
                </a:lnTo>
                <a:lnTo>
                  <a:pt x="11659" y="17379"/>
                </a:lnTo>
                <a:lnTo>
                  <a:pt x="23373" y="17379"/>
                </a:lnTo>
                <a:lnTo>
                  <a:pt x="23373" y="31567"/>
                </a:lnTo>
                <a:lnTo>
                  <a:pt x="31622" y="31567"/>
                </a:lnTo>
                <a:lnTo>
                  <a:pt x="31622" y="9735"/>
                </a:lnTo>
                <a:lnTo>
                  <a:pt x="34371" y="9735"/>
                </a:lnTo>
                <a:cubicBezTo>
                  <a:pt x="28597" y="6490"/>
                  <a:pt x="22878" y="3246"/>
                  <a:pt x="1715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0" name="Google Shape;1040;p42">
            <a:hlinkClick r:id="rId5" action="ppaction://hlinksldjump"/>
          </p:cNvPr>
          <p:cNvSpPr/>
          <p:nvPr/>
        </p:nvSpPr>
        <p:spPr>
          <a:xfrm rot="5400000">
            <a:off x="8026975" y="670125"/>
            <a:ext cx="1173300" cy="59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1" name="Google Shape;1041;p42">
            <a:hlinkClick r:id="rId5" action="ppaction://hlinksldjump"/>
          </p:cNvPr>
          <p:cNvSpPr txBox="1"/>
          <p:nvPr/>
        </p:nvSpPr>
        <p:spPr>
          <a:xfrm>
            <a:off x="8264833" y="655114"/>
            <a:ext cx="440400" cy="2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3"/>
                </a:solidFill>
                <a:latin typeface="Ubuntu"/>
                <a:ea typeface="Ubuntu"/>
                <a:cs typeface="Ubuntu"/>
                <a:sym typeface="Ubuntu"/>
              </a:rPr>
              <a:t>1</a:t>
            </a:r>
            <a:endParaRPr b="1">
              <a:solidFill>
                <a:schemeClr val="accent3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grpSp>
        <p:nvGrpSpPr>
          <p:cNvPr id="1042" name="Google Shape;1042;p42"/>
          <p:cNvGrpSpPr/>
          <p:nvPr/>
        </p:nvGrpSpPr>
        <p:grpSpPr>
          <a:xfrm>
            <a:off x="6935171" y="696541"/>
            <a:ext cx="195284" cy="195284"/>
            <a:chOff x="5660400" y="238125"/>
            <a:chExt cx="481825" cy="481825"/>
          </a:xfrm>
        </p:grpSpPr>
        <p:sp>
          <p:nvSpPr>
            <p:cNvPr id="1043" name="Google Shape;1043;p42"/>
            <p:cNvSpPr/>
            <p:nvPr/>
          </p:nvSpPr>
          <p:spPr>
            <a:xfrm>
              <a:off x="5660400" y="436700"/>
              <a:ext cx="481825" cy="283250"/>
            </a:xfrm>
            <a:custGeom>
              <a:avLst/>
              <a:gdLst/>
              <a:ahLst/>
              <a:cxnLst/>
              <a:rect l="l" t="t" r="r" b="b"/>
              <a:pathLst>
                <a:path w="19273" h="11330" extrusionOk="0">
                  <a:moveTo>
                    <a:pt x="5120" y="1130"/>
                  </a:moveTo>
                  <a:cubicBezTo>
                    <a:pt x="5433" y="1130"/>
                    <a:pt x="5683" y="1380"/>
                    <a:pt x="5683" y="1693"/>
                  </a:cubicBezTo>
                  <a:cubicBezTo>
                    <a:pt x="5683" y="2006"/>
                    <a:pt x="5433" y="2259"/>
                    <a:pt x="5120" y="2259"/>
                  </a:cubicBezTo>
                  <a:lnTo>
                    <a:pt x="2861" y="2259"/>
                  </a:lnTo>
                  <a:cubicBezTo>
                    <a:pt x="2548" y="2259"/>
                    <a:pt x="2298" y="2006"/>
                    <a:pt x="2298" y="1693"/>
                  </a:cubicBezTo>
                  <a:cubicBezTo>
                    <a:pt x="2298" y="1380"/>
                    <a:pt x="2548" y="1130"/>
                    <a:pt x="2861" y="1130"/>
                  </a:cubicBezTo>
                  <a:close/>
                  <a:moveTo>
                    <a:pt x="10766" y="1130"/>
                  </a:moveTo>
                  <a:cubicBezTo>
                    <a:pt x="11079" y="1130"/>
                    <a:pt x="11329" y="1380"/>
                    <a:pt x="11329" y="1693"/>
                  </a:cubicBezTo>
                  <a:cubicBezTo>
                    <a:pt x="11329" y="2006"/>
                    <a:pt x="11079" y="2259"/>
                    <a:pt x="10766" y="2259"/>
                  </a:cubicBezTo>
                  <a:lnTo>
                    <a:pt x="8507" y="2259"/>
                  </a:lnTo>
                  <a:cubicBezTo>
                    <a:pt x="8194" y="2259"/>
                    <a:pt x="7944" y="2006"/>
                    <a:pt x="7944" y="1693"/>
                  </a:cubicBezTo>
                  <a:cubicBezTo>
                    <a:pt x="7944" y="1380"/>
                    <a:pt x="8194" y="1130"/>
                    <a:pt x="8507" y="1130"/>
                  </a:cubicBezTo>
                  <a:close/>
                  <a:moveTo>
                    <a:pt x="16412" y="1130"/>
                  </a:moveTo>
                  <a:cubicBezTo>
                    <a:pt x="16725" y="1130"/>
                    <a:pt x="16975" y="1380"/>
                    <a:pt x="16975" y="1693"/>
                  </a:cubicBezTo>
                  <a:cubicBezTo>
                    <a:pt x="16975" y="2006"/>
                    <a:pt x="16725" y="2259"/>
                    <a:pt x="16412" y="2259"/>
                  </a:cubicBezTo>
                  <a:lnTo>
                    <a:pt x="14153" y="2259"/>
                  </a:lnTo>
                  <a:cubicBezTo>
                    <a:pt x="13840" y="2259"/>
                    <a:pt x="13590" y="2006"/>
                    <a:pt x="13590" y="1693"/>
                  </a:cubicBezTo>
                  <a:cubicBezTo>
                    <a:pt x="13590" y="1380"/>
                    <a:pt x="13840" y="1130"/>
                    <a:pt x="14153" y="1130"/>
                  </a:cubicBezTo>
                  <a:close/>
                  <a:moveTo>
                    <a:pt x="5120" y="4518"/>
                  </a:moveTo>
                  <a:cubicBezTo>
                    <a:pt x="5433" y="4518"/>
                    <a:pt x="5683" y="4767"/>
                    <a:pt x="5683" y="5081"/>
                  </a:cubicBezTo>
                  <a:cubicBezTo>
                    <a:pt x="5683" y="5394"/>
                    <a:pt x="5433" y="5647"/>
                    <a:pt x="5120" y="5647"/>
                  </a:cubicBezTo>
                  <a:lnTo>
                    <a:pt x="2861" y="5647"/>
                  </a:lnTo>
                  <a:cubicBezTo>
                    <a:pt x="2548" y="5647"/>
                    <a:pt x="2298" y="5394"/>
                    <a:pt x="2298" y="5081"/>
                  </a:cubicBezTo>
                  <a:cubicBezTo>
                    <a:pt x="2298" y="4767"/>
                    <a:pt x="2548" y="4518"/>
                    <a:pt x="2861" y="4518"/>
                  </a:cubicBezTo>
                  <a:close/>
                  <a:moveTo>
                    <a:pt x="10766" y="4518"/>
                  </a:moveTo>
                  <a:cubicBezTo>
                    <a:pt x="11079" y="4518"/>
                    <a:pt x="11329" y="4767"/>
                    <a:pt x="11329" y="5081"/>
                  </a:cubicBezTo>
                  <a:cubicBezTo>
                    <a:pt x="11329" y="5394"/>
                    <a:pt x="11079" y="5647"/>
                    <a:pt x="10766" y="5647"/>
                  </a:cubicBezTo>
                  <a:lnTo>
                    <a:pt x="8507" y="5647"/>
                  </a:lnTo>
                  <a:cubicBezTo>
                    <a:pt x="8194" y="5647"/>
                    <a:pt x="7944" y="5394"/>
                    <a:pt x="7944" y="5081"/>
                  </a:cubicBezTo>
                  <a:cubicBezTo>
                    <a:pt x="7944" y="4767"/>
                    <a:pt x="8194" y="4518"/>
                    <a:pt x="8507" y="4518"/>
                  </a:cubicBezTo>
                  <a:close/>
                  <a:moveTo>
                    <a:pt x="16412" y="4518"/>
                  </a:moveTo>
                  <a:cubicBezTo>
                    <a:pt x="16725" y="4518"/>
                    <a:pt x="16975" y="4767"/>
                    <a:pt x="16975" y="5081"/>
                  </a:cubicBezTo>
                  <a:cubicBezTo>
                    <a:pt x="16975" y="5394"/>
                    <a:pt x="16725" y="5647"/>
                    <a:pt x="16412" y="5647"/>
                  </a:cubicBezTo>
                  <a:lnTo>
                    <a:pt x="14153" y="5647"/>
                  </a:lnTo>
                  <a:cubicBezTo>
                    <a:pt x="13840" y="5647"/>
                    <a:pt x="13590" y="5394"/>
                    <a:pt x="13590" y="5081"/>
                  </a:cubicBezTo>
                  <a:cubicBezTo>
                    <a:pt x="13590" y="4767"/>
                    <a:pt x="13840" y="4518"/>
                    <a:pt x="14153" y="4518"/>
                  </a:cubicBezTo>
                  <a:close/>
                  <a:moveTo>
                    <a:pt x="5120" y="7941"/>
                  </a:moveTo>
                  <a:cubicBezTo>
                    <a:pt x="5433" y="7941"/>
                    <a:pt x="5683" y="8194"/>
                    <a:pt x="5683" y="8507"/>
                  </a:cubicBezTo>
                  <a:cubicBezTo>
                    <a:pt x="5683" y="8818"/>
                    <a:pt x="5433" y="9071"/>
                    <a:pt x="5120" y="9071"/>
                  </a:cubicBezTo>
                  <a:lnTo>
                    <a:pt x="2861" y="9071"/>
                  </a:lnTo>
                  <a:cubicBezTo>
                    <a:pt x="2548" y="9071"/>
                    <a:pt x="2298" y="8818"/>
                    <a:pt x="2298" y="8507"/>
                  </a:cubicBezTo>
                  <a:cubicBezTo>
                    <a:pt x="2298" y="8194"/>
                    <a:pt x="2548" y="7941"/>
                    <a:pt x="2861" y="7941"/>
                  </a:cubicBezTo>
                  <a:close/>
                  <a:moveTo>
                    <a:pt x="10766" y="7941"/>
                  </a:moveTo>
                  <a:cubicBezTo>
                    <a:pt x="11079" y="7941"/>
                    <a:pt x="11329" y="8194"/>
                    <a:pt x="11329" y="8507"/>
                  </a:cubicBezTo>
                  <a:cubicBezTo>
                    <a:pt x="11329" y="8818"/>
                    <a:pt x="11079" y="9071"/>
                    <a:pt x="10766" y="9071"/>
                  </a:cubicBezTo>
                  <a:lnTo>
                    <a:pt x="8507" y="9071"/>
                  </a:lnTo>
                  <a:cubicBezTo>
                    <a:pt x="8194" y="9071"/>
                    <a:pt x="7944" y="8818"/>
                    <a:pt x="7944" y="8507"/>
                  </a:cubicBezTo>
                  <a:cubicBezTo>
                    <a:pt x="7944" y="8194"/>
                    <a:pt x="8194" y="7941"/>
                    <a:pt x="8507" y="7941"/>
                  </a:cubicBezTo>
                  <a:close/>
                  <a:moveTo>
                    <a:pt x="16412" y="7941"/>
                  </a:moveTo>
                  <a:cubicBezTo>
                    <a:pt x="16725" y="7941"/>
                    <a:pt x="16975" y="8194"/>
                    <a:pt x="16975" y="8507"/>
                  </a:cubicBezTo>
                  <a:cubicBezTo>
                    <a:pt x="16975" y="8818"/>
                    <a:pt x="16725" y="9071"/>
                    <a:pt x="16412" y="9071"/>
                  </a:cubicBezTo>
                  <a:lnTo>
                    <a:pt x="14153" y="9071"/>
                  </a:lnTo>
                  <a:cubicBezTo>
                    <a:pt x="13840" y="9071"/>
                    <a:pt x="13590" y="8818"/>
                    <a:pt x="13590" y="8507"/>
                  </a:cubicBezTo>
                  <a:cubicBezTo>
                    <a:pt x="13590" y="8194"/>
                    <a:pt x="13840" y="7941"/>
                    <a:pt x="14153" y="7941"/>
                  </a:cubicBezTo>
                  <a:close/>
                  <a:moveTo>
                    <a:pt x="1" y="1"/>
                  </a:moveTo>
                  <a:lnTo>
                    <a:pt x="1" y="9637"/>
                  </a:lnTo>
                  <a:cubicBezTo>
                    <a:pt x="1" y="10570"/>
                    <a:pt x="759" y="11329"/>
                    <a:pt x="1696" y="11329"/>
                  </a:cubicBezTo>
                  <a:lnTo>
                    <a:pt x="17580" y="11329"/>
                  </a:lnTo>
                  <a:cubicBezTo>
                    <a:pt x="18514" y="11329"/>
                    <a:pt x="19273" y="10570"/>
                    <a:pt x="19273" y="9637"/>
                  </a:cubicBezTo>
                  <a:lnTo>
                    <a:pt x="1927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044" name="Google Shape;1044;p42"/>
            <p:cNvSpPr/>
            <p:nvPr/>
          </p:nvSpPr>
          <p:spPr>
            <a:xfrm>
              <a:off x="5660400" y="238125"/>
              <a:ext cx="481825" cy="170375"/>
            </a:xfrm>
            <a:custGeom>
              <a:avLst/>
              <a:gdLst/>
              <a:ahLst/>
              <a:cxnLst/>
              <a:rect l="l" t="t" r="r" b="b"/>
              <a:pathLst>
                <a:path w="19273" h="6815" extrusionOk="0">
                  <a:moveTo>
                    <a:pt x="3990" y="1129"/>
                  </a:moveTo>
                  <a:cubicBezTo>
                    <a:pt x="4304" y="1129"/>
                    <a:pt x="4557" y="1382"/>
                    <a:pt x="4557" y="1695"/>
                  </a:cubicBezTo>
                  <a:lnTo>
                    <a:pt x="4557" y="3954"/>
                  </a:lnTo>
                  <a:cubicBezTo>
                    <a:pt x="4557" y="4264"/>
                    <a:pt x="4304" y="4517"/>
                    <a:pt x="3990" y="4517"/>
                  </a:cubicBezTo>
                  <a:cubicBezTo>
                    <a:pt x="3677" y="4517"/>
                    <a:pt x="3427" y="4264"/>
                    <a:pt x="3427" y="3954"/>
                  </a:cubicBezTo>
                  <a:lnTo>
                    <a:pt x="3427" y="1695"/>
                  </a:lnTo>
                  <a:cubicBezTo>
                    <a:pt x="3427" y="1382"/>
                    <a:pt x="3677" y="1129"/>
                    <a:pt x="3990" y="1129"/>
                  </a:cubicBezTo>
                  <a:close/>
                  <a:moveTo>
                    <a:pt x="9637" y="1129"/>
                  </a:moveTo>
                  <a:cubicBezTo>
                    <a:pt x="9950" y="1129"/>
                    <a:pt x="10203" y="1382"/>
                    <a:pt x="10203" y="1695"/>
                  </a:cubicBezTo>
                  <a:lnTo>
                    <a:pt x="10203" y="3954"/>
                  </a:lnTo>
                  <a:cubicBezTo>
                    <a:pt x="10203" y="4264"/>
                    <a:pt x="9950" y="4517"/>
                    <a:pt x="9637" y="4517"/>
                  </a:cubicBezTo>
                  <a:cubicBezTo>
                    <a:pt x="9323" y="4517"/>
                    <a:pt x="9073" y="4264"/>
                    <a:pt x="9073" y="3954"/>
                  </a:cubicBezTo>
                  <a:lnTo>
                    <a:pt x="9073" y="1695"/>
                  </a:lnTo>
                  <a:cubicBezTo>
                    <a:pt x="9073" y="1382"/>
                    <a:pt x="9323" y="1129"/>
                    <a:pt x="9637" y="1129"/>
                  </a:cubicBezTo>
                  <a:close/>
                  <a:moveTo>
                    <a:pt x="15283" y="1129"/>
                  </a:moveTo>
                  <a:cubicBezTo>
                    <a:pt x="15596" y="1129"/>
                    <a:pt x="15849" y="1382"/>
                    <a:pt x="15849" y="1695"/>
                  </a:cubicBezTo>
                  <a:lnTo>
                    <a:pt x="15849" y="3954"/>
                  </a:lnTo>
                  <a:cubicBezTo>
                    <a:pt x="15849" y="4264"/>
                    <a:pt x="15596" y="4517"/>
                    <a:pt x="15283" y="4517"/>
                  </a:cubicBezTo>
                  <a:cubicBezTo>
                    <a:pt x="14969" y="4517"/>
                    <a:pt x="14719" y="4264"/>
                    <a:pt x="14719" y="3954"/>
                  </a:cubicBezTo>
                  <a:lnTo>
                    <a:pt x="14719" y="1695"/>
                  </a:lnTo>
                  <a:cubicBezTo>
                    <a:pt x="14719" y="1382"/>
                    <a:pt x="14969" y="1129"/>
                    <a:pt x="15283" y="1129"/>
                  </a:cubicBezTo>
                  <a:close/>
                  <a:moveTo>
                    <a:pt x="3990" y="0"/>
                  </a:moveTo>
                  <a:cubicBezTo>
                    <a:pt x="3054" y="0"/>
                    <a:pt x="2298" y="759"/>
                    <a:pt x="2298" y="1695"/>
                  </a:cubicBezTo>
                  <a:lnTo>
                    <a:pt x="2298" y="2258"/>
                  </a:lnTo>
                  <a:lnTo>
                    <a:pt x="1696" y="2258"/>
                  </a:lnTo>
                  <a:cubicBezTo>
                    <a:pt x="759" y="2258"/>
                    <a:pt x="1" y="3017"/>
                    <a:pt x="1" y="3954"/>
                  </a:cubicBezTo>
                  <a:lnTo>
                    <a:pt x="1" y="6814"/>
                  </a:lnTo>
                  <a:lnTo>
                    <a:pt x="19273" y="6814"/>
                  </a:lnTo>
                  <a:lnTo>
                    <a:pt x="19273" y="3954"/>
                  </a:lnTo>
                  <a:cubicBezTo>
                    <a:pt x="19273" y="3017"/>
                    <a:pt x="18514" y="2258"/>
                    <a:pt x="17580" y="2258"/>
                  </a:cubicBezTo>
                  <a:lnTo>
                    <a:pt x="16978" y="2258"/>
                  </a:lnTo>
                  <a:lnTo>
                    <a:pt x="16978" y="1695"/>
                  </a:lnTo>
                  <a:cubicBezTo>
                    <a:pt x="16978" y="759"/>
                    <a:pt x="16219" y="0"/>
                    <a:pt x="15283" y="0"/>
                  </a:cubicBezTo>
                  <a:cubicBezTo>
                    <a:pt x="14346" y="0"/>
                    <a:pt x="13590" y="759"/>
                    <a:pt x="13590" y="1695"/>
                  </a:cubicBezTo>
                  <a:lnTo>
                    <a:pt x="13590" y="2258"/>
                  </a:lnTo>
                  <a:lnTo>
                    <a:pt x="11332" y="2258"/>
                  </a:lnTo>
                  <a:lnTo>
                    <a:pt x="11332" y="1695"/>
                  </a:lnTo>
                  <a:cubicBezTo>
                    <a:pt x="11332" y="759"/>
                    <a:pt x="10573" y="0"/>
                    <a:pt x="9637" y="0"/>
                  </a:cubicBezTo>
                  <a:cubicBezTo>
                    <a:pt x="8700" y="0"/>
                    <a:pt x="7944" y="759"/>
                    <a:pt x="7944" y="1695"/>
                  </a:cubicBezTo>
                  <a:lnTo>
                    <a:pt x="7944" y="2258"/>
                  </a:lnTo>
                  <a:lnTo>
                    <a:pt x="5686" y="2258"/>
                  </a:lnTo>
                  <a:lnTo>
                    <a:pt x="5686" y="1695"/>
                  </a:lnTo>
                  <a:cubicBezTo>
                    <a:pt x="5686" y="759"/>
                    <a:pt x="4927" y="0"/>
                    <a:pt x="39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1045" name="Google Shape;1045;p42">
            <a:hlinkClick r:id="rId6" action="ppaction://hlinksldjump"/>
          </p:cNvPr>
          <p:cNvSpPr/>
          <p:nvPr/>
        </p:nvSpPr>
        <p:spPr>
          <a:xfrm>
            <a:off x="6934475" y="681975"/>
            <a:ext cx="1959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6" name="Google Shape;1046;p42">
            <a:hlinkClick r:id="" action="ppaction://hlinkshowjump?jump=nextslide"/>
          </p:cNvPr>
          <p:cNvSpPr/>
          <p:nvPr/>
        </p:nvSpPr>
        <p:spPr>
          <a:xfrm>
            <a:off x="7870218" y="695853"/>
            <a:ext cx="145409" cy="215293"/>
          </a:xfrm>
          <a:custGeom>
            <a:avLst/>
            <a:gdLst/>
            <a:ahLst/>
            <a:cxnLst/>
            <a:rect l="l" t="t" r="r" b="b"/>
            <a:pathLst>
              <a:path w="1649" h="2442" extrusionOk="0">
                <a:moveTo>
                  <a:pt x="501" y="1"/>
                </a:moveTo>
                <a:cubicBezTo>
                  <a:pt x="238" y="1"/>
                  <a:pt x="1" y="336"/>
                  <a:pt x="250" y="590"/>
                </a:cubicBezTo>
                <a:lnTo>
                  <a:pt x="841" y="1232"/>
                </a:lnTo>
                <a:lnTo>
                  <a:pt x="250" y="1874"/>
                </a:lnTo>
                <a:cubicBezTo>
                  <a:pt x="36" y="2126"/>
                  <a:pt x="260" y="2441"/>
                  <a:pt x="516" y="2441"/>
                </a:cubicBezTo>
                <a:cubicBezTo>
                  <a:pt x="596" y="2441"/>
                  <a:pt x="680" y="2410"/>
                  <a:pt x="754" y="2336"/>
                </a:cubicBezTo>
                <a:lnTo>
                  <a:pt x="1555" y="1463"/>
                </a:lnTo>
                <a:cubicBezTo>
                  <a:pt x="1613" y="1405"/>
                  <a:pt x="1641" y="1326"/>
                  <a:pt x="1649" y="1246"/>
                </a:cubicBezTo>
                <a:cubicBezTo>
                  <a:pt x="1649" y="1239"/>
                  <a:pt x="1649" y="1239"/>
                  <a:pt x="1649" y="1232"/>
                </a:cubicBezTo>
                <a:cubicBezTo>
                  <a:pt x="1649" y="1225"/>
                  <a:pt x="1649" y="1225"/>
                  <a:pt x="1649" y="1218"/>
                </a:cubicBezTo>
                <a:cubicBezTo>
                  <a:pt x="1641" y="1138"/>
                  <a:pt x="1613" y="1059"/>
                  <a:pt x="1555" y="1001"/>
                </a:cubicBezTo>
                <a:lnTo>
                  <a:pt x="754" y="129"/>
                </a:lnTo>
                <a:cubicBezTo>
                  <a:pt x="679" y="38"/>
                  <a:pt x="588" y="1"/>
                  <a:pt x="50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7" name="Google Shape;1047;p42">
            <a:hlinkClick r:id="" action="ppaction://hlinkshowjump?jump=previousslide"/>
          </p:cNvPr>
          <p:cNvSpPr/>
          <p:nvPr/>
        </p:nvSpPr>
        <p:spPr>
          <a:xfrm rot="10800000">
            <a:off x="7575225" y="695855"/>
            <a:ext cx="145409" cy="215293"/>
          </a:xfrm>
          <a:custGeom>
            <a:avLst/>
            <a:gdLst/>
            <a:ahLst/>
            <a:cxnLst/>
            <a:rect l="l" t="t" r="r" b="b"/>
            <a:pathLst>
              <a:path w="1649" h="2442" extrusionOk="0">
                <a:moveTo>
                  <a:pt x="501" y="1"/>
                </a:moveTo>
                <a:cubicBezTo>
                  <a:pt x="238" y="1"/>
                  <a:pt x="1" y="336"/>
                  <a:pt x="250" y="590"/>
                </a:cubicBezTo>
                <a:lnTo>
                  <a:pt x="841" y="1232"/>
                </a:lnTo>
                <a:lnTo>
                  <a:pt x="250" y="1874"/>
                </a:lnTo>
                <a:cubicBezTo>
                  <a:pt x="36" y="2126"/>
                  <a:pt x="260" y="2441"/>
                  <a:pt x="516" y="2441"/>
                </a:cubicBezTo>
                <a:cubicBezTo>
                  <a:pt x="596" y="2441"/>
                  <a:pt x="680" y="2410"/>
                  <a:pt x="754" y="2336"/>
                </a:cubicBezTo>
                <a:lnTo>
                  <a:pt x="1555" y="1463"/>
                </a:lnTo>
                <a:cubicBezTo>
                  <a:pt x="1613" y="1405"/>
                  <a:pt x="1641" y="1326"/>
                  <a:pt x="1649" y="1246"/>
                </a:cubicBezTo>
                <a:cubicBezTo>
                  <a:pt x="1649" y="1239"/>
                  <a:pt x="1649" y="1239"/>
                  <a:pt x="1649" y="1232"/>
                </a:cubicBezTo>
                <a:cubicBezTo>
                  <a:pt x="1649" y="1225"/>
                  <a:pt x="1649" y="1225"/>
                  <a:pt x="1649" y="1218"/>
                </a:cubicBezTo>
                <a:cubicBezTo>
                  <a:pt x="1641" y="1138"/>
                  <a:pt x="1613" y="1059"/>
                  <a:pt x="1555" y="1001"/>
                </a:cubicBezTo>
                <a:lnTo>
                  <a:pt x="754" y="129"/>
                </a:lnTo>
                <a:cubicBezTo>
                  <a:pt x="679" y="38"/>
                  <a:pt x="588" y="1"/>
                  <a:pt x="50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293DA80-4A77-2079-786A-4F4074734D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418" y="2298426"/>
            <a:ext cx="233227" cy="233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AD03F710-4F4E-44DD-4C94-AD842D69D9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8860" y="2122421"/>
            <a:ext cx="196079" cy="196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Brand Guidelines · OpenSearch">
            <a:extLst>
              <a:ext uri="{FF2B5EF4-FFF2-40B4-BE49-F238E27FC236}">
                <a16:creationId xmlns:a16="http://schemas.microsoft.com/office/drawing/2014/main" id="{CF6B0D92-858F-E72F-43FB-1FDDDBF1A0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9641" y="1930191"/>
            <a:ext cx="929734" cy="223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4">
            <a:extLst>
              <a:ext uri="{FF2B5EF4-FFF2-40B4-BE49-F238E27FC236}">
                <a16:creationId xmlns:a16="http://schemas.microsoft.com/office/drawing/2014/main" id="{E75FA8C2-0BF5-56E4-251E-2C08D4E003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4255" y="2530759"/>
            <a:ext cx="722892" cy="722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Brand Guidelines · OpenSearch">
            <a:extLst>
              <a:ext uri="{FF2B5EF4-FFF2-40B4-BE49-F238E27FC236}">
                <a16:creationId xmlns:a16="http://schemas.microsoft.com/office/drawing/2014/main" id="{1720399E-ABEB-AF7F-1141-0E011D6EC2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8619" y="3797011"/>
            <a:ext cx="1648217" cy="39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9A27CA64-290A-DE52-FBCC-94A74B8757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0129" y="1357233"/>
            <a:ext cx="722892" cy="722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73107D87-7D0F-4A6F-C0BA-687D9B9A117D}"/>
              </a:ext>
            </a:extLst>
          </p:cNvPr>
          <p:cNvCxnSpPr>
            <a:cxnSpLocks/>
            <a:stCxn id="9" idx="2"/>
            <a:endCxn id="2" idx="0"/>
          </p:cNvCxnSpPr>
          <p:nvPr/>
        </p:nvCxnSpPr>
        <p:spPr>
          <a:xfrm>
            <a:off x="6541575" y="2080125"/>
            <a:ext cx="4126" cy="450634"/>
          </a:xfrm>
          <a:prstGeom prst="straightConnector1">
            <a:avLst/>
          </a:prstGeom>
          <a:ln>
            <a:solidFill>
              <a:srgbClr val="FBBC0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CCC48037-9F02-3505-C323-11F935D6C6BE}"/>
              </a:ext>
            </a:extLst>
          </p:cNvPr>
          <p:cNvCxnSpPr>
            <a:cxnSpLocks/>
            <a:stCxn id="2" idx="2"/>
            <a:endCxn id="8" idx="0"/>
          </p:cNvCxnSpPr>
          <p:nvPr/>
        </p:nvCxnSpPr>
        <p:spPr>
          <a:xfrm flipH="1">
            <a:off x="6542728" y="3253651"/>
            <a:ext cx="2973" cy="543360"/>
          </a:xfrm>
          <a:prstGeom prst="straightConnector1">
            <a:avLst/>
          </a:prstGeom>
          <a:ln>
            <a:solidFill>
              <a:srgbClr val="FBBC0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Shape 1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80;p40">
            <a:hlinkClick r:id="rId3" action="ppaction://hlinksldjump"/>
            <a:extLst>
              <a:ext uri="{FF2B5EF4-FFF2-40B4-BE49-F238E27FC236}">
                <a16:creationId xmlns:a16="http://schemas.microsoft.com/office/drawing/2014/main" id="{10463AA4-C4F1-9ABF-6452-343EB5661A2C}"/>
              </a:ext>
            </a:extLst>
          </p:cNvPr>
          <p:cNvSpPr/>
          <p:nvPr/>
        </p:nvSpPr>
        <p:spPr>
          <a:xfrm>
            <a:off x="2183179" y="3306458"/>
            <a:ext cx="1488900" cy="388500"/>
          </a:xfrm>
          <a:prstGeom prst="roundRect">
            <a:avLst>
              <a:gd name="adj" fmla="val 47169"/>
            </a:avLst>
          </a:prstGeom>
          <a:solidFill>
            <a:srgbClr val="EA433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Upload</a:t>
            </a:r>
            <a:endParaRPr sz="1800" b="1" dirty="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5" name="Google Shape;781;p40">
            <a:extLst>
              <a:ext uri="{FF2B5EF4-FFF2-40B4-BE49-F238E27FC236}">
                <a16:creationId xmlns:a16="http://schemas.microsoft.com/office/drawing/2014/main" id="{45E97976-1CDC-9A83-29B7-08F4763F0D48}"/>
              </a:ext>
            </a:extLst>
          </p:cNvPr>
          <p:cNvSpPr txBox="1">
            <a:spLocks/>
          </p:cNvSpPr>
          <p:nvPr/>
        </p:nvSpPr>
        <p:spPr>
          <a:xfrm>
            <a:off x="1600487" y="536983"/>
            <a:ext cx="64869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Ubuntu"/>
              <a:buNone/>
              <a:defRPr sz="2800" b="1" i="0" u="none" strike="noStrike" cap="none">
                <a:solidFill>
                  <a:schemeClr val="accen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sz="28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sz="28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sz="28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sz="28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sz="28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sz="28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sz="28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sz="28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r>
              <a:rPr lang="pt-BR" dirty="0">
                <a:solidFill>
                  <a:srgbClr val="EA4335"/>
                </a:solidFill>
              </a:rPr>
              <a:t>2. Situação Problema</a:t>
            </a:r>
          </a:p>
        </p:txBody>
      </p:sp>
      <p:sp>
        <p:nvSpPr>
          <p:cNvPr id="6" name="Google Shape;782;p40">
            <a:extLst>
              <a:ext uri="{FF2B5EF4-FFF2-40B4-BE49-F238E27FC236}">
                <a16:creationId xmlns:a16="http://schemas.microsoft.com/office/drawing/2014/main" id="{4EE0D6A6-DF02-8269-1FC3-0B4C0E7EFB6D}"/>
              </a:ext>
            </a:extLst>
          </p:cNvPr>
          <p:cNvSpPr txBox="1">
            <a:spLocks/>
          </p:cNvSpPr>
          <p:nvPr/>
        </p:nvSpPr>
        <p:spPr>
          <a:xfrm>
            <a:off x="878166" y="2019561"/>
            <a:ext cx="2962488" cy="110061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dirty="0">
                <a:solidFill>
                  <a:schemeClr val="tx2">
                    <a:lumMod val="50000"/>
                  </a:schemeClr>
                </a:solidFill>
              </a:rPr>
              <a:t>Está querendo armazenar arquivos grandes de metadados de documentos no </a:t>
            </a:r>
            <a:r>
              <a:rPr lang="pt-BR" dirty="0">
                <a:solidFill>
                  <a:schemeClr val="accent1"/>
                </a:solidFill>
              </a:rPr>
              <a:t>P</a:t>
            </a:r>
            <a:r>
              <a:rPr lang="pt-BR" dirty="0">
                <a:solidFill>
                  <a:schemeClr val="accent4"/>
                </a:solidFill>
              </a:rPr>
              <a:t>o</a:t>
            </a:r>
            <a:r>
              <a:rPr lang="pt-BR" dirty="0">
                <a:solidFill>
                  <a:schemeClr val="accent3"/>
                </a:solidFill>
              </a:rPr>
              <a:t>o</a:t>
            </a:r>
            <a:r>
              <a:rPr lang="pt-BR" dirty="0">
                <a:solidFill>
                  <a:schemeClr val="accent1"/>
                </a:solidFill>
              </a:rPr>
              <a:t>d</a:t>
            </a:r>
            <a:r>
              <a:rPr lang="pt-BR" dirty="0">
                <a:solidFill>
                  <a:schemeClr val="accent2"/>
                </a:solidFill>
              </a:rPr>
              <a:t>l</a:t>
            </a:r>
            <a:r>
              <a:rPr lang="pt-BR" dirty="0">
                <a:solidFill>
                  <a:schemeClr val="accent4"/>
                </a:solidFill>
              </a:rPr>
              <a:t>e</a:t>
            </a:r>
            <a:r>
              <a:rPr lang="pt-BR" dirty="0">
                <a:solidFill>
                  <a:schemeClr val="tx2">
                    <a:lumMod val="50000"/>
                  </a:schemeClr>
                </a:solidFill>
              </a:rPr>
              <a:t>, mas tem medo de enviar dados duplicados</a:t>
            </a:r>
          </a:p>
        </p:txBody>
      </p:sp>
      <p:sp>
        <p:nvSpPr>
          <p:cNvPr id="7" name="Google Shape;783;p40">
            <a:extLst>
              <a:ext uri="{FF2B5EF4-FFF2-40B4-BE49-F238E27FC236}">
                <a16:creationId xmlns:a16="http://schemas.microsoft.com/office/drawing/2014/main" id="{E721BF0D-1019-D936-9624-6984620B1FCD}"/>
              </a:ext>
            </a:extLst>
          </p:cNvPr>
          <p:cNvSpPr txBox="1">
            <a:spLocks/>
          </p:cNvSpPr>
          <p:nvPr/>
        </p:nvSpPr>
        <p:spPr>
          <a:xfrm>
            <a:off x="1191032" y="1742545"/>
            <a:ext cx="3487416" cy="3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1800" b="1" dirty="0">
                <a:solidFill>
                  <a:srgbClr val="EA4335"/>
                </a:solidFill>
              </a:rPr>
              <a:t>Mônica</a:t>
            </a:r>
          </a:p>
        </p:txBody>
      </p:sp>
      <p:sp>
        <p:nvSpPr>
          <p:cNvPr id="8" name="Google Shape;784;p40">
            <a:extLst>
              <a:ext uri="{FF2B5EF4-FFF2-40B4-BE49-F238E27FC236}">
                <a16:creationId xmlns:a16="http://schemas.microsoft.com/office/drawing/2014/main" id="{316FFBC1-4EB3-9F6A-615D-0CF41DB111F9}"/>
              </a:ext>
            </a:extLst>
          </p:cNvPr>
          <p:cNvSpPr/>
          <p:nvPr/>
        </p:nvSpPr>
        <p:spPr>
          <a:xfrm>
            <a:off x="5615823" y="5016298"/>
            <a:ext cx="403685" cy="22589"/>
          </a:xfrm>
          <a:custGeom>
            <a:avLst/>
            <a:gdLst/>
            <a:ahLst/>
            <a:cxnLst/>
            <a:rect l="l" t="t" r="r" b="b"/>
            <a:pathLst>
              <a:path w="22714" h="1271" extrusionOk="0">
                <a:moveTo>
                  <a:pt x="0" y="0"/>
                </a:moveTo>
                <a:lnTo>
                  <a:pt x="0" y="1271"/>
                </a:lnTo>
                <a:lnTo>
                  <a:pt x="22714" y="1271"/>
                </a:lnTo>
                <a:lnTo>
                  <a:pt x="227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785;p40">
            <a:extLst>
              <a:ext uri="{FF2B5EF4-FFF2-40B4-BE49-F238E27FC236}">
                <a16:creationId xmlns:a16="http://schemas.microsoft.com/office/drawing/2014/main" id="{37DBC3F6-A527-B4D4-3946-B83BA48B7F8A}"/>
              </a:ext>
            </a:extLst>
          </p:cNvPr>
          <p:cNvSpPr/>
          <p:nvPr/>
        </p:nvSpPr>
        <p:spPr>
          <a:xfrm>
            <a:off x="6210853" y="5016298"/>
            <a:ext cx="403702" cy="22589"/>
          </a:xfrm>
          <a:custGeom>
            <a:avLst/>
            <a:gdLst/>
            <a:ahLst/>
            <a:cxnLst/>
            <a:rect l="l" t="t" r="r" b="b"/>
            <a:pathLst>
              <a:path w="22715" h="1271" extrusionOk="0">
                <a:moveTo>
                  <a:pt x="1" y="0"/>
                </a:moveTo>
                <a:lnTo>
                  <a:pt x="1" y="1271"/>
                </a:lnTo>
                <a:lnTo>
                  <a:pt x="22714" y="1271"/>
                </a:lnTo>
                <a:lnTo>
                  <a:pt x="227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" name="Google Shape;786;p40">
            <a:extLst>
              <a:ext uri="{FF2B5EF4-FFF2-40B4-BE49-F238E27FC236}">
                <a16:creationId xmlns:a16="http://schemas.microsoft.com/office/drawing/2014/main" id="{EB15CE56-2DB2-DF37-DC7D-B760B1419BE7}"/>
              </a:ext>
            </a:extLst>
          </p:cNvPr>
          <p:cNvGrpSpPr/>
          <p:nvPr/>
        </p:nvGrpSpPr>
        <p:grpSpPr>
          <a:xfrm>
            <a:off x="4733195" y="2470041"/>
            <a:ext cx="3384596" cy="2613032"/>
            <a:chOff x="4733195" y="2470041"/>
            <a:chExt cx="3384596" cy="2613032"/>
          </a:xfrm>
        </p:grpSpPr>
        <p:sp>
          <p:nvSpPr>
            <p:cNvPr id="11" name="Google Shape;787;p40">
              <a:extLst>
                <a:ext uri="{FF2B5EF4-FFF2-40B4-BE49-F238E27FC236}">
                  <a16:creationId xmlns:a16="http://schemas.microsoft.com/office/drawing/2014/main" id="{3093A9E8-DD82-069C-73CA-8EDD75BD27F0}"/>
                </a:ext>
              </a:extLst>
            </p:cNvPr>
            <p:cNvSpPr/>
            <p:nvPr/>
          </p:nvSpPr>
          <p:spPr>
            <a:xfrm>
              <a:off x="5800730" y="2859760"/>
              <a:ext cx="497754" cy="186220"/>
            </a:xfrm>
            <a:custGeom>
              <a:avLst/>
              <a:gdLst/>
              <a:ahLst/>
              <a:cxnLst/>
              <a:rect l="l" t="t" r="r" b="b"/>
              <a:pathLst>
                <a:path w="28007" h="10478" extrusionOk="0">
                  <a:moveTo>
                    <a:pt x="1119" y="0"/>
                  </a:moveTo>
                  <a:cubicBezTo>
                    <a:pt x="484" y="0"/>
                    <a:pt x="0" y="484"/>
                    <a:pt x="0" y="1089"/>
                  </a:cubicBezTo>
                  <a:lnTo>
                    <a:pt x="0" y="7259"/>
                  </a:lnTo>
                  <a:lnTo>
                    <a:pt x="0" y="10313"/>
                  </a:lnTo>
                  <a:cubicBezTo>
                    <a:pt x="0" y="10416"/>
                    <a:pt x="84" y="10477"/>
                    <a:pt x="166" y="10477"/>
                  </a:cubicBezTo>
                  <a:cubicBezTo>
                    <a:pt x="205" y="10477"/>
                    <a:pt x="243" y="10463"/>
                    <a:pt x="272" y="10434"/>
                  </a:cubicBezTo>
                  <a:lnTo>
                    <a:pt x="1694" y="8771"/>
                  </a:lnTo>
                  <a:lnTo>
                    <a:pt x="26918" y="8771"/>
                  </a:lnTo>
                  <a:cubicBezTo>
                    <a:pt x="27523" y="8771"/>
                    <a:pt x="28007" y="8287"/>
                    <a:pt x="28007" y="7682"/>
                  </a:cubicBezTo>
                  <a:lnTo>
                    <a:pt x="28007" y="1089"/>
                  </a:lnTo>
                  <a:cubicBezTo>
                    <a:pt x="28007" y="484"/>
                    <a:pt x="27523" y="0"/>
                    <a:pt x="269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788;p40">
              <a:extLst>
                <a:ext uri="{FF2B5EF4-FFF2-40B4-BE49-F238E27FC236}">
                  <a16:creationId xmlns:a16="http://schemas.microsoft.com/office/drawing/2014/main" id="{D2978320-3A40-6CEA-B15B-7866A93123D4}"/>
                </a:ext>
              </a:extLst>
            </p:cNvPr>
            <p:cNvSpPr/>
            <p:nvPr/>
          </p:nvSpPr>
          <p:spPr>
            <a:xfrm>
              <a:off x="5882965" y="2914571"/>
              <a:ext cx="337589" cy="2719"/>
            </a:xfrm>
            <a:custGeom>
              <a:avLst/>
              <a:gdLst/>
              <a:ahLst/>
              <a:cxnLst/>
              <a:rect l="l" t="t" r="r" b="b"/>
              <a:pathLst>
                <a:path w="18995" h="153" extrusionOk="0">
                  <a:moveTo>
                    <a:pt x="91" y="1"/>
                  </a:moveTo>
                  <a:cubicBezTo>
                    <a:pt x="61" y="1"/>
                    <a:pt x="1" y="31"/>
                    <a:pt x="1" y="61"/>
                  </a:cubicBezTo>
                  <a:cubicBezTo>
                    <a:pt x="1" y="122"/>
                    <a:pt x="61" y="152"/>
                    <a:pt x="91" y="152"/>
                  </a:cubicBezTo>
                  <a:lnTo>
                    <a:pt x="18903" y="152"/>
                  </a:lnTo>
                  <a:cubicBezTo>
                    <a:pt x="18964" y="152"/>
                    <a:pt x="18994" y="122"/>
                    <a:pt x="18994" y="61"/>
                  </a:cubicBezTo>
                  <a:cubicBezTo>
                    <a:pt x="18994" y="31"/>
                    <a:pt x="18964" y="1"/>
                    <a:pt x="1890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789;p40">
              <a:extLst>
                <a:ext uri="{FF2B5EF4-FFF2-40B4-BE49-F238E27FC236}">
                  <a16:creationId xmlns:a16="http://schemas.microsoft.com/office/drawing/2014/main" id="{D1DA2AFD-077C-4F02-99C6-79DFB601BF1A}"/>
                </a:ext>
              </a:extLst>
            </p:cNvPr>
            <p:cNvSpPr/>
            <p:nvPr/>
          </p:nvSpPr>
          <p:spPr>
            <a:xfrm>
              <a:off x="5882965" y="2960816"/>
              <a:ext cx="171487" cy="2701"/>
            </a:xfrm>
            <a:custGeom>
              <a:avLst/>
              <a:gdLst/>
              <a:ahLst/>
              <a:cxnLst/>
              <a:rect l="l" t="t" r="r" b="b"/>
              <a:pathLst>
                <a:path w="9649" h="152" extrusionOk="0">
                  <a:moveTo>
                    <a:pt x="91" y="0"/>
                  </a:moveTo>
                  <a:cubicBezTo>
                    <a:pt x="61" y="0"/>
                    <a:pt x="1" y="30"/>
                    <a:pt x="1" y="91"/>
                  </a:cubicBezTo>
                  <a:cubicBezTo>
                    <a:pt x="1" y="121"/>
                    <a:pt x="61" y="151"/>
                    <a:pt x="91" y="151"/>
                  </a:cubicBezTo>
                  <a:lnTo>
                    <a:pt x="9558" y="151"/>
                  </a:lnTo>
                  <a:cubicBezTo>
                    <a:pt x="9588" y="151"/>
                    <a:pt x="9649" y="121"/>
                    <a:pt x="9649" y="91"/>
                  </a:cubicBezTo>
                  <a:cubicBezTo>
                    <a:pt x="9649" y="30"/>
                    <a:pt x="9588" y="0"/>
                    <a:pt x="955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790;p40">
              <a:extLst>
                <a:ext uri="{FF2B5EF4-FFF2-40B4-BE49-F238E27FC236}">
                  <a16:creationId xmlns:a16="http://schemas.microsoft.com/office/drawing/2014/main" id="{D2BBF68E-178A-54DF-1B3D-289D9D47BAE0}"/>
                </a:ext>
              </a:extLst>
            </p:cNvPr>
            <p:cNvSpPr/>
            <p:nvPr/>
          </p:nvSpPr>
          <p:spPr>
            <a:xfrm>
              <a:off x="6763070" y="2600450"/>
              <a:ext cx="424123" cy="424123"/>
            </a:xfrm>
            <a:custGeom>
              <a:avLst/>
              <a:gdLst/>
              <a:ahLst/>
              <a:cxnLst/>
              <a:rect l="l" t="t" r="r" b="b"/>
              <a:pathLst>
                <a:path w="23864" h="23864" extrusionOk="0">
                  <a:moveTo>
                    <a:pt x="11947" y="1"/>
                  </a:moveTo>
                  <a:cubicBezTo>
                    <a:pt x="5354" y="1"/>
                    <a:pt x="0" y="5324"/>
                    <a:pt x="0" y="11917"/>
                  </a:cubicBezTo>
                  <a:cubicBezTo>
                    <a:pt x="0" y="18511"/>
                    <a:pt x="5354" y="23864"/>
                    <a:pt x="11947" y="23864"/>
                  </a:cubicBezTo>
                  <a:cubicBezTo>
                    <a:pt x="18540" y="23864"/>
                    <a:pt x="23863" y="18511"/>
                    <a:pt x="23863" y="11917"/>
                  </a:cubicBezTo>
                  <a:cubicBezTo>
                    <a:pt x="23863" y="5324"/>
                    <a:pt x="18540" y="1"/>
                    <a:pt x="119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791;p40">
              <a:extLst>
                <a:ext uri="{FF2B5EF4-FFF2-40B4-BE49-F238E27FC236}">
                  <a16:creationId xmlns:a16="http://schemas.microsoft.com/office/drawing/2014/main" id="{676EBB67-B1D3-8A67-5F73-C2D03251E362}"/>
                </a:ext>
              </a:extLst>
            </p:cNvPr>
            <p:cNvSpPr/>
            <p:nvPr/>
          </p:nvSpPr>
          <p:spPr>
            <a:xfrm>
              <a:off x="6928090" y="2725161"/>
              <a:ext cx="136013" cy="170421"/>
            </a:xfrm>
            <a:custGeom>
              <a:avLst/>
              <a:gdLst/>
              <a:ahLst/>
              <a:cxnLst/>
              <a:rect l="l" t="t" r="r" b="b"/>
              <a:pathLst>
                <a:path w="7653" h="9589" extrusionOk="0">
                  <a:moveTo>
                    <a:pt x="1" y="1"/>
                  </a:moveTo>
                  <a:lnTo>
                    <a:pt x="1" y="9588"/>
                  </a:lnTo>
                  <a:lnTo>
                    <a:pt x="7652" y="481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792;p40">
              <a:extLst>
                <a:ext uri="{FF2B5EF4-FFF2-40B4-BE49-F238E27FC236}">
                  <a16:creationId xmlns:a16="http://schemas.microsoft.com/office/drawing/2014/main" id="{32793903-54A2-D45C-2635-B68A5BF36B0C}"/>
                </a:ext>
              </a:extLst>
            </p:cNvPr>
            <p:cNvSpPr/>
            <p:nvPr/>
          </p:nvSpPr>
          <p:spPr>
            <a:xfrm>
              <a:off x="5221269" y="3075308"/>
              <a:ext cx="437026" cy="593868"/>
            </a:xfrm>
            <a:custGeom>
              <a:avLst/>
              <a:gdLst/>
              <a:ahLst/>
              <a:cxnLst/>
              <a:rect l="l" t="t" r="r" b="b"/>
              <a:pathLst>
                <a:path w="24590" h="33415" extrusionOk="0">
                  <a:moveTo>
                    <a:pt x="8832" y="0"/>
                  </a:moveTo>
                  <a:lnTo>
                    <a:pt x="1" y="5111"/>
                  </a:lnTo>
                  <a:lnTo>
                    <a:pt x="15032" y="31061"/>
                  </a:lnTo>
                  <a:cubicBezTo>
                    <a:pt x="15899" y="32556"/>
                    <a:pt x="17479" y="33414"/>
                    <a:pt x="19118" y="33414"/>
                  </a:cubicBezTo>
                  <a:cubicBezTo>
                    <a:pt x="19767" y="33414"/>
                    <a:pt x="20425" y="33280"/>
                    <a:pt x="21051" y="32997"/>
                  </a:cubicBezTo>
                  <a:cubicBezTo>
                    <a:pt x="23561" y="31878"/>
                    <a:pt x="24589" y="28853"/>
                    <a:pt x="23259" y="26434"/>
                  </a:cubicBezTo>
                  <a:lnTo>
                    <a:pt x="8832" y="0"/>
                  </a:lnTo>
                  <a:close/>
                </a:path>
              </a:pathLst>
            </a:custGeom>
            <a:solidFill>
              <a:srgbClr val="FDB5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793;p40">
              <a:extLst>
                <a:ext uri="{FF2B5EF4-FFF2-40B4-BE49-F238E27FC236}">
                  <a16:creationId xmlns:a16="http://schemas.microsoft.com/office/drawing/2014/main" id="{C35B8382-06EC-E79C-E7BF-E82D8E3D0139}"/>
                </a:ext>
              </a:extLst>
            </p:cNvPr>
            <p:cNvSpPr/>
            <p:nvPr/>
          </p:nvSpPr>
          <p:spPr>
            <a:xfrm>
              <a:off x="5183111" y="3063027"/>
              <a:ext cx="324135" cy="354686"/>
            </a:xfrm>
            <a:custGeom>
              <a:avLst/>
              <a:gdLst/>
              <a:ahLst/>
              <a:cxnLst/>
              <a:rect l="l" t="t" r="r" b="b"/>
              <a:pathLst>
                <a:path w="18238" h="19957" extrusionOk="0">
                  <a:moveTo>
                    <a:pt x="9180" y="0"/>
                  </a:moveTo>
                  <a:cubicBezTo>
                    <a:pt x="8529" y="0"/>
                    <a:pt x="7856" y="175"/>
                    <a:pt x="7168" y="570"/>
                  </a:cubicBezTo>
                  <a:cubicBezTo>
                    <a:pt x="0" y="4714"/>
                    <a:pt x="8136" y="19957"/>
                    <a:pt x="8136" y="19957"/>
                  </a:cubicBezTo>
                  <a:lnTo>
                    <a:pt x="18238" y="11125"/>
                  </a:lnTo>
                  <a:cubicBezTo>
                    <a:pt x="18238" y="11125"/>
                    <a:pt x="14370" y="0"/>
                    <a:pt x="918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794;p40">
              <a:extLst>
                <a:ext uri="{FF2B5EF4-FFF2-40B4-BE49-F238E27FC236}">
                  <a16:creationId xmlns:a16="http://schemas.microsoft.com/office/drawing/2014/main" id="{1C2D53A6-B256-86B7-0316-DE14035F7DB1}"/>
                </a:ext>
              </a:extLst>
            </p:cNvPr>
            <p:cNvSpPr/>
            <p:nvPr/>
          </p:nvSpPr>
          <p:spPr>
            <a:xfrm>
              <a:off x="6024329" y="3318384"/>
              <a:ext cx="125261" cy="86979"/>
            </a:xfrm>
            <a:custGeom>
              <a:avLst/>
              <a:gdLst/>
              <a:ahLst/>
              <a:cxnLst/>
              <a:rect l="l" t="t" r="r" b="b"/>
              <a:pathLst>
                <a:path w="7048" h="4894" extrusionOk="0">
                  <a:moveTo>
                    <a:pt x="6471" y="0"/>
                  </a:moveTo>
                  <a:cubicBezTo>
                    <a:pt x="6392" y="0"/>
                    <a:pt x="6311" y="17"/>
                    <a:pt x="6231" y="54"/>
                  </a:cubicBezTo>
                  <a:lnTo>
                    <a:pt x="4084" y="1022"/>
                  </a:lnTo>
                  <a:cubicBezTo>
                    <a:pt x="3509" y="1264"/>
                    <a:pt x="2965" y="1657"/>
                    <a:pt x="2511" y="2141"/>
                  </a:cubicBezTo>
                  <a:lnTo>
                    <a:pt x="1" y="4893"/>
                  </a:lnTo>
                  <a:lnTo>
                    <a:pt x="1" y="4893"/>
                  </a:lnTo>
                  <a:lnTo>
                    <a:pt x="3630" y="2897"/>
                  </a:lnTo>
                  <a:lnTo>
                    <a:pt x="6745" y="1052"/>
                  </a:lnTo>
                  <a:cubicBezTo>
                    <a:pt x="6927" y="961"/>
                    <a:pt x="7018" y="780"/>
                    <a:pt x="7048" y="598"/>
                  </a:cubicBezTo>
                  <a:cubicBezTo>
                    <a:pt x="7048" y="261"/>
                    <a:pt x="6779" y="0"/>
                    <a:pt x="6471" y="0"/>
                  </a:cubicBezTo>
                  <a:close/>
                </a:path>
              </a:pathLst>
            </a:custGeom>
            <a:solidFill>
              <a:srgbClr val="E9A5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795;p40">
              <a:extLst>
                <a:ext uri="{FF2B5EF4-FFF2-40B4-BE49-F238E27FC236}">
                  <a16:creationId xmlns:a16="http://schemas.microsoft.com/office/drawing/2014/main" id="{0E07D853-3B77-5803-4580-68237802E6E9}"/>
                </a:ext>
              </a:extLst>
            </p:cNvPr>
            <p:cNvSpPr/>
            <p:nvPr/>
          </p:nvSpPr>
          <p:spPr>
            <a:xfrm>
              <a:off x="5547558" y="3432219"/>
              <a:ext cx="411753" cy="229532"/>
            </a:xfrm>
            <a:custGeom>
              <a:avLst/>
              <a:gdLst/>
              <a:ahLst/>
              <a:cxnLst/>
              <a:rect l="l" t="t" r="r" b="b"/>
              <a:pathLst>
                <a:path w="23168" h="12915" extrusionOk="0">
                  <a:moveTo>
                    <a:pt x="22653" y="0"/>
                  </a:moveTo>
                  <a:lnTo>
                    <a:pt x="0" y="5021"/>
                  </a:lnTo>
                  <a:lnTo>
                    <a:pt x="2692" y="12915"/>
                  </a:lnTo>
                  <a:lnTo>
                    <a:pt x="23167" y="3720"/>
                  </a:lnTo>
                  <a:lnTo>
                    <a:pt x="22653" y="0"/>
                  </a:lnTo>
                  <a:close/>
                </a:path>
              </a:pathLst>
            </a:custGeom>
            <a:solidFill>
              <a:srgbClr val="FDB5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796;p40">
              <a:extLst>
                <a:ext uri="{FF2B5EF4-FFF2-40B4-BE49-F238E27FC236}">
                  <a16:creationId xmlns:a16="http://schemas.microsoft.com/office/drawing/2014/main" id="{DE58FC88-77F3-8B38-9F93-4977AC1600C6}"/>
                </a:ext>
              </a:extLst>
            </p:cNvPr>
            <p:cNvSpPr/>
            <p:nvPr/>
          </p:nvSpPr>
          <p:spPr>
            <a:xfrm>
              <a:off x="5944778" y="3318189"/>
              <a:ext cx="214247" cy="180160"/>
            </a:xfrm>
            <a:custGeom>
              <a:avLst/>
              <a:gdLst/>
              <a:ahLst/>
              <a:cxnLst/>
              <a:rect l="l" t="t" r="r" b="b"/>
              <a:pathLst>
                <a:path w="12055" h="10137" extrusionOk="0">
                  <a:moveTo>
                    <a:pt x="11390" y="0"/>
                  </a:moveTo>
                  <a:cubicBezTo>
                    <a:pt x="11324" y="0"/>
                    <a:pt x="11257" y="11"/>
                    <a:pt x="11191" y="35"/>
                  </a:cubicBezTo>
                  <a:lnTo>
                    <a:pt x="7350" y="1305"/>
                  </a:lnTo>
                  <a:cubicBezTo>
                    <a:pt x="6957" y="1426"/>
                    <a:pt x="6564" y="1607"/>
                    <a:pt x="6201" y="1849"/>
                  </a:cubicBezTo>
                  <a:lnTo>
                    <a:pt x="1" y="6537"/>
                  </a:lnTo>
                  <a:lnTo>
                    <a:pt x="817" y="10136"/>
                  </a:lnTo>
                  <a:cubicBezTo>
                    <a:pt x="817" y="10136"/>
                    <a:pt x="7411" y="8412"/>
                    <a:pt x="7834" y="2999"/>
                  </a:cubicBezTo>
                  <a:lnTo>
                    <a:pt x="11645" y="1184"/>
                  </a:lnTo>
                  <a:cubicBezTo>
                    <a:pt x="11826" y="1093"/>
                    <a:pt x="11947" y="912"/>
                    <a:pt x="11978" y="730"/>
                  </a:cubicBezTo>
                  <a:cubicBezTo>
                    <a:pt x="12054" y="322"/>
                    <a:pt x="11743" y="0"/>
                    <a:pt x="11390" y="0"/>
                  </a:cubicBezTo>
                  <a:close/>
                </a:path>
              </a:pathLst>
            </a:custGeom>
            <a:solidFill>
              <a:srgbClr val="FDB5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797;p40">
              <a:extLst>
                <a:ext uri="{FF2B5EF4-FFF2-40B4-BE49-F238E27FC236}">
                  <a16:creationId xmlns:a16="http://schemas.microsoft.com/office/drawing/2014/main" id="{B51919CD-1967-1CBB-F4BF-2CF596CF92D4}"/>
                </a:ext>
              </a:extLst>
            </p:cNvPr>
            <p:cNvSpPr/>
            <p:nvPr/>
          </p:nvSpPr>
          <p:spPr>
            <a:xfrm>
              <a:off x="5617974" y="3656368"/>
              <a:ext cx="406368" cy="39793"/>
            </a:xfrm>
            <a:custGeom>
              <a:avLst/>
              <a:gdLst/>
              <a:ahLst/>
              <a:cxnLst/>
              <a:rect l="l" t="t" r="r" b="b"/>
              <a:pathLst>
                <a:path w="22865" h="2239" extrusionOk="0">
                  <a:moveTo>
                    <a:pt x="2238" y="0"/>
                  </a:moveTo>
                  <a:cubicBezTo>
                    <a:pt x="998" y="0"/>
                    <a:pt x="0" y="998"/>
                    <a:pt x="0" y="2238"/>
                  </a:cubicBezTo>
                  <a:lnTo>
                    <a:pt x="19689" y="2238"/>
                  </a:lnTo>
                  <a:lnTo>
                    <a:pt x="2286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798;p40">
              <a:extLst>
                <a:ext uri="{FF2B5EF4-FFF2-40B4-BE49-F238E27FC236}">
                  <a16:creationId xmlns:a16="http://schemas.microsoft.com/office/drawing/2014/main" id="{A0AC7CC6-1C1D-6B38-942C-FC7D0F49ADE9}"/>
                </a:ext>
              </a:extLst>
            </p:cNvPr>
            <p:cNvSpPr/>
            <p:nvPr/>
          </p:nvSpPr>
          <p:spPr>
            <a:xfrm>
              <a:off x="5959298" y="3210753"/>
              <a:ext cx="778347" cy="485403"/>
            </a:xfrm>
            <a:custGeom>
              <a:avLst/>
              <a:gdLst/>
              <a:ahLst/>
              <a:cxnLst/>
              <a:rect l="l" t="t" r="r" b="b"/>
              <a:pathLst>
                <a:path w="43795" h="27312" extrusionOk="0">
                  <a:moveTo>
                    <a:pt x="11100" y="1"/>
                  </a:moveTo>
                  <a:cubicBezTo>
                    <a:pt x="9981" y="1"/>
                    <a:pt x="9013" y="787"/>
                    <a:pt x="8771" y="1876"/>
                  </a:cubicBezTo>
                  <a:lnTo>
                    <a:pt x="0" y="27311"/>
                  </a:lnTo>
                  <a:lnTo>
                    <a:pt x="35205" y="27311"/>
                  </a:lnTo>
                  <a:lnTo>
                    <a:pt x="43552" y="2148"/>
                  </a:lnTo>
                  <a:cubicBezTo>
                    <a:pt x="43794" y="1059"/>
                    <a:pt x="42948" y="1"/>
                    <a:pt x="418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799;p40">
              <a:extLst>
                <a:ext uri="{FF2B5EF4-FFF2-40B4-BE49-F238E27FC236}">
                  <a16:creationId xmlns:a16="http://schemas.microsoft.com/office/drawing/2014/main" id="{E5008A6A-C8EE-D58B-DCC5-160107B41AE1}"/>
                </a:ext>
              </a:extLst>
            </p:cNvPr>
            <p:cNvSpPr/>
            <p:nvPr/>
          </p:nvSpPr>
          <p:spPr>
            <a:xfrm>
              <a:off x="6355985" y="3402876"/>
              <a:ext cx="107524" cy="106759"/>
            </a:xfrm>
            <a:custGeom>
              <a:avLst/>
              <a:gdLst/>
              <a:ahLst/>
              <a:cxnLst/>
              <a:rect l="l" t="t" r="r" b="b"/>
              <a:pathLst>
                <a:path w="6050" h="6007" extrusionOk="0">
                  <a:moveTo>
                    <a:pt x="3056" y="623"/>
                  </a:moveTo>
                  <a:cubicBezTo>
                    <a:pt x="3267" y="623"/>
                    <a:pt x="3509" y="653"/>
                    <a:pt x="3721" y="744"/>
                  </a:cubicBezTo>
                  <a:cubicBezTo>
                    <a:pt x="4840" y="1167"/>
                    <a:pt x="5354" y="2528"/>
                    <a:pt x="4870" y="3768"/>
                  </a:cubicBezTo>
                  <a:cubicBezTo>
                    <a:pt x="4483" y="4761"/>
                    <a:pt x="3591" y="5405"/>
                    <a:pt x="2677" y="5405"/>
                  </a:cubicBezTo>
                  <a:cubicBezTo>
                    <a:pt x="2449" y="5405"/>
                    <a:pt x="2220" y="5365"/>
                    <a:pt x="1997" y="5281"/>
                  </a:cubicBezTo>
                  <a:cubicBezTo>
                    <a:pt x="1483" y="5069"/>
                    <a:pt x="1059" y="4646"/>
                    <a:pt x="848" y="4071"/>
                  </a:cubicBezTo>
                  <a:cubicBezTo>
                    <a:pt x="636" y="3496"/>
                    <a:pt x="636" y="2861"/>
                    <a:pt x="848" y="2226"/>
                  </a:cubicBezTo>
                  <a:cubicBezTo>
                    <a:pt x="1241" y="1228"/>
                    <a:pt x="2148" y="623"/>
                    <a:pt x="3056" y="623"/>
                  </a:cubicBezTo>
                  <a:close/>
                  <a:moveTo>
                    <a:pt x="3049" y="1"/>
                  </a:moveTo>
                  <a:cubicBezTo>
                    <a:pt x="1891" y="1"/>
                    <a:pt x="757" y="771"/>
                    <a:pt x="303" y="2014"/>
                  </a:cubicBezTo>
                  <a:cubicBezTo>
                    <a:pt x="1" y="2770"/>
                    <a:pt x="1" y="3587"/>
                    <a:pt x="273" y="4283"/>
                  </a:cubicBezTo>
                  <a:cubicBezTo>
                    <a:pt x="545" y="5039"/>
                    <a:pt x="1090" y="5583"/>
                    <a:pt x="1785" y="5825"/>
                  </a:cubicBezTo>
                  <a:cubicBezTo>
                    <a:pt x="2088" y="5946"/>
                    <a:pt x="2390" y="6007"/>
                    <a:pt x="2693" y="6007"/>
                  </a:cubicBezTo>
                  <a:cubicBezTo>
                    <a:pt x="3842" y="6007"/>
                    <a:pt x="4961" y="5220"/>
                    <a:pt x="5445" y="3980"/>
                  </a:cubicBezTo>
                  <a:cubicBezTo>
                    <a:pt x="6050" y="2407"/>
                    <a:pt x="5384" y="714"/>
                    <a:pt x="3963" y="169"/>
                  </a:cubicBezTo>
                  <a:cubicBezTo>
                    <a:pt x="3665" y="55"/>
                    <a:pt x="3356" y="1"/>
                    <a:pt x="30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800;p40">
              <a:extLst>
                <a:ext uri="{FF2B5EF4-FFF2-40B4-BE49-F238E27FC236}">
                  <a16:creationId xmlns:a16="http://schemas.microsoft.com/office/drawing/2014/main" id="{747E799C-EEBB-D5D4-E0C6-F51374D36044}"/>
                </a:ext>
              </a:extLst>
            </p:cNvPr>
            <p:cNvSpPr/>
            <p:nvPr/>
          </p:nvSpPr>
          <p:spPr>
            <a:xfrm>
              <a:off x="5736215" y="3734834"/>
              <a:ext cx="19905" cy="1304039"/>
            </a:xfrm>
            <a:custGeom>
              <a:avLst/>
              <a:gdLst/>
              <a:ahLst/>
              <a:cxnLst/>
              <a:rect l="l" t="t" r="r" b="b"/>
              <a:pathLst>
                <a:path w="1120" h="73374" extrusionOk="0">
                  <a:moveTo>
                    <a:pt x="1" y="1"/>
                  </a:moveTo>
                  <a:lnTo>
                    <a:pt x="1" y="73374"/>
                  </a:lnTo>
                  <a:lnTo>
                    <a:pt x="1120" y="73374"/>
                  </a:lnTo>
                  <a:lnTo>
                    <a:pt x="11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801;p40">
              <a:extLst>
                <a:ext uri="{FF2B5EF4-FFF2-40B4-BE49-F238E27FC236}">
                  <a16:creationId xmlns:a16="http://schemas.microsoft.com/office/drawing/2014/main" id="{3C248C81-37F0-39E3-ED51-6E69C0954440}"/>
                </a:ext>
              </a:extLst>
            </p:cNvPr>
            <p:cNvSpPr/>
            <p:nvPr/>
          </p:nvSpPr>
          <p:spPr>
            <a:xfrm>
              <a:off x="7028433" y="3734834"/>
              <a:ext cx="19905" cy="1304039"/>
            </a:xfrm>
            <a:custGeom>
              <a:avLst/>
              <a:gdLst/>
              <a:ahLst/>
              <a:cxnLst/>
              <a:rect l="l" t="t" r="r" b="b"/>
              <a:pathLst>
                <a:path w="1120" h="73374" extrusionOk="0">
                  <a:moveTo>
                    <a:pt x="1" y="1"/>
                  </a:moveTo>
                  <a:lnTo>
                    <a:pt x="1" y="73374"/>
                  </a:lnTo>
                  <a:lnTo>
                    <a:pt x="1120" y="73374"/>
                  </a:lnTo>
                  <a:lnTo>
                    <a:pt x="11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802;p40">
              <a:extLst>
                <a:ext uri="{FF2B5EF4-FFF2-40B4-BE49-F238E27FC236}">
                  <a16:creationId xmlns:a16="http://schemas.microsoft.com/office/drawing/2014/main" id="{EBD981C4-1D41-02D2-2091-DC3D11EE76BD}"/>
                </a:ext>
              </a:extLst>
            </p:cNvPr>
            <p:cNvSpPr/>
            <p:nvPr/>
          </p:nvSpPr>
          <p:spPr>
            <a:xfrm>
              <a:off x="5473375" y="3697760"/>
              <a:ext cx="1809312" cy="73649"/>
            </a:xfrm>
            <a:custGeom>
              <a:avLst/>
              <a:gdLst/>
              <a:ahLst/>
              <a:cxnLst/>
              <a:rect l="l" t="t" r="r" b="b"/>
              <a:pathLst>
                <a:path w="101804" h="4144" extrusionOk="0">
                  <a:moveTo>
                    <a:pt x="0" y="0"/>
                  </a:moveTo>
                  <a:lnTo>
                    <a:pt x="0" y="4144"/>
                  </a:lnTo>
                  <a:lnTo>
                    <a:pt x="101803" y="4144"/>
                  </a:lnTo>
                  <a:lnTo>
                    <a:pt x="10180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803;p40">
              <a:extLst>
                <a:ext uri="{FF2B5EF4-FFF2-40B4-BE49-F238E27FC236}">
                  <a16:creationId xmlns:a16="http://schemas.microsoft.com/office/drawing/2014/main" id="{EA5E17BA-0F35-D9C6-5F7E-0FFAAC451512}"/>
                </a:ext>
              </a:extLst>
            </p:cNvPr>
            <p:cNvSpPr/>
            <p:nvPr/>
          </p:nvSpPr>
          <p:spPr>
            <a:xfrm>
              <a:off x="6826819" y="3512835"/>
              <a:ext cx="263993" cy="184016"/>
            </a:xfrm>
            <a:custGeom>
              <a:avLst/>
              <a:gdLst/>
              <a:ahLst/>
              <a:cxnLst/>
              <a:rect l="l" t="t" r="r" b="b"/>
              <a:pathLst>
                <a:path w="14854" h="10354" extrusionOk="0">
                  <a:moveTo>
                    <a:pt x="1697" y="1"/>
                  </a:moveTo>
                  <a:cubicBezTo>
                    <a:pt x="1697" y="1"/>
                    <a:pt x="0" y="10354"/>
                    <a:pt x="7018" y="10354"/>
                  </a:cubicBezTo>
                  <a:cubicBezTo>
                    <a:pt x="7137" y="10354"/>
                    <a:pt x="7259" y="10351"/>
                    <a:pt x="7383" y="10345"/>
                  </a:cubicBezTo>
                  <a:cubicBezTo>
                    <a:pt x="14853" y="9982"/>
                    <a:pt x="13220" y="1"/>
                    <a:pt x="132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804;p40">
              <a:extLst>
                <a:ext uri="{FF2B5EF4-FFF2-40B4-BE49-F238E27FC236}">
                  <a16:creationId xmlns:a16="http://schemas.microsoft.com/office/drawing/2014/main" id="{AD87A837-33AE-7D9C-39B3-2152556F0EEF}"/>
                </a:ext>
              </a:extLst>
            </p:cNvPr>
            <p:cNvSpPr/>
            <p:nvPr/>
          </p:nvSpPr>
          <p:spPr>
            <a:xfrm>
              <a:off x="6788164" y="3532705"/>
              <a:ext cx="116126" cy="114562"/>
            </a:xfrm>
            <a:custGeom>
              <a:avLst/>
              <a:gdLst/>
              <a:ahLst/>
              <a:cxnLst/>
              <a:rect l="l" t="t" r="r" b="b"/>
              <a:pathLst>
                <a:path w="6534" h="6446" extrusionOk="0">
                  <a:moveTo>
                    <a:pt x="3263" y="1030"/>
                  </a:moveTo>
                  <a:cubicBezTo>
                    <a:pt x="4447" y="1030"/>
                    <a:pt x="5415" y="1957"/>
                    <a:pt x="5444" y="3147"/>
                  </a:cubicBezTo>
                  <a:cubicBezTo>
                    <a:pt x="5505" y="4357"/>
                    <a:pt x="4537" y="5355"/>
                    <a:pt x="3327" y="5416"/>
                  </a:cubicBezTo>
                  <a:cubicBezTo>
                    <a:pt x="3309" y="5416"/>
                    <a:pt x="3290" y="5416"/>
                    <a:pt x="3272" y="5416"/>
                  </a:cubicBezTo>
                  <a:cubicBezTo>
                    <a:pt x="2087" y="5416"/>
                    <a:pt x="1119" y="4460"/>
                    <a:pt x="1059" y="3268"/>
                  </a:cubicBezTo>
                  <a:cubicBezTo>
                    <a:pt x="1029" y="2059"/>
                    <a:pt x="1997" y="1061"/>
                    <a:pt x="3206" y="1030"/>
                  </a:cubicBezTo>
                  <a:cubicBezTo>
                    <a:pt x="3225" y="1030"/>
                    <a:pt x="3244" y="1030"/>
                    <a:pt x="3263" y="1030"/>
                  </a:cubicBezTo>
                  <a:close/>
                  <a:moveTo>
                    <a:pt x="3286" y="0"/>
                  </a:moveTo>
                  <a:cubicBezTo>
                    <a:pt x="3250" y="0"/>
                    <a:pt x="3213" y="1"/>
                    <a:pt x="3176" y="2"/>
                  </a:cubicBezTo>
                  <a:cubicBezTo>
                    <a:pt x="1392" y="32"/>
                    <a:pt x="0" y="1544"/>
                    <a:pt x="31" y="3299"/>
                  </a:cubicBezTo>
                  <a:cubicBezTo>
                    <a:pt x="90" y="5046"/>
                    <a:pt x="1513" y="6446"/>
                    <a:pt x="3248" y="6446"/>
                  </a:cubicBezTo>
                  <a:cubicBezTo>
                    <a:pt x="3284" y="6446"/>
                    <a:pt x="3321" y="6445"/>
                    <a:pt x="3358" y="6444"/>
                  </a:cubicBezTo>
                  <a:cubicBezTo>
                    <a:pt x="5142" y="6384"/>
                    <a:pt x="6533" y="4902"/>
                    <a:pt x="6473" y="3117"/>
                  </a:cubicBezTo>
                  <a:cubicBezTo>
                    <a:pt x="6443" y="1370"/>
                    <a:pt x="4993" y="0"/>
                    <a:pt x="32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805;p40">
              <a:extLst>
                <a:ext uri="{FF2B5EF4-FFF2-40B4-BE49-F238E27FC236}">
                  <a16:creationId xmlns:a16="http://schemas.microsoft.com/office/drawing/2014/main" id="{3AB54EA3-337E-50D2-B1AB-3DA57FB2C33B}"/>
                </a:ext>
              </a:extLst>
            </p:cNvPr>
            <p:cNvSpPr/>
            <p:nvPr/>
          </p:nvSpPr>
          <p:spPr>
            <a:xfrm>
              <a:off x="4767603" y="3492699"/>
              <a:ext cx="350474" cy="471682"/>
            </a:xfrm>
            <a:custGeom>
              <a:avLst/>
              <a:gdLst/>
              <a:ahLst/>
              <a:cxnLst/>
              <a:rect l="l" t="t" r="r" b="b"/>
              <a:pathLst>
                <a:path w="19720" h="26540" extrusionOk="0">
                  <a:moveTo>
                    <a:pt x="9786" y="1"/>
                  </a:moveTo>
                  <a:cubicBezTo>
                    <a:pt x="4844" y="1"/>
                    <a:pt x="1101" y="3588"/>
                    <a:pt x="575" y="7606"/>
                  </a:cubicBezTo>
                  <a:cubicBezTo>
                    <a:pt x="0" y="11992"/>
                    <a:pt x="7289" y="24029"/>
                    <a:pt x="7319" y="24029"/>
                  </a:cubicBezTo>
                  <a:lnTo>
                    <a:pt x="19720" y="26539"/>
                  </a:lnTo>
                  <a:lnTo>
                    <a:pt x="19720" y="4733"/>
                  </a:lnTo>
                  <a:cubicBezTo>
                    <a:pt x="16268" y="1339"/>
                    <a:pt x="12803" y="1"/>
                    <a:pt x="97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806;p40">
              <a:extLst>
                <a:ext uri="{FF2B5EF4-FFF2-40B4-BE49-F238E27FC236}">
                  <a16:creationId xmlns:a16="http://schemas.microsoft.com/office/drawing/2014/main" id="{813AB2BD-18CC-EBB2-DCFE-9039EA073A62}"/>
                </a:ext>
              </a:extLst>
            </p:cNvPr>
            <p:cNvSpPr/>
            <p:nvPr/>
          </p:nvSpPr>
          <p:spPr>
            <a:xfrm>
              <a:off x="5654514" y="4640565"/>
              <a:ext cx="238685" cy="391102"/>
            </a:xfrm>
            <a:custGeom>
              <a:avLst/>
              <a:gdLst/>
              <a:ahLst/>
              <a:cxnLst/>
              <a:rect l="l" t="t" r="r" b="b"/>
              <a:pathLst>
                <a:path w="13430" h="22006" extrusionOk="0">
                  <a:moveTo>
                    <a:pt x="6655" y="1"/>
                  </a:moveTo>
                  <a:lnTo>
                    <a:pt x="575" y="17179"/>
                  </a:lnTo>
                  <a:cubicBezTo>
                    <a:pt x="1" y="18813"/>
                    <a:pt x="666" y="20597"/>
                    <a:pt x="2118" y="21474"/>
                  </a:cubicBezTo>
                  <a:cubicBezTo>
                    <a:pt x="2708" y="21836"/>
                    <a:pt x="3358" y="22006"/>
                    <a:pt x="3998" y="22006"/>
                  </a:cubicBezTo>
                  <a:cubicBezTo>
                    <a:pt x="5392" y="22006"/>
                    <a:pt x="6740" y="21199"/>
                    <a:pt x="7320" y="19811"/>
                  </a:cubicBezTo>
                  <a:lnTo>
                    <a:pt x="13429" y="5354"/>
                  </a:lnTo>
                  <a:lnTo>
                    <a:pt x="6655" y="1"/>
                  </a:lnTo>
                  <a:close/>
                </a:path>
              </a:pathLst>
            </a:custGeom>
            <a:solidFill>
              <a:srgbClr val="FDB5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807;p40">
              <a:extLst>
                <a:ext uri="{FF2B5EF4-FFF2-40B4-BE49-F238E27FC236}">
                  <a16:creationId xmlns:a16="http://schemas.microsoft.com/office/drawing/2014/main" id="{EBC0A437-02D2-7EE5-58BF-AEA211076E16}"/>
                </a:ext>
              </a:extLst>
            </p:cNvPr>
            <p:cNvSpPr/>
            <p:nvPr/>
          </p:nvSpPr>
          <p:spPr>
            <a:xfrm>
              <a:off x="5709876" y="4866332"/>
              <a:ext cx="290278" cy="152133"/>
            </a:xfrm>
            <a:custGeom>
              <a:avLst/>
              <a:gdLst/>
              <a:ahLst/>
              <a:cxnLst/>
              <a:rect l="l" t="t" r="r" b="b"/>
              <a:pathLst>
                <a:path w="16333" h="8560" extrusionOk="0">
                  <a:moveTo>
                    <a:pt x="1755" y="0"/>
                  </a:moveTo>
                  <a:lnTo>
                    <a:pt x="1" y="8559"/>
                  </a:lnTo>
                  <a:lnTo>
                    <a:pt x="16333" y="8559"/>
                  </a:lnTo>
                  <a:lnTo>
                    <a:pt x="16333" y="4537"/>
                  </a:lnTo>
                  <a:lnTo>
                    <a:pt x="1755" y="0"/>
                  </a:lnTo>
                  <a:close/>
                </a:path>
              </a:pathLst>
            </a:custGeom>
            <a:solidFill>
              <a:srgbClr val="FDB5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808;p40">
              <a:extLst>
                <a:ext uri="{FF2B5EF4-FFF2-40B4-BE49-F238E27FC236}">
                  <a16:creationId xmlns:a16="http://schemas.microsoft.com/office/drawing/2014/main" id="{FD51C416-D5BA-5946-A3B8-2CECA8D9C126}"/>
                </a:ext>
              </a:extLst>
            </p:cNvPr>
            <p:cNvSpPr/>
            <p:nvPr/>
          </p:nvSpPr>
          <p:spPr>
            <a:xfrm>
              <a:off x="5781909" y="4893204"/>
              <a:ext cx="282760" cy="145681"/>
            </a:xfrm>
            <a:custGeom>
              <a:avLst/>
              <a:gdLst/>
              <a:ahLst/>
              <a:cxnLst/>
              <a:rect l="l" t="t" r="r" b="b"/>
              <a:pathLst>
                <a:path w="15910" h="8197" extrusionOk="0">
                  <a:moveTo>
                    <a:pt x="4779" y="1"/>
                  </a:moveTo>
                  <a:cubicBezTo>
                    <a:pt x="4779" y="1"/>
                    <a:pt x="1120" y="1603"/>
                    <a:pt x="1" y="8076"/>
                  </a:cubicBezTo>
                  <a:lnTo>
                    <a:pt x="13369" y="8197"/>
                  </a:lnTo>
                  <a:cubicBezTo>
                    <a:pt x="14851" y="8197"/>
                    <a:pt x="15909" y="6624"/>
                    <a:pt x="15909" y="5172"/>
                  </a:cubicBezTo>
                  <a:cubicBezTo>
                    <a:pt x="15909" y="3418"/>
                    <a:pt x="14397" y="2027"/>
                    <a:pt x="13127" y="1755"/>
                  </a:cubicBezTo>
                  <a:lnTo>
                    <a:pt x="47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809;p40">
              <a:extLst>
                <a:ext uri="{FF2B5EF4-FFF2-40B4-BE49-F238E27FC236}">
                  <a16:creationId xmlns:a16="http://schemas.microsoft.com/office/drawing/2014/main" id="{B13F241B-498F-9DFE-177B-CB6AB32A4011}"/>
                </a:ext>
              </a:extLst>
            </p:cNvPr>
            <p:cNvSpPr/>
            <p:nvPr/>
          </p:nvSpPr>
          <p:spPr>
            <a:xfrm>
              <a:off x="5649147" y="3964901"/>
              <a:ext cx="527861" cy="820805"/>
            </a:xfrm>
            <a:custGeom>
              <a:avLst/>
              <a:gdLst/>
              <a:ahLst/>
              <a:cxnLst/>
              <a:rect l="l" t="t" r="r" b="b"/>
              <a:pathLst>
                <a:path w="29701" h="46184" extrusionOk="0">
                  <a:moveTo>
                    <a:pt x="13701" y="0"/>
                  </a:moveTo>
                  <a:lnTo>
                    <a:pt x="0" y="42706"/>
                  </a:lnTo>
                  <a:lnTo>
                    <a:pt x="16332" y="46184"/>
                  </a:lnTo>
                  <a:lnTo>
                    <a:pt x="29700" y="6473"/>
                  </a:lnTo>
                  <a:lnTo>
                    <a:pt x="1370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810;p40">
              <a:extLst>
                <a:ext uri="{FF2B5EF4-FFF2-40B4-BE49-F238E27FC236}">
                  <a16:creationId xmlns:a16="http://schemas.microsoft.com/office/drawing/2014/main" id="{4C78A393-CE7A-4E11-FFD8-994E6EA734B8}"/>
                </a:ext>
              </a:extLst>
            </p:cNvPr>
            <p:cNvSpPr/>
            <p:nvPr/>
          </p:nvSpPr>
          <p:spPr>
            <a:xfrm>
              <a:off x="4843937" y="3697760"/>
              <a:ext cx="1364235" cy="474632"/>
            </a:xfrm>
            <a:custGeom>
              <a:avLst/>
              <a:gdLst/>
              <a:ahLst/>
              <a:cxnLst/>
              <a:rect l="l" t="t" r="r" b="b"/>
              <a:pathLst>
                <a:path w="76761" h="26706" extrusionOk="0">
                  <a:moveTo>
                    <a:pt x="14699" y="0"/>
                  </a:moveTo>
                  <a:cubicBezTo>
                    <a:pt x="14699" y="0"/>
                    <a:pt x="0" y="20778"/>
                    <a:pt x="18237" y="26706"/>
                  </a:cubicBezTo>
                  <a:lnTo>
                    <a:pt x="67476" y="26706"/>
                  </a:lnTo>
                  <a:cubicBezTo>
                    <a:pt x="70802" y="26706"/>
                    <a:pt x="73797" y="24649"/>
                    <a:pt x="75006" y="21504"/>
                  </a:cubicBezTo>
                  <a:cubicBezTo>
                    <a:pt x="76761" y="16846"/>
                    <a:pt x="73918" y="11735"/>
                    <a:pt x="69018" y="10767"/>
                  </a:cubicBezTo>
                  <a:lnTo>
                    <a:pt x="25194" y="4627"/>
                  </a:lnTo>
                  <a:lnTo>
                    <a:pt x="265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811;p40">
              <a:extLst>
                <a:ext uri="{FF2B5EF4-FFF2-40B4-BE49-F238E27FC236}">
                  <a16:creationId xmlns:a16="http://schemas.microsoft.com/office/drawing/2014/main" id="{6544C933-05E7-41E4-4861-AB2563F1B1D2}"/>
                </a:ext>
              </a:extLst>
            </p:cNvPr>
            <p:cNvSpPr/>
            <p:nvPr/>
          </p:nvSpPr>
          <p:spPr>
            <a:xfrm>
              <a:off x="4744481" y="3697760"/>
              <a:ext cx="1364786" cy="474632"/>
            </a:xfrm>
            <a:custGeom>
              <a:avLst/>
              <a:gdLst/>
              <a:ahLst/>
              <a:cxnLst/>
              <a:rect l="l" t="t" r="r" b="b"/>
              <a:pathLst>
                <a:path w="76792" h="26706" extrusionOk="0">
                  <a:moveTo>
                    <a:pt x="14730" y="0"/>
                  </a:moveTo>
                  <a:cubicBezTo>
                    <a:pt x="14730" y="0"/>
                    <a:pt x="1" y="20778"/>
                    <a:pt x="18238" y="26706"/>
                  </a:cubicBezTo>
                  <a:lnTo>
                    <a:pt x="67507" y="26706"/>
                  </a:lnTo>
                  <a:cubicBezTo>
                    <a:pt x="70833" y="26706"/>
                    <a:pt x="73828" y="24649"/>
                    <a:pt x="75007" y="21504"/>
                  </a:cubicBezTo>
                  <a:cubicBezTo>
                    <a:pt x="76792" y="16846"/>
                    <a:pt x="73888" y="10949"/>
                    <a:pt x="68989" y="9981"/>
                  </a:cubicBezTo>
                  <a:lnTo>
                    <a:pt x="35659" y="5323"/>
                  </a:lnTo>
                  <a:lnTo>
                    <a:pt x="335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812;p40">
              <a:extLst>
                <a:ext uri="{FF2B5EF4-FFF2-40B4-BE49-F238E27FC236}">
                  <a16:creationId xmlns:a16="http://schemas.microsoft.com/office/drawing/2014/main" id="{8FC554D2-321E-18D4-4D49-4D528E563F73}"/>
                </a:ext>
              </a:extLst>
            </p:cNvPr>
            <p:cNvSpPr/>
            <p:nvPr/>
          </p:nvSpPr>
          <p:spPr>
            <a:xfrm>
              <a:off x="6121083" y="4670672"/>
              <a:ext cx="264490" cy="347666"/>
            </a:xfrm>
            <a:custGeom>
              <a:avLst/>
              <a:gdLst/>
              <a:ahLst/>
              <a:cxnLst/>
              <a:rect l="l" t="t" r="r" b="b"/>
              <a:pathLst>
                <a:path w="14882" h="19562" extrusionOk="0">
                  <a:moveTo>
                    <a:pt x="8621" y="0"/>
                  </a:moveTo>
                  <a:lnTo>
                    <a:pt x="1" y="756"/>
                  </a:lnTo>
                  <a:lnTo>
                    <a:pt x="7441" y="17421"/>
                  </a:lnTo>
                  <a:cubicBezTo>
                    <a:pt x="8029" y="18750"/>
                    <a:pt x="9330" y="19561"/>
                    <a:pt x="10723" y="19561"/>
                  </a:cubicBezTo>
                  <a:cubicBezTo>
                    <a:pt x="10978" y="19561"/>
                    <a:pt x="11236" y="19534"/>
                    <a:pt x="11494" y="19478"/>
                  </a:cubicBezTo>
                  <a:cubicBezTo>
                    <a:pt x="13641" y="19024"/>
                    <a:pt x="14881" y="16756"/>
                    <a:pt x="14125" y="14669"/>
                  </a:cubicBezTo>
                  <a:lnTo>
                    <a:pt x="8621" y="0"/>
                  </a:lnTo>
                  <a:close/>
                </a:path>
              </a:pathLst>
            </a:custGeom>
            <a:solidFill>
              <a:srgbClr val="FDB5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813;p40">
              <a:extLst>
                <a:ext uri="{FF2B5EF4-FFF2-40B4-BE49-F238E27FC236}">
                  <a16:creationId xmlns:a16="http://schemas.microsoft.com/office/drawing/2014/main" id="{19A441DA-C318-7405-0433-2F656F5A853A}"/>
                </a:ext>
              </a:extLst>
            </p:cNvPr>
            <p:cNvSpPr/>
            <p:nvPr/>
          </p:nvSpPr>
          <p:spPr>
            <a:xfrm>
              <a:off x="6304924" y="4866332"/>
              <a:ext cx="290278" cy="152133"/>
            </a:xfrm>
            <a:custGeom>
              <a:avLst/>
              <a:gdLst/>
              <a:ahLst/>
              <a:cxnLst/>
              <a:rect l="l" t="t" r="r" b="b"/>
              <a:pathLst>
                <a:path w="16333" h="8560" extrusionOk="0">
                  <a:moveTo>
                    <a:pt x="1755" y="0"/>
                  </a:moveTo>
                  <a:lnTo>
                    <a:pt x="1" y="8559"/>
                  </a:lnTo>
                  <a:lnTo>
                    <a:pt x="16333" y="8559"/>
                  </a:lnTo>
                  <a:lnTo>
                    <a:pt x="16333" y="4537"/>
                  </a:lnTo>
                  <a:lnTo>
                    <a:pt x="1755" y="0"/>
                  </a:lnTo>
                  <a:close/>
                </a:path>
              </a:pathLst>
            </a:custGeom>
            <a:solidFill>
              <a:srgbClr val="FDB5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814;p40">
              <a:extLst>
                <a:ext uri="{FF2B5EF4-FFF2-40B4-BE49-F238E27FC236}">
                  <a16:creationId xmlns:a16="http://schemas.microsoft.com/office/drawing/2014/main" id="{4A9AE55F-04E4-4EC6-E3B6-92DA9736B534}"/>
                </a:ext>
              </a:extLst>
            </p:cNvPr>
            <p:cNvSpPr/>
            <p:nvPr/>
          </p:nvSpPr>
          <p:spPr>
            <a:xfrm>
              <a:off x="6376424" y="4893204"/>
              <a:ext cx="283276" cy="145681"/>
            </a:xfrm>
            <a:custGeom>
              <a:avLst/>
              <a:gdLst/>
              <a:ahLst/>
              <a:cxnLst/>
              <a:rect l="l" t="t" r="r" b="b"/>
              <a:pathLst>
                <a:path w="15939" h="8197" extrusionOk="0">
                  <a:moveTo>
                    <a:pt x="4779" y="1"/>
                  </a:moveTo>
                  <a:cubicBezTo>
                    <a:pt x="4779" y="1"/>
                    <a:pt x="1119" y="1603"/>
                    <a:pt x="0" y="8076"/>
                  </a:cubicBezTo>
                  <a:lnTo>
                    <a:pt x="13398" y="8197"/>
                  </a:lnTo>
                  <a:cubicBezTo>
                    <a:pt x="14850" y="8197"/>
                    <a:pt x="15939" y="6624"/>
                    <a:pt x="15939" y="5172"/>
                  </a:cubicBezTo>
                  <a:cubicBezTo>
                    <a:pt x="15939" y="3418"/>
                    <a:pt x="14396" y="2027"/>
                    <a:pt x="13156" y="1755"/>
                  </a:cubicBezTo>
                  <a:lnTo>
                    <a:pt x="47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815;p40">
              <a:extLst>
                <a:ext uri="{FF2B5EF4-FFF2-40B4-BE49-F238E27FC236}">
                  <a16:creationId xmlns:a16="http://schemas.microsoft.com/office/drawing/2014/main" id="{52D0F11F-8FBB-7F46-7791-18476E7F27D0}"/>
                </a:ext>
              </a:extLst>
            </p:cNvPr>
            <p:cNvSpPr/>
            <p:nvPr/>
          </p:nvSpPr>
          <p:spPr>
            <a:xfrm>
              <a:off x="5795345" y="3964901"/>
              <a:ext cx="585391" cy="897138"/>
            </a:xfrm>
            <a:custGeom>
              <a:avLst/>
              <a:gdLst/>
              <a:ahLst/>
              <a:cxnLst/>
              <a:rect l="l" t="t" r="r" b="b"/>
              <a:pathLst>
                <a:path w="32938" h="50479" extrusionOk="0">
                  <a:moveTo>
                    <a:pt x="15516" y="0"/>
                  </a:moveTo>
                  <a:lnTo>
                    <a:pt x="1" y="7592"/>
                  </a:lnTo>
                  <a:lnTo>
                    <a:pt x="17301" y="50478"/>
                  </a:lnTo>
                  <a:lnTo>
                    <a:pt x="32937" y="44944"/>
                  </a:lnTo>
                  <a:lnTo>
                    <a:pt x="155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816;p40">
              <a:extLst>
                <a:ext uri="{FF2B5EF4-FFF2-40B4-BE49-F238E27FC236}">
                  <a16:creationId xmlns:a16="http://schemas.microsoft.com/office/drawing/2014/main" id="{CE82E6A4-06B9-3B9F-358D-5BA6E07EE189}"/>
                </a:ext>
              </a:extLst>
            </p:cNvPr>
            <p:cNvSpPr/>
            <p:nvPr/>
          </p:nvSpPr>
          <p:spPr>
            <a:xfrm>
              <a:off x="4733195" y="3627878"/>
              <a:ext cx="862748" cy="584289"/>
            </a:xfrm>
            <a:custGeom>
              <a:avLst/>
              <a:gdLst/>
              <a:ahLst/>
              <a:cxnLst/>
              <a:rect l="l" t="t" r="r" b="b"/>
              <a:pathLst>
                <a:path w="48544" h="32876" extrusionOk="0">
                  <a:moveTo>
                    <a:pt x="2511" y="0"/>
                  </a:moveTo>
                  <a:cubicBezTo>
                    <a:pt x="2511" y="1"/>
                    <a:pt x="1" y="18631"/>
                    <a:pt x="9407" y="28944"/>
                  </a:cubicBezTo>
                  <a:cubicBezTo>
                    <a:pt x="11463" y="31212"/>
                    <a:pt x="16635" y="32876"/>
                    <a:pt x="19690" y="32876"/>
                  </a:cubicBezTo>
                  <a:lnTo>
                    <a:pt x="44853" y="32876"/>
                  </a:lnTo>
                  <a:cubicBezTo>
                    <a:pt x="45942" y="32876"/>
                    <a:pt x="46880" y="32090"/>
                    <a:pt x="47061" y="31031"/>
                  </a:cubicBezTo>
                  <a:cubicBezTo>
                    <a:pt x="47878" y="26283"/>
                    <a:pt x="48543" y="13973"/>
                    <a:pt x="33935" y="12159"/>
                  </a:cubicBezTo>
                  <a:cubicBezTo>
                    <a:pt x="15788" y="9860"/>
                    <a:pt x="8651" y="12431"/>
                    <a:pt x="251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817;p40">
              <a:extLst>
                <a:ext uri="{FF2B5EF4-FFF2-40B4-BE49-F238E27FC236}">
                  <a16:creationId xmlns:a16="http://schemas.microsoft.com/office/drawing/2014/main" id="{6E86E1D5-6306-4837-799C-7FF25AEB9661}"/>
                </a:ext>
              </a:extLst>
            </p:cNvPr>
            <p:cNvSpPr/>
            <p:nvPr/>
          </p:nvSpPr>
          <p:spPr>
            <a:xfrm>
              <a:off x="5364784" y="4034783"/>
              <a:ext cx="205361" cy="1005710"/>
            </a:xfrm>
            <a:custGeom>
              <a:avLst/>
              <a:gdLst/>
              <a:ahLst/>
              <a:cxnLst/>
              <a:rect l="l" t="t" r="r" b="b"/>
              <a:pathLst>
                <a:path w="11555" h="56588" extrusionOk="0">
                  <a:moveTo>
                    <a:pt x="848" y="0"/>
                  </a:moveTo>
                  <a:lnTo>
                    <a:pt x="1" y="182"/>
                  </a:lnTo>
                  <a:lnTo>
                    <a:pt x="10708" y="56587"/>
                  </a:lnTo>
                  <a:lnTo>
                    <a:pt x="11554" y="56406"/>
                  </a:lnTo>
                  <a:lnTo>
                    <a:pt x="84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818;p40">
              <a:extLst>
                <a:ext uri="{FF2B5EF4-FFF2-40B4-BE49-F238E27FC236}">
                  <a16:creationId xmlns:a16="http://schemas.microsoft.com/office/drawing/2014/main" id="{EED43C59-9D19-5495-574A-3352F6D8CD45}"/>
                </a:ext>
              </a:extLst>
            </p:cNvPr>
            <p:cNvSpPr/>
            <p:nvPr/>
          </p:nvSpPr>
          <p:spPr>
            <a:xfrm>
              <a:off x="4872409" y="4034783"/>
              <a:ext cx="205361" cy="1005710"/>
            </a:xfrm>
            <a:custGeom>
              <a:avLst/>
              <a:gdLst/>
              <a:ahLst/>
              <a:cxnLst/>
              <a:rect l="l" t="t" r="r" b="b"/>
              <a:pathLst>
                <a:path w="11555" h="56588" extrusionOk="0">
                  <a:moveTo>
                    <a:pt x="10708" y="0"/>
                  </a:moveTo>
                  <a:lnTo>
                    <a:pt x="1" y="56406"/>
                  </a:lnTo>
                  <a:lnTo>
                    <a:pt x="848" y="56587"/>
                  </a:lnTo>
                  <a:lnTo>
                    <a:pt x="11554" y="182"/>
                  </a:lnTo>
                  <a:lnTo>
                    <a:pt x="1070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819;p40">
              <a:extLst>
                <a:ext uri="{FF2B5EF4-FFF2-40B4-BE49-F238E27FC236}">
                  <a16:creationId xmlns:a16="http://schemas.microsoft.com/office/drawing/2014/main" id="{8F1D89FD-3AA7-7544-F473-206F019F8D2B}"/>
                </a:ext>
              </a:extLst>
            </p:cNvPr>
            <p:cNvSpPr/>
            <p:nvPr/>
          </p:nvSpPr>
          <p:spPr>
            <a:xfrm>
              <a:off x="4913268" y="3022078"/>
              <a:ext cx="545598" cy="675693"/>
            </a:xfrm>
            <a:custGeom>
              <a:avLst/>
              <a:gdLst/>
              <a:ahLst/>
              <a:cxnLst/>
              <a:rect l="l" t="t" r="r" b="b"/>
              <a:pathLst>
                <a:path w="30699" h="38019" extrusionOk="0">
                  <a:moveTo>
                    <a:pt x="15909" y="1"/>
                  </a:moveTo>
                  <a:lnTo>
                    <a:pt x="9104" y="999"/>
                  </a:lnTo>
                  <a:cubicBezTo>
                    <a:pt x="9104" y="999"/>
                    <a:pt x="2723" y="2299"/>
                    <a:pt x="1362" y="7350"/>
                  </a:cubicBezTo>
                  <a:cubicBezTo>
                    <a:pt x="1" y="12431"/>
                    <a:pt x="5233" y="38018"/>
                    <a:pt x="5233" y="38018"/>
                  </a:cubicBezTo>
                  <a:lnTo>
                    <a:pt x="24045" y="38018"/>
                  </a:lnTo>
                  <a:lnTo>
                    <a:pt x="29701" y="21958"/>
                  </a:lnTo>
                  <a:cubicBezTo>
                    <a:pt x="30124" y="20658"/>
                    <a:pt x="30427" y="19327"/>
                    <a:pt x="30517" y="17966"/>
                  </a:cubicBezTo>
                  <a:cubicBezTo>
                    <a:pt x="30699" y="15093"/>
                    <a:pt x="30366" y="12129"/>
                    <a:pt x="29187" y="9558"/>
                  </a:cubicBezTo>
                  <a:lnTo>
                    <a:pt x="26041" y="2693"/>
                  </a:lnTo>
                  <a:lnTo>
                    <a:pt x="21021" y="545"/>
                  </a:lnTo>
                  <a:lnTo>
                    <a:pt x="1590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820;p40">
              <a:extLst>
                <a:ext uri="{FF2B5EF4-FFF2-40B4-BE49-F238E27FC236}">
                  <a16:creationId xmlns:a16="http://schemas.microsoft.com/office/drawing/2014/main" id="{7E8AC6F0-1379-1621-E96D-FA3EB17F9AE8}"/>
                </a:ext>
              </a:extLst>
            </p:cNvPr>
            <p:cNvSpPr/>
            <p:nvPr/>
          </p:nvSpPr>
          <p:spPr>
            <a:xfrm>
              <a:off x="5125599" y="3022078"/>
              <a:ext cx="253187" cy="100610"/>
            </a:xfrm>
            <a:custGeom>
              <a:avLst/>
              <a:gdLst/>
              <a:ahLst/>
              <a:cxnLst/>
              <a:rect l="l" t="t" r="r" b="b"/>
              <a:pathLst>
                <a:path w="14246" h="5661" extrusionOk="0">
                  <a:moveTo>
                    <a:pt x="3962" y="1"/>
                  </a:moveTo>
                  <a:lnTo>
                    <a:pt x="0" y="606"/>
                  </a:lnTo>
                  <a:cubicBezTo>
                    <a:pt x="1923" y="3865"/>
                    <a:pt x="5003" y="5661"/>
                    <a:pt x="8884" y="5661"/>
                  </a:cubicBezTo>
                  <a:cubicBezTo>
                    <a:pt x="9397" y="5661"/>
                    <a:pt x="9924" y="5629"/>
                    <a:pt x="10465" y="5566"/>
                  </a:cubicBezTo>
                  <a:cubicBezTo>
                    <a:pt x="14245" y="5142"/>
                    <a:pt x="11886" y="1755"/>
                    <a:pt x="11886" y="1755"/>
                  </a:cubicBezTo>
                  <a:lnTo>
                    <a:pt x="9557" y="757"/>
                  </a:lnTo>
                  <a:lnTo>
                    <a:pt x="3962" y="1"/>
                  </a:lnTo>
                  <a:close/>
                </a:path>
              </a:pathLst>
            </a:custGeom>
            <a:solidFill>
              <a:srgbClr val="FDB5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821;p40">
              <a:extLst>
                <a:ext uri="{FF2B5EF4-FFF2-40B4-BE49-F238E27FC236}">
                  <a16:creationId xmlns:a16="http://schemas.microsoft.com/office/drawing/2014/main" id="{4EC35AA4-0235-C26E-9520-323D2888D9A0}"/>
                </a:ext>
              </a:extLst>
            </p:cNvPr>
            <p:cNvSpPr/>
            <p:nvPr/>
          </p:nvSpPr>
          <p:spPr>
            <a:xfrm>
              <a:off x="5415311" y="3156778"/>
              <a:ext cx="42494" cy="149680"/>
            </a:xfrm>
            <a:custGeom>
              <a:avLst/>
              <a:gdLst/>
              <a:ahLst/>
              <a:cxnLst/>
              <a:rect l="l" t="t" r="r" b="b"/>
              <a:pathLst>
                <a:path w="2391" h="8422" extrusionOk="0">
                  <a:moveTo>
                    <a:pt x="94" y="1"/>
                  </a:moveTo>
                  <a:cubicBezTo>
                    <a:pt x="82" y="1"/>
                    <a:pt x="70" y="4"/>
                    <a:pt x="61" y="13"/>
                  </a:cubicBezTo>
                  <a:cubicBezTo>
                    <a:pt x="1" y="13"/>
                    <a:pt x="1" y="74"/>
                    <a:pt x="1" y="104"/>
                  </a:cubicBezTo>
                  <a:cubicBezTo>
                    <a:pt x="1634" y="4187"/>
                    <a:pt x="2209" y="8330"/>
                    <a:pt x="2239" y="8361"/>
                  </a:cubicBezTo>
                  <a:cubicBezTo>
                    <a:pt x="2239" y="8391"/>
                    <a:pt x="2269" y="8421"/>
                    <a:pt x="2300" y="8421"/>
                  </a:cubicBezTo>
                  <a:lnTo>
                    <a:pt x="2330" y="8421"/>
                  </a:lnTo>
                  <a:cubicBezTo>
                    <a:pt x="2360" y="8421"/>
                    <a:pt x="2390" y="8391"/>
                    <a:pt x="2390" y="8330"/>
                  </a:cubicBezTo>
                  <a:cubicBezTo>
                    <a:pt x="2390" y="8300"/>
                    <a:pt x="1785" y="4157"/>
                    <a:pt x="152" y="43"/>
                  </a:cubicBezTo>
                  <a:cubicBezTo>
                    <a:pt x="152" y="22"/>
                    <a:pt x="122" y="1"/>
                    <a:pt x="9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822;p40">
              <a:extLst>
                <a:ext uri="{FF2B5EF4-FFF2-40B4-BE49-F238E27FC236}">
                  <a16:creationId xmlns:a16="http://schemas.microsoft.com/office/drawing/2014/main" id="{F3B4A831-D796-E312-3CB3-79ABF1E01E66}"/>
                </a:ext>
              </a:extLst>
            </p:cNvPr>
            <p:cNvSpPr/>
            <p:nvPr/>
          </p:nvSpPr>
          <p:spPr>
            <a:xfrm>
              <a:off x="5726547" y="3471372"/>
              <a:ext cx="134147" cy="73738"/>
            </a:xfrm>
            <a:custGeom>
              <a:avLst/>
              <a:gdLst/>
              <a:ahLst/>
              <a:cxnLst/>
              <a:rect l="l" t="t" r="r" b="b"/>
              <a:pathLst>
                <a:path w="7548" h="4149" extrusionOk="0">
                  <a:moveTo>
                    <a:pt x="6932" y="0"/>
                  </a:moveTo>
                  <a:cubicBezTo>
                    <a:pt x="6870" y="0"/>
                    <a:pt x="6807" y="12"/>
                    <a:pt x="6745" y="35"/>
                  </a:cubicBezTo>
                  <a:lnTo>
                    <a:pt x="4507" y="731"/>
                  </a:lnTo>
                  <a:cubicBezTo>
                    <a:pt x="3872" y="943"/>
                    <a:pt x="3297" y="1275"/>
                    <a:pt x="2813" y="1699"/>
                  </a:cubicBezTo>
                  <a:lnTo>
                    <a:pt x="1" y="4149"/>
                  </a:lnTo>
                  <a:lnTo>
                    <a:pt x="3811" y="2546"/>
                  </a:lnTo>
                  <a:lnTo>
                    <a:pt x="7138" y="1094"/>
                  </a:lnTo>
                  <a:cubicBezTo>
                    <a:pt x="7320" y="1003"/>
                    <a:pt x="7441" y="852"/>
                    <a:pt x="7471" y="671"/>
                  </a:cubicBezTo>
                  <a:cubicBezTo>
                    <a:pt x="7547" y="314"/>
                    <a:pt x="7259" y="0"/>
                    <a:pt x="6932" y="0"/>
                  </a:cubicBezTo>
                  <a:close/>
                </a:path>
              </a:pathLst>
            </a:custGeom>
            <a:solidFill>
              <a:srgbClr val="FDB5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823;p40">
              <a:extLst>
                <a:ext uri="{FF2B5EF4-FFF2-40B4-BE49-F238E27FC236}">
                  <a16:creationId xmlns:a16="http://schemas.microsoft.com/office/drawing/2014/main" id="{25170AC0-94C6-DDF4-C235-6C14C2CD4115}"/>
                </a:ext>
              </a:extLst>
            </p:cNvPr>
            <p:cNvSpPr/>
            <p:nvPr/>
          </p:nvSpPr>
          <p:spPr>
            <a:xfrm>
              <a:off x="5236323" y="3589169"/>
              <a:ext cx="411220" cy="187073"/>
            </a:xfrm>
            <a:custGeom>
              <a:avLst/>
              <a:gdLst/>
              <a:ahLst/>
              <a:cxnLst/>
              <a:rect l="l" t="t" r="r" b="b"/>
              <a:pathLst>
                <a:path w="23138" h="10526" extrusionOk="0">
                  <a:moveTo>
                    <a:pt x="23077" y="1"/>
                  </a:moveTo>
                  <a:lnTo>
                    <a:pt x="1" y="2360"/>
                  </a:lnTo>
                  <a:lnTo>
                    <a:pt x="1755" y="10526"/>
                  </a:lnTo>
                  <a:lnTo>
                    <a:pt x="23138" y="3751"/>
                  </a:lnTo>
                  <a:lnTo>
                    <a:pt x="23077" y="1"/>
                  </a:lnTo>
                  <a:close/>
                </a:path>
              </a:pathLst>
            </a:custGeom>
            <a:solidFill>
              <a:srgbClr val="FDB5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824;p40">
              <a:extLst>
                <a:ext uri="{FF2B5EF4-FFF2-40B4-BE49-F238E27FC236}">
                  <a16:creationId xmlns:a16="http://schemas.microsoft.com/office/drawing/2014/main" id="{CF6FC221-18F3-C90D-1423-696DDF20D107}"/>
                </a:ext>
              </a:extLst>
            </p:cNvPr>
            <p:cNvSpPr/>
            <p:nvPr/>
          </p:nvSpPr>
          <p:spPr>
            <a:xfrm>
              <a:off x="5641078" y="3498120"/>
              <a:ext cx="225533" cy="157713"/>
            </a:xfrm>
            <a:custGeom>
              <a:avLst/>
              <a:gdLst/>
              <a:ahLst/>
              <a:cxnLst/>
              <a:rect l="l" t="t" r="r" b="b"/>
              <a:pathLst>
                <a:path w="12690" h="8874" extrusionOk="0">
                  <a:moveTo>
                    <a:pt x="11957" y="0"/>
                  </a:moveTo>
                  <a:cubicBezTo>
                    <a:pt x="11915" y="0"/>
                    <a:pt x="11871" y="4"/>
                    <a:pt x="11826" y="12"/>
                  </a:cubicBezTo>
                  <a:lnTo>
                    <a:pt x="7894" y="829"/>
                  </a:lnTo>
                  <a:cubicBezTo>
                    <a:pt x="7471" y="920"/>
                    <a:pt x="7078" y="1071"/>
                    <a:pt x="6685" y="1283"/>
                  </a:cubicBezTo>
                  <a:lnTo>
                    <a:pt x="1" y="5184"/>
                  </a:lnTo>
                  <a:lnTo>
                    <a:pt x="364" y="8874"/>
                  </a:lnTo>
                  <a:cubicBezTo>
                    <a:pt x="364" y="8874"/>
                    <a:pt x="7138" y="7936"/>
                    <a:pt x="8197" y="2583"/>
                  </a:cubicBezTo>
                  <a:lnTo>
                    <a:pt x="12159" y="1222"/>
                  </a:lnTo>
                  <a:cubicBezTo>
                    <a:pt x="12371" y="1162"/>
                    <a:pt x="12522" y="1010"/>
                    <a:pt x="12552" y="799"/>
                  </a:cubicBezTo>
                  <a:cubicBezTo>
                    <a:pt x="12689" y="387"/>
                    <a:pt x="12378" y="0"/>
                    <a:pt x="11957" y="0"/>
                  </a:cubicBezTo>
                  <a:close/>
                </a:path>
              </a:pathLst>
            </a:custGeom>
            <a:solidFill>
              <a:srgbClr val="FDB5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825;p40">
              <a:extLst>
                <a:ext uri="{FF2B5EF4-FFF2-40B4-BE49-F238E27FC236}">
                  <a16:creationId xmlns:a16="http://schemas.microsoft.com/office/drawing/2014/main" id="{1B365FCC-7C5D-88AE-9B53-1095EF4472F9}"/>
                </a:ext>
              </a:extLst>
            </p:cNvPr>
            <p:cNvSpPr/>
            <p:nvPr/>
          </p:nvSpPr>
          <p:spPr>
            <a:xfrm>
              <a:off x="4953577" y="3168294"/>
              <a:ext cx="384881" cy="611854"/>
            </a:xfrm>
            <a:custGeom>
              <a:avLst/>
              <a:gdLst/>
              <a:ahLst/>
              <a:cxnLst/>
              <a:rect l="l" t="t" r="r" b="b"/>
              <a:pathLst>
                <a:path w="21656" h="34427" extrusionOk="0">
                  <a:moveTo>
                    <a:pt x="9346" y="0"/>
                  </a:moveTo>
                  <a:lnTo>
                    <a:pt x="1" y="4083"/>
                  </a:lnTo>
                  <a:lnTo>
                    <a:pt x="11917" y="31575"/>
                  </a:lnTo>
                  <a:cubicBezTo>
                    <a:pt x="12687" y="33355"/>
                    <a:pt x="14412" y="34427"/>
                    <a:pt x="16242" y="34427"/>
                  </a:cubicBezTo>
                  <a:cubicBezTo>
                    <a:pt x="16714" y="34427"/>
                    <a:pt x="17193" y="34356"/>
                    <a:pt x="17664" y="34207"/>
                  </a:cubicBezTo>
                  <a:cubicBezTo>
                    <a:pt x="20295" y="33390"/>
                    <a:pt x="21656" y="30487"/>
                    <a:pt x="20628" y="27946"/>
                  </a:cubicBezTo>
                  <a:lnTo>
                    <a:pt x="9346" y="0"/>
                  </a:lnTo>
                  <a:close/>
                </a:path>
              </a:pathLst>
            </a:custGeom>
            <a:solidFill>
              <a:srgbClr val="FDB5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826;p40">
              <a:extLst>
                <a:ext uri="{FF2B5EF4-FFF2-40B4-BE49-F238E27FC236}">
                  <a16:creationId xmlns:a16="http://schemas.microsoft.com/office/drawing/2014/main" id="{7542C265-8D74-D6CD-AD21-337A01CAD81E}"/>
                </a:ext>
              </a:extLst>
            </p:cNvPr>
            <p:cNvSpPr/>
            <p:nvPr/>
          </p:nvSpPr>
          <p:spPr>
            <a:xfrm>
              <a:off x="4877794" y="3085651"/>
              <a:ext cx="327369" cy="349798"/>
            </a:xfrm>
            <a:custGeom>
              <a:avLst/>
              <a:gdLst/>
              <a:ahLst/>
              <a:cxnLst/>
              <a:rect l="l" t="t" r="r" b="b"/>
              <a:pathLst>
                <a:path w="18420" h="19682" extrusionOk="0">
                  <a:moveTo>
                    <a:pt x="9268" y="1"/>
                  </a:moveTo>
                  <a:cubicBezTo>
                    <a:pt x="8737" y="1"/>
                    <a:pt x="8188" y="112"/>
                    <a:pt x="7622" y="356"/>
                  </a:cubicBezTo>
                  <a:cubicBezTo>
                    <a:pt x="0" y="3622"/>
                    <a:pt x="6473" y="19682"/>
                    <a:pt x="6473" y="19682"/>
                  </a:cubicBezTo>
                  <a:lnTo>
                    <a:pt x="18419" y="12363"/>
                  </a:lnTo>
                  <a:cubicBezTo>
                    <a:pt x="18419" y="12363"/>
                    <a:pt x="14862" y="1"/>
                    <a:pt x="926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827;p40">
              <a:extLst>
                <a:ext uri="{FF2B5EF4-FFF2-40B4-BE49-F238E27FC236}">
                  <a16:creationId xmlns:a16="http://schemas.microsoft.com/office/drawing/2014/main" id="{D37D42D1-B238-BDFF-90D2-BAB9FC333575}"/>
                </a:ext>
              </a:extLst>
            </p:cNvPr>
            <p:cNvSpPr/>
            <p:nvPr/>
          </p:nvSpPr>
          <p:spPr>
            <a:xfrm>
              <a:off x="5137951" y="3144959"/>
              <a:ext cx="68833" cy="176534"/>
            </a:xfrm>
            <a:custGeom>
              <a:avLst/>
              <a:gdLst/>
              <a:ahLst/>
              <a:cxnLst/>
              <a:rect l="l" t="t" r="r" b="b"/>
              <a:pathLst>
                <a:path w="3873" h="9933" extrusionOk="0">
                  <a:moveTo>
                    <a:pt x="107" y="0"/>
                  </a:moveTo>
                  <a:cubicBezTo>
                    <a:pt x="94" y="0"/>
                    <a:pt x="79" y="4"/>
                    <a:pt x="61" y="13"/>
                  </a:cubicBezTo>
                  <a:cubicBezTo>
                    <a:pt x="31" y="13"/>
                    <a:pt x="1" y="73"/>
                    <a:pt x="31" y="104"/>
                  </a:cubicBezTo>
                  <a:lnTo>
                    <a:pt x="3660" y="8995"/>
                  </a:lnTo>
                  <a:lnTo>
                    <a:pt x="2360" y="9782"/>
                  </a:lnTo>
                  <a:cubicBezTo>
                    <a:pt x="2330" y="9812"/>
                    <a:pt x="2330" y="9872"/>
                    <a:pt x="2360" y="9903"/>
                  </a:cubicBezTo>
                  <a:cubicBezTo>
                    <a:pt x="2360" y="9933"/>
                    <a:pt x="2390" y="9933"/>
                    <a:pt x="2420" y="9933"/>
                  </a:cubicBezTo>
                  <a:lnTo>
                    <a:pt x="2451" y="9933"/>
                  </a:lnTo>
                  <a:lnTo>
                    <a:pt x="3812" y="9116"/>
                  </a:lnTo>
                  <a:cubicBezTo>
                    <a:pt x="3842" y="9086"/>
                    <a:pt x="3872" y="9026"/>
                    <a:pt x="3842" y="8995"/>
                  </a:cubicBezTo>
                  <a:lnTo>
                    <a:pt x="182" y="43"/>
                  </a:lnTo>
                  <a:cubicBezTo>
                    <a:pt x="161" y="22"/>
                    <a:pt x="139" y="0"/>
                    <a:pt x="10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828;p40">
              <a:extLst>
                <a:ext uri="{FF2B5EF4-FFF2-40B4-BE49-F238E27FC236}">
                  <a16:creationId xmlns:a16="http://schemas.microsoft.com/office/drawing/2014/main" id="{C3E31990-4C1B-A8BC-441A-8BAE6A0F45F3}"/>
                </a:ext>
              </a:extLst>
            </p:cNvPr>
            <p:cNvSpPr/>
            <p:nvPr/>
          </p:nvSpPr>
          <p:spPr>
            <a:xfrm>
              <a:off x="4966480" y="3338681"/>
              <a:ext cx="63448" cy="90320"/>
            </a:xfrm>
            <a:custGeom>
              <a:avLst/>
              <a:gdLst/>
              <a:ahLst/>
              <a:cxnLst/>
              <a:rect l="l" t="t" r="r" b="b"/>
              <a:pathLst>
                <a:path w="3570" h="5082" extrusionOk="0">
                  <a:moveTo>
                    <a:pt x="61" y="1"/>
                  </a:moveTo>
                  <a:cubicBezTo>
                    <a:pt x="1" y="31"/>
                    <a:pt x="1" y="92"/>
                    <a:pt x="1" y="122"/>
                  </a:cubicBezTo>
                  <a:lnTo>
                    <a:pt x="2118" y="5021"/>
                  </a:lnTo>
                  <a:cubicBezTo>
                    <a:pt x="2148" y="5052"/>
                    <a:pt x="2148" y="5052"/>
                    <a:pt x="2178" y="5082"/>
                  </a:cubicBezTo>
                  <a:lnTo>
                    <a:pt x="2209" y="5082"/>
                  </a:lnTo>
                  <a:cubicBezTo>
                    <a:pt x="2209" y="5082"/>
                    <a:pt x="2239" y="5082"/>
                    <a:pt x="2239" y="5052"/>
                  </a:cubicBezTo>
                  <a:lnTo>
                    <a:pt x="3509" y="4265"/>
                  </a:lnTo>
                  <a:cubicBezTo>
                    <a:pt x="3570" y="4265"/>
                    <a:pt x="3570" y="4205"/>
                    <a:pt x="3539" y="4175"/>
                  </a:cubicBezTo>
                  <a:cubicBezTo>
                    <a:pt x="3539" y="4139"/>
                    <a:pt x="3519" y="4124"/>
                    <a:pt x="3495" y="4124"/>
                  </a:cubicBezTo>
                  <a:cubicBezTo>
                    <a:pt x="3479" y="4124"/>
                    <a:pt x="3461" y="4132"/>
                    <a:pt x="3449" y="4144"/>
                  </a:cubicBezTo>
                  <a:lnTo>
                    <a:pt x="2239" y="4870"/>
                  </a:lnTo>
                  <a:lnTo>
                    <a:pt x="152" y="61"/>
                  </a:lnTo>
                  <a:cubicBezTo>
                    <a:pt x="152" y="1"/>
                    <a:pt x="92" y="1"/>
                    <a:pt x="6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829;p40">
              <a:extLst>
                <a:ext uri="{FF2B5EF4-FFF2-40B4-BE49-F238E27FC236}">
                  <a16:creationId xmlns:a16="http://schemas.microsoft.com/office/drawing/2014/main" id="{0DABDB08-4087-700B-E780-FCE7F7671DC3}"/>
                </a:ext>
              </a:extLst>
            </p:cNvPr>
            <p:cNvSpPr/>
            <p:nvPr/>
          </p:nvSpPr>
          <p:spPr>
            <a:xfrm>
              <a:off x="4879944" y="2679830"/>
              <a:ext cx="355326" cy="318483"/>
            </a:xfrm>
            <a:custGeom>
              <a:avLst/>
              <a:gdLst/>
              <a:ahLst/>
              <a:cxnLst/>
              <a:rect l="l" t="t" r="r" b="b"/>
              <a:pathLst>
                <a:path w="19993" h="17920" extrusionOk="0">
                  <a:moveTo>
                    <a:pt x="9997" y="0"/>
                  </a:moveTo>
                  <a:cubicBezTo>
                    <a:pt x="7511" y="0"/>
                    <a:pt x="5038" y="1030"/>
                    <a:pt x="3267" y="3047"/>
                  </a:cubicBezTo>
                  <a:cubicBezTo>
                    <a:pt x="1" y="6767"/>
                    <a:pt x="364" y="12423"/>
                    <a:pt x="4084" y="15689"/>
                  </a:cubicBezTo>
                  <a:cubicBezTo>
                    <a:pt x="5787" y="17185"/>
                    <a:pt x="7896" y="17919"/>
                    <a:pt x="9996" y="17919"/>
                  </a:cubicBezTo>
                  <a:cubicBezTo>
                    <a:pt x="12482" y="17919"/>
                    <a:pt x="14955" y="16889"/>
                    <a:pt x="16726" y="14872"/>
                  </a:cubicBezTo>
                  <a:cubicBezTo>
                    <a:pt x="19993" y="11152"/>
                    <a:pt x="19630" y="5497"/>
                    <a:pt x="15910" y="2230"/>
                  </a:cubicBezTo>
                  <a:cubicBezTo>
                    <a:pt x="14206" y="735"/>
                    <a:pt x="12097" y="0"/>
                    <a:pt x="99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830;p40">
              <a:extLst>
                <a:ext uri="{FF2B5EF4-FFF2-40B4-BE49-F238E27FC236}">
                  <a16:creationId xmlns:a16="http://schemas.microsoft.com/office/drawing/2014/main" id="{8F4B22FF-79CF-340D-59FB-6AC31252AFC0}"/>
                </a:ext>
              </a:extLst>
            </p:cNvPr>
            <p:cNvSpPr/>
            <p:nvPr/>
          </p:nvSpPr>
          <p:spPr>
            <a:xfrm>
              <a:off x="5292768" y="2493163"/>
              <a:ext cx="237601" cy="148365"/>
            </a:xfrm>
            <a:custGeom>
              <a:avLst/>
              <a:gdLst/>
              <a:ahLst/>
              <a:cxnLst/>
              <a:rect l="l" t="t" r="r" b="b"/>
              <a:pathLst>
                <a:path w="13369" h="8348" extrusionOk="0">
                  <a:moveTo>
                    <a:pt x="5142" y="0"/>
                  </a:moveTo>
                  <a:lnTo>
                    <a:pt x="1" y="1785"/>
                  </a:lnTo>
                  <a:lnTo>
                    <a:pt x="8923" y="8348"/>
                  </a:lnTo>
                  <a:cubicBezTo>
                    <a:pt x="13369" y="2420"/>
                    <a:pt x="5142" y="0"/>
                    <a:pt x="514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831;p40">
              <a:extLst>
                <a:ext uri="{FF2B5EF4-FFF2-40B4-BE49-F238E27FC236}">
                  <a16:creationId xmlns:a16="http://schemas.microsoft.com/office/drawing/2014/main" id="{07717C9C-2D33-8113-97A4-AEFF8F4F685D}"/>
                </a:ext>
              </a:extLst>
            </p:cNvPr>
            <p:cNvSpPr/>
            <p:nvPr/>
          </p:nvSpPr>
          <p:spPr>
            <a:xfrm>
              <a:off x="4994453" y="2470041"/>
              <a:ext cx="389715" cy="348341"/>
            </a:xfrm>
            <a:custGeom>
              <a:avLst/>
              <a:gdLst/>
              <a:ahLst/>
              <a:cxnLst/>
              <a:rect l="l" t="t" r="r" b="b"/>
              <a:pathLst>
                <a:path w="21928" h="19600" extrusionOk="0">
                  <a:moveTo>
                    <a:pt x="14257" y="0"/>
                  </a:moveTo>
                  <a:cubicBezTo>
                    <a:pt x="11484" y="0"/>
                    <a:pt x="8573" y="633"/>
                    <a:pt x="6684" y="2783"/>
                  </a:cubicBezTo>
                  <a:cubicBezTo>
                    <a:pt x="0" y="10344"/>
                    <a:pt x="11584" y="19599"/>
                    <a:pt x="11584" y="19599"/>
                  </a:cubicBezTo>
                  <a:lnTo>
                    <a:pt x="21927" y="1301"/>
                  </a:lnTo>
                  <a:cubicBezTo>
                    <a:pt x="21927" y="1301"/>
                    <a:pt x="18233" y="0"/>
                    <a:pt x="142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832;p40">
              <a:extLst>
                <a:ext uri="{FF2B5EF4-FFF2-40B4-BE49-F238E27FC236}">
                  <a16:creationId xmlns:a16="http://schemas.microsoft.com/office/drawing/2014/main" id="{2676C14A-204A-329E-7ED0-4CA46423EE88}"/>
                </a:ext>
              </a:extLst>
            </p:cNvPr>
            <p:cNvSpPr/>
            <p:nvPr/>
          </p:nvSpPr>
          <p:spPr>
            <a:xfrm>
              <a:off x="5371288" y="2704552"/>
              <a:ext cx="117689" cy="96114"/>
            </a:xfrm>
            <a:custGeom>
              <a:avLst/>
              <a:gdLst/>
              <a:ahLst/>
              <a:cxnLst/>
              <a:rect l="l" t="t" r="r" b="b"/>
              <a:pathLst>
                <a:path w="6622" h="5408" extrusionOk="0">
                  <a:moveTo>
                    <a:pt x="3385" y="1"/>
                  </a:moveTo>
                  <a:cubicBezTo>
                    <a:pt x="2481" y="1"/>
                    <a:pt x="1751" y="788"/>
                    <a:pt x="1208" y="1626"/>
                  </a:cubicBezTo>
                  <a:cubicBezTo>
                    <a:pt x="663" y="2442"/>
                    <a:pt x="300" y="3350"/>
                    <a:pt x="119" y="4257"/>
                  </a:cubicBezTo>
                  <a:cubicBezTo>
                    <a:pt x="1" y="4846"/>
                    <a:pt x="573" y="5407"/>
                    <a:pt x="1274" y="5407"/>
                  </a:cubicBezTo>
                  <a:cubicBezTo>
                    <a:pt x="1292" y="5407"/>
                    <a:pt x="1310" y="5407"/>
                    <a:pt x="1329" y="5406"/>
                  </a:cubicBezTo>
                  <a:cubicBezTo>
                    <a:pt x="3839" y="5376"/>
                    <a:pt x="6621" y="1686"/>
                    <a:pt x="4353" y="295"/>
                  </a:cubicBezTo>
                  <a:cubicBezTo>
                    <a:pt x="4011" y="90"/>
                    <a:pt x="3688" y="1"/>
                    <a:pt x="3385" y="1"/>
                  </a:cubicBezTo>
                  <a:close/>
                </a:path>
              </a:pathLst>
            </a:custGeom>
            <a:solidFill>
              <a:srgbClr val="FDB5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833;p40">
              <a:extLst>
                <a:ext uri="{FF2B5EF4-FFF2-40B4-BE49-F238E27FC236}">
                  <a16:creationId xmlns:a16="http://schemas.microsoft.com/office/drawing/2014/main" id="{F8DF353B-5217-BC18-20AF-3D06446BF38E}"/>
                </a:ext>
              </a:extLst>
            </p:cNvPr>
            <p:cNvSpPr/>
            <p:nvPr/>
          </p:nvSpPr>
          <p:spPr>
            <a:xfrm>
              <a:off x="5163223" y="2785577"/>
              <a:ext cx="153750" cy="302630"/>
            </a:xfrm>
            <a:custGeom>
              <a:avLst/>
              <a:gdLst/>
              <a:ahLst/>
              <a:cxnLst/>
              <a:rect l="l" t="t" r="r" b="b"/>
              <a:pathLst>
                <a:path w="8651" h="17028" extrusionOk="0">
                  <a:moveTo>
                    <a:pt x="3357" y="0"/>
                  </a:moveTo>
                  <a:lnTo>
                    <a:pt x="0" y="14518"/>
                  </a:lnTo>
                  <a:lnTo>
                    <a:pt x="7410" y="17028"/>
                  </a:lnTo>
                  <a:lnTo>
                    <a:pt x="8650" y="3418"/>
                  </a:lnTo>
                  <a:lnTo>
                    <a:pt x="3357" y="0"/>
                  </a:lnTo>
                  <a:close/>
                </a:path>
              </a:pathLst>
            </a:custGeom>
            <a:solidFill>
              <a:srgbClr val="FDB5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834;p40">
              <a:extLst>
                <a:ext uri="{FF2B5EF4-FFF2-40B4-BE49-F238E27FC236}">
                  <a16:creationId xmlns:a16="http://schemas.microsoft.com/office/drawing/2014/main" id="{37B536DA-FCE4-1976-8628-B53C49997AFB}"/>
                </a:ext>
              </a:extLst>
            </p:cNvPr>
            <p:cNvSpPr/>
            <p:nvPr/>
          </p:nvSpPr>
          <p:spPr>
            <a:xfrm>
              <a:off x="5215902" y="2873730"/>
              <a:ext cx="98371" cy="118809"/>
            </a:xfrm>
            <a:custGeom>
              <a:avLst/>
              <a:gdLst/>
              <a:ahLst/>
              <a:cxnLst/>
              <a:rect l="l" t="t" r="r" b="b"/>
              <a:pathLst>
                <a:path w="5535" h="6685" extrusionOk="0">
                  <a:moveTo>
                    <a:pt x="0" y="0"/>
                  </a:moveTo>
                  <a:lnTo>
                    <a:pt x="4930" y="6684"/>
                  </a:lnTo>
                  <a:lnTo>
                    <a:pt x="5535" y="1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B5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835;p40">
              <a:extLst>
                <a:ext uri="{FF2B5EF4-FFF2-40B4-BE49-F238E27FC236}">
                  <a16:creationId xmlns:a16="http://schemas.microsoft.com/office/drawing/2014/main" id="{E4646AF6-F7E4-CFEB-3729-126AE570E94F}"/>
                </a:ext>
              </a:extLst>
            </p:cNvPr>
            <p:cNvSpPr/>
            <p:nvPr/>
          </p:nvSpPr>
          <p:spPr>
            <a:xfrm>
              <a:off x="5116997" y="2513211"/>
              <a:ext cx="348856" cy="400557"/>
            </a:xfrm>
            <a:custGeom>
              <a:avLst/>
              <a:gdLst/>
              <a:ahLst/>
              <a:cxnLst/>
              <a:rect l="l" t="t" r="r" b="b"/>
              <a:pathLst>
                <a:path w="19629" h="22538" extrusionOk="0">
                  <a:moveTo>
                    <a:pt x="9836" y="0"/>
                  </a:moveTo>
                  <a:cubicBezTo>
                    <a:pt x="1" y="0"/>
                    <a:pt x="2178" y="9730"/>
                    <a:pt x="2178" y="9730"/>
                  </a:cubicBezTo>
                  <a:lnTo>
                    <a:pt x="2843" y="12694"/>
                  </a:lnTo>
                  <a:cubicBezTo>
                    <a:pt x="2873" y="14267"/>
                    <a:pt x="2450" y="15235"/>
                    <a:pt x="4628" y="19015"/>
                  </a:cubicBezTo>
                  <a:cubicBezTo>
                    <a:pt x="6100" y="21557"/>
                    <a:pt x="8426" y="22538"/>
                    <a:pt x="10263" y="22538"/>
                  </a:cubicBezTo>
                  <a:cubicBezTo>
                    <a:pt x="10917" y="22538"/>
                    <a:pt x="11508" y="22413"/>
                    <a:pt x="11977" y="22191"/>
                  </a:cubicBezTo>
                  <a:cubicBezTo>
                    <a:pt x="16514" y="20043"/>
                    <a:pt x="17724" y="15658"/>
                    <a:pt x="18722" y="7734"/>
                  </a:cubicBezTo>
                  <a:cubicBezTo>
                    <a:pt x="19629" y="536"/>
                    <a:pt x="11765" y="112"/>
                    <a:pt x="11765" y="112"/>
                  </a:cubicBezTo>
                  <a:cubicBezTo>
                    <a:pt x="11076" y="36"/>
                    <a:pt x="10434" y="0"/>
                    <a:pt x="9836" y="0"/>
                  </a:cubicBezTo>
                  <a:close/>
                </a:path>
              </a:pathLst>
            </a:custGeom>
            <a:solidFill>
              <a:srgbClr val="FDB5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836;p40">
              <a:extLst>
                <a:ext uri="{FF2B5EF4-FFF2-40B4-BE49-F238E27FC236}">
                  <a16:creationId xmlns:a16="http://schemas.microsoft.com/office/drawing/2014/main" id="{DA08DF6E-F8AC-DA56-D2DB-9BA93CF32977}"/>
                </a:ext>
              </a:extLst>
            </p:cNvPr>
            <p:cNvSpPr/>
            <p:nvPr/>
          </p:nvSpPr>
          <p:spPr>
            <a:xfrm rot="1364483">
              <a:off x="5345969" y="2739653"/>
              <a:ext cx="18287" cy="44091"/>
            </a:xfrm>
            <a:custGeom>
              <a:avLst/>
              <a:gdLst/>
              <a:ahLst/>
              <a:cxnLst/>
              <a:rect l="l" t="t" r="r" b="b"/>
              <a:pathLst>
                <a:path w="1029" h="2481" extrusionOk="0">
                  <a:moveTo>
                    <a:pt x="333" y="1"/>
                  </a:moveTo>
                  <a:cubicBezTo>
                    <a:pt x="303" y="31"/>
                    <a:pt x="273" y="61"/>
                    <a:pt x="273" y="122"/>
                  </a:cubicBezTo>
                  <a:lnTo>
                    <a:pt x="847" y="1785"/>
                  </a:lnTo>
                  <a:lnTo>
                    <a:pt x="31" y="2330"/>
                  </a:lnTo>
                  <a:cubicBezTo>
                    <a:pt x="0" y="2360"/>
                    <a:pt x="0" y="2390"/>
                    <a:pt x="31" y="2451"/>
                  </a:cubicBezTo>
                  <a:cubicBezTo>
                    <a:pt x="31" y="2451"/>
                    <a:pt x="61" y="2481"/>
                    <a:pt x="91" y="2481"/>
                  </a:cubicBezTo>
                  <a:cubicBezTo>
                    <a:pt x="121" y="2481"/>
                    <a:pt x="121" y="2481"/>
                    <a:pt x="152" y="2451"/>
                  </a:cubicBezTo>
                  <a:lnTo>
                    <a:pt x="998" y="1876"/>
                  </a:lnTo>
                  <a:cubicBezTo>
                    <a:pt x="1029" y="1846"/>
                    <a:pt x="1029" y="1816"/>
                    <a:pt x="1029" y="1785"/>
                  </a:cubicBezTo>
                  <a:lnTo>
                    <a:pt x="454" y="61"/>
                  </a:lnTo>
                  <a:cubicBezTo>
                    <a:pt x="424" y="1"/>
                    <a:pt x="363" y="1"/>
                    <a:pt x="333" y="1"/>
                  </a:cubicBezTo>
                  <a:close/>
                </a:path>
              </a:pathLst>
            </a:custGeom>
            <a:solidFill>
              <a:srgbClr val="ED97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837;p40">
              <a:extLst>
                <a:ext uri="{FF2B5EF4-FFF2-40B4-BE49-F238E27FC236}">
                  <a16:creationId xmlns:a16="http://schemas.microsoft.com/office/drawing/2014/main" id="{0AE8A10D-80C9-79BF-EB60-6B8F6B6B0A9A}"/>
                </a:ext>
              </a:extLst>
            </p:cNvPr>
            <p:cNvSpPr/>
            <p:nvPr/>
          </p:nvSpPr>
          <p:spPr>
            <a:xfrm>
              <a:off x="5390056" y="2654308"/>
              <a:ext cx="59698" cy="46884"/>
            </a:xfrm>
            <a:custGeom>
              <a:avLst/>
              <a:gdLst/>
              <a:ahLst/>
              <a:cxnLst/>
              <a:rect l="l" t="t" r="r" b="b"/>
              <a:pathLst>
                <a:path w="3359" h="2638" extrusionOk="0">
                  <a:moveTo>
                    <a:pt x="1430" y="1"/>
                  </a:moveTo>
                  <a:cubicBezTo>
                    <a:pt x="707" y="1"/>
                    <a:pt x="1" y="460"/>
                    <a:pt x="1" y="460"/>
                  </a:cubicBezTo>
                  <a:lnTo>
                    <a:pt x="3358" y="2638"/>
                  </a:lnTo>
                  <a:cubicBezTo>
                    <a:pt x="3358" y="2638"/>
                    <a:pt x="3025" y="793"/>
                    <a:pt x="2179" y="218"/>
                  </a:cubicBezTo>
                  <a:cubicBezTo>
                    <a:pt x="1948" y="59"/>
                    <a:pt x="1688" y="1"/>
                    <a:pt x="1430" y="1"/>
                  </a:cubicBezTo>
                  <a:close/>
                </a:path>
              </a:pathLst>
            </a:custGeom>
            <a:solidFill>
              <a:srgbClr val="203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838;p40">
              <a:extLst>
                <a:ext uri="{FF2B5EF4-FFF2-40B4-BE49-F238E27FC236}">
                  <a16:creationId xmlns:a16="http://schemas.microsoft.com/office/drawing/2014/main" id="{F56E66B2-6D35-1556-9B02-9FA84BEF86B0}"/>
                </a:ext>
              </a:extLst>
            </p:cNvPr>
            <p:cNvSpPr/>
            <p:nvPr/>
          </p:nvSpPr>
          <p:spPr>
            <a:xfrm>
              <a:off x="5229337" y="2634154"/>
              <a:ext cx="104840" cy="40166"/>
            </a:xfrm>
            <a:custGeom>
              <a:avLst/>
              <a:gdLst/>
              <a:ahLst/>
              <a:cxnLst/>
              <a:rect l="l" t="t" r="r" b="b"/>
              <a:pathLst>
                <a:path w="5899" h="2260" extrusionOk="0">
                  <a:moveTo>
                    <a:pt x="3704" y="0"/>
                  </a:moveTo>
                  <a:cubicBezTo>
                    <a:pt x="3486" y="0"/>
                    <a:pt x="3259" y="25"/>
                    <a:pt x="3025" y="82"/>
                  </a:cubicBezTo>
                  <a:cubicBezTo>
                    <a:pt x="1453" y="506"/>
                    <a:pt x="1" y="2260"/>
                    <a:pt x="1" y="2260"/>
                  </a:cubicBezTo>
                  <a:lnTo>
                    <a:pt x="5899" y="838"/>
                  </a:lnTo>
                  <a:cubicBezTo>
                    <a:pt x="5899" y="838"/>
                    <a:pt x="4972" y="0"/>
                    <a:pt x="3704" y="0"/>
                  </a:cubicBezTo>
                  <a:close/>
                </a:path>
              </a:pathLst>
            </a:custGeom>
            <a:solidFill>
              <a:srgbClr val="203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839;p40">
              <a:extLst>
                <a:ext uri="{FF2B5EF4-FFF2-40B4-BE49-F238E27FC236}">
                  <a16:creationId xmlns:a16="http://schemas.microsoft.com/office/drawing/2014/main" id="{5EDA90E6-6DD0-46D3-FD7B-10222DE410A0}"/>
                </a:ext>
              </a:extLst>
            </p:cNvPr>
            <p:cNvSpPr/>
            <p:nvPr/>
          </p:nvSpPr>
          <p:spPr>
            <a:xfrm>
              <a:off x="5292769" y="2809233"/>
              <a:ext cx="55379" cy="20225"/>
            </a:xfrm>
            <a:custGeom>
              <a:avLst/>
              <a:gdLst/>
              <a:ahLst/>
              <a:cxnLst/>
              <a:rect l="l" t="t" r="r" b="b"/>
              <a:pathLst>
                <a:path w="3116" h="1138" extrusionOk="0">
                  <a:moveTo>
                    <a:pt x="3114" y="997"/>
                  </a:moveTo>
                  <a:cubicBezTo>
                    <a:pt x="3115" y="998"/>
                    <a:pt x="3115" y="998"/>
                    <a:pt x="3115" y="998"/>
                  </a:cubicBezTo>
                  <a:cubicBezTo>
                    <a:pt x="3115" y="998"/>
                    <a:pt x="3115" y="997"/>
                    <a:pt x="3114" y="997"/>
                  </a:cubicBezTo>
                  <a:close/>
                  <a:moveTo>
                    <a:pt x="0" y="0"/>
                  </a:moveTo>
                  <a:lnTo>
                    <a:pt x="0" y="0"/>
                  </a:lnTo>
                  <a:cubicBezTo>
                    <a:pt x="1124" y="929"/>
                    <a:pt x="1941" y="1138"/>
                    <a:pt x="2456" y="1138"/>
                  </a:cubicBezTo>
                  <a:cubicBezTo>
                    <a:pt x="2877" y="1138"/>
                    <a:pt x="3096" y="997"/>
                    <a:pt x="3114" y="997"/>
                  </a:cubicBezTo>
                  <a:cubicBezTo>
                    <a:pt x="3114" y="997"/>
                    <a:pt x="3114" y="997"/>
                    <a:pt x="3114" y="997"/>
                  </a:cubicBezTo>
                  <a:lnTo>
                    <a:pt x="3114" y="997"/>
                  </a:lnTo>
                  <a:cubicBezTo>
                    <a:pt x="2086" y="212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87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840;p40">
              <a:extLst>
                <a:ext uri="{FF2B5EF4-FFF2-40B4-BE49-F238E27FC236}">
                  <a16:creationId xmlns:a16="http://schemas.microsoft.com/office/drawing/2014/main" id="{FD08F773-6194-E325-D8E7-F5EB6B89FF10}"/>
                </a:ext>
              </a:extLst>
            </p:cNvPr>
            <p:cNvSpPr/>
            <p:nvPr/>
          </p:nvSpPr>
          <p:spPr>
            <a:xfrm>
              <a:off x="5292769" y="2809233"/>
              <a:ext cx="55841" cy="29804"/>
            </a:xfrm>
            <a:custGeom>
              <a:avLst/>
              <a:gdLst/>
              <a:ahLst/>
              <a:cxnLst/>
              <a:rect l="l" t="t" r="r" b="b"/>
              <a:pathLst>
                <a:path w="3142" h="1677" extrusionOk="0">
                  <a:moveTo>
                    <a:pt x="0" y="0"/>
                  </a:moveTo>
                  <a:cubicBezTo>
                    <a:pt x="0" y="0"/>
                    <a:pt x="303" y="1512"/>
                    <a:pt x="1906" y="1664"/>
                  </a:cubicBezTo>
                  <a:cubicBezTo>
                    <a:pt x="1994" y="1672"/>
                    <a:pt x="2076" y="1676"/>
                    <a:pt x="2152" y="1676"/>
                  </a:cubicBezTo>
                  <a:cubicBezTo>
                    <a:pt x="3141" y="1676"/>
                    <a:pt x="3115" y="998"/>
                    <a:pt x="3115" y="99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87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841;p40">
              <a:extLst>
                <a:ext uri="{FF2B5EF4-FFF2-40B4-BE49-F238E27FC236}">
                  <a16:creationId xmlns:a16="http://schemas.microsoft.com/office/drawing/2014/main" id="{179A8C15-985D-0B47-62E0-9AC1147CACFA}"/>
                </a:ext>
              </a:extLst>
            </p:cNvPr>
            <p:cNvSpPr/>
            <p:nvPr/>
          </p:nvSpPr>
          <p:spPr>
            <a:xfrm>
              <a:off x="5104093" y="2491706"/>
              <a:ext cx="279544" cy="179929"/>
            </a:xfrm>
            <a:custGeom>
              <a:avLst/>
              <a:gdLst/>
              <a:ahLst/>
              <a:cxnLst/>
              <a:rect l="l" t="t" r="r" b="b"/>
              <a:pathLst>
                <a:path w="15729" h="10124" extrusionOk="0">
                  <a:moveTo>
                    <a:pt x="12213" y="1"/>
                  </a:moveTo>
                  <a:cubicBezTo>
                    <a:pt x="10352" y="1"/>
                    <a:pt x="7933" y="438"/>
                    <a:pt x="5415" y="2079"/>
                  </a:cubicBezTo>
                  <a:cubicBezTo>
                    <a:pt x="1" y="5557"/>
                    <a:pt x="2753" y="10124"/>
                    <a:pt x="2753" y="10124"/>
                  </a:cubicBezTo>
                  <a:cubicBezTo>
                    <a:pt x="2753" y="10124"/>
                    <a:pt x="2755" y="10124"/>
                    <a:pt x="2759" y="10124"/>
                  </a:cubicBezTo>
                  <a:cubicBezTo>
                    <a:pt x="3045" y="10124"/>
                    <a:pt x="14593" y="10065"/>
                    <a:pt x="15728" y="566"/>
                  </a:cubicBezTo>
                  <a:cubicBezTo>
                    <a:pt x="15728" y="566"/>
                    <a:pt x="14331" y="1"/>
                    <a:pt x="1221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842;p40">
              <a:extLst>
                <a:ext uri="{FF2B5EF4-FFF2-40B4-BE49-F238E27FC236}">
                  <a16:creationId xmlns:a16="http://schemas.microsoft.com/office/drawing/2014/main" id="{17A677A5-5E6C-9801-CB14-2C5CF4531B09}"/>
                </a:ext>
              </a:extLst>
            </p:cNvPr>
            <p:cNvSpPr/>
            <p:nvPr/>
          </p:nvSpPr>
          <p:spPr>
            <a:xfrm>
              <a:off x="5128815" y="2631844"/>
              <a:ext cx="69899" cy="98389"/>
            </a:xfrm>
            <a:custGeom>
              <a:avLst/>
              <a:gdLst/>
              <a:ahLst/>
              <a:cxnLst/>
              <a:rect l="l" t="t" r="r" b="b"/>
              <a:pathLst>
                <a:path w="3933" h="5536" extrusionOk="0">
                  <a:moveTo>
                    <a:pt x="3932" y="0"/>
                  </a:moveTo>
                  <a:lnTo>
                    <a:pt x="1" y="2118"/>
                  </a:lnTo>
                  <a:lnTo>
                    <a:pt x="1846" y="5535"/>
                  </a:lnTo>
                  <a:lnTo>
                    <a:pt x="393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843;p40">
              <a:extLst>
                <a:ext uri="{FF2B5EF4-FFF2-40B4-BE49-F238E27FC236}">
                  <a16:creationId xmlns:a16="http://schemas.microsoft.com/office/drawing/2014/main" id="{284CB618-ED1F-AB3C-26B8-8B74CAC84CFA}"/>
                </a:ext>
              </a:extLst>
            </p:cNvPr>
            <p:cNvSpPr/>
            <p:nvPr/>
          </p:nvSpPr>
          <p:spPr>
            <a:xfrm>
              <a:off x="5073454" y="2684113"/>
              <a:ext cx="101072" cy="105195"/>
            </a:xfrm>
            <a:custGeom>
              <a:avLst/>
              <a:gdLst/>
              <a:ahLst/>
              <a:cxnLst/>
              <a:rect l="l" t="t" r="r" b="b"/>
              <a:pathLst>
                <a:path w="5687" h="5919" extrusionOk="0">
                  <a:moveTo>
                    <a:pt x="3169" y="1"/>
                  </a:moveTo>
                  <a:cubicBezTo>
                    <a:pt x="2993" y="1"/>
                    <a:pt x="2804" y="27"/>
                    <a:pt x="2601" y="84"/>
                  </a:cubicBezTo>
                  <a:cubicBezTo>
                    <a:pt x="0" y="810"/>
                    <a:pt x="1724" y="5135"/>
                    <a:pt x="4114" y="5861"/>
                  </a:cubicBezTo>
                  <a:cubicBezTo>
                    <a:pt x="4249" y="5900"/>
                    <a:pt x="4385" y="5918"/>
                    <a:pt x="4518" y="5918"/>
                  </a:cubicBezTo>
                  <a:cubicBezTo>
                    <a:pt x="5096" y="5918"/>
                    <a:pt x="5601" y="5566"/>
                    <a:pt x="5626" y="5074"/>
                  </a:cubicBezTo>
                  <a:cubicBezTo>
                    <a:pt x="5686" y="4106"/>
                    <a:pt x="5596" y="3169"/>
                    <a:pt x="5263" y="2231"/>
                  </a:cubicBezTo>
                  <a:cubicBezTo>
                    <a:pt x="4922" y="1105"/>
                    <a:pt x="4310" y="1"/>
                    <a:pt x="3169" y="1"/>
                  </a:cubicBezTo>
                  <a:close/>
                </a:path>
              </a:pathLst>
            </a:custGeom>
            <a:solidFill>
              <a:srgbClr val="FDB5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844;p40">
              <a:extLst>
                <a:ext uri="{FF2B5EF4-FFF2-40B4-BE49-F238E27FC236}">
                  <a16:creationId xmlns:a16="http://schemas.microsoft.com/office/drawing/2014/main" id="{A17C324A-2988-EBAA-155C-59B0BAC0F4E3}"/>
                </a:ext>
              </a:extLst>
            </p:cNvPr>
            <p:cNvSpPr/>
            <p:nvPr/>
          </p:nvSpPr>
          <p:spPr>
            <a:xfrm>
              <a:off x="5121831" y="2714416"/>
              <a:ext cx="32275" cy="39455"/>
            </a:xfrm>
            <a:custGeom>
              <a:avLst/>
              <a:gdLst/>
              <a:ahLst/>
              <a:cxnLst/>
              <a:rect l="l" t="t" r="r" b="b"/>
              <a:pathLst>
                <a:path w="1816" h="2220" extrusionOk="0">
                  <a:moveTo>
                    <a:pt x="62" y="0"/>
                  </a:moveTo>
                  <a:cubicBezTo>
                    <a:pt x="33" y="0"/>
                    <a:pt x="0" y="28"/>
                    <a:pt x="0" y="73"/>
                  </a:cubicBezTo>
                  <a:cubicBezTo>
                    <a:pt x="0" y="103"/>
                    <a:pt x="31" y="133"/>
                    <a:pt x="61" y="163"/>
                  </a:cubicBezTo>
                  <a:cubicBezTo>
                    <a:pt x="121" y="163"/>
                    <a:pt x="1452" y="436"/>
                    <a:pt x="1664" y="2159"/>
                  </a:cubicBezTo>
                  <a:cubicBezTo>
                    <a:pt x="1664" y="2190"/>
                    <a:pt x="1694" y="2220"/>
                    <a:pt x="1755" y="2220"/>
                  </a:cubicBezTo>
                  <a:cubicBezTo>
                    <a:pt x="1785" y="2220"/>
                    <a:pt x="1815" y="2159"/>
                    <a:pt x="1815" y="2129"/>
                  </a:cubicBezTo>
                  <a:cubicBezTo>
                    <a:pt x="1573" y="315"/>
                    <a:pt x="121" y="12"/>
                    <a:pt x="91" y="12"/>
                  </a:cubicBezTo>
                  <a:cubicBezTo>
                    <a:pt x="83" y="4"/>
                    <a:pt x="73" y="0"/>
                    <a:pt x="6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845;p40">
              <a:extLst>
                <a:ext uri="{FF2B5EF4-FFF2-40B4-BE49-F238E27FC236}">
                  <a16:creationId xmlns:a16="http://schemas.microsoft.com/office/drawing/2014/main" id="{D02EBE00-0F08-0E47-1CE0-227AB2F0BC9D}"/>
                </a:ext>
              </a:extLst>
            </p:cNvPr>
            <p:cNvSpPr/>
            <p:nvPr/>
          </p:nvSpPr>
          <p:spPr>
            <a:xfrm>
              <a:off x="7332684" y="4441168"/>
              <a:ext cx="513874" cy="597725"/>
            </a:xfrm>
            <a:custGeom>
              <a:avLst/>
              <a:gdLst/>
              <a:ahLst/>
              <a:cxnLst/>
              <a:rect l="l" t="t" r="r" b="b"/>
              <a:pathLst>
                <a:path w="28914" h="33632" extrusionOk="0">
                  <a:moveTo>
                    <a:pt x="14699" y="0"/>
                  </a:moveTo>
                  <a:lnTo>
                    <a:pt x="2571" y="2208"/>
                  </a:lnTo>
                  <a:cubicBezTo>
                    <a:pt x="2934" y="2783"/>
                    <a:pt x="3266" y="3750"/>
                    <a:pt x="3539" y="4658"/>
                  </a:cubicBezTo>
                  <a:cubicBezTo>
                    <a:pt x="3962" y="6110"/>
                    <a:pt x="4144" y="7652"/>
                    <a:pt x="4083" y="9164"/>
                  </a:cubicBezTo>
                  <a:lnTo>
                    <a:pt x="3176" y="30728"/>
                  </a:lnTo>
                  <a:cubicBezTo>
                    <a:pt x="0" y="30728"/>
                    <a:pt x="272" y="33632"/>
                    <a:pt x="272" y="33632"/>
                  </a:cubicBezTo>
                  <a:lnTo>
                    <a:pt x="27341" y="33632"/>
                  </a:lnTo>
                  <a:cubicBezTo>
                    <a:pt x="28914" y="18147"/>
                    <a:pt x="21383" y="12310"/>
                    <a:pt x="17512" y="8559"/>
                  </a:cubicBezTo>
                  <a:cubicBezTo>
                    <a:pt x="13640" y="4839"/>
                    <a:pt x="14699" y="0"/>
                    <a:pt x="146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846;p40">
              <a:extLst>
                <a:ext uri="{FF2B5EF4-FFF2-40B4-BE49-F238E27FC236}">
                  <a16:creationId xmlns:a16="http://schemas.microsoft.com/office/drawing/2014/main" id="{86AF3C7E-2A45-A328-2D66-F42746FC7AB0}"/>
                </a:ext>
              </a:extLst>
            </p:cNvPr>
            <p:cNvSpPr/>
            <p:nvPr/>
          </p:nvSpPr>
          <p:spPr>
            <a:xfrm rot="-9430309">
              <a:off x="7823689" y="4846006"/>
              <a:ext cx="267167" cy="192791"/>
            </a:xfrm>
            <a:custGeom>
              <a:avLst/>
              <a:gdLst/>
              <a:ahLst/>
              <a:cxnLst/>
              <a:rect l="l" t="t" r="r" b="b"/>
              <a:pathLst>
                <a:path w="15033" h="10848" extrusionOk="0">
                  <a:moveTo>
                    <a:pt x="13248" y="1"/>
                  </a:moveTo>
                  <a:cubicBezTo>
                    <a:pt x="12316" y="6095"/>
                    <a:pt x="9466" y="7544"/>
                    <a:pt x="6801" y="7544"/>
                  </a:cubicBezTo>
                  <a:cubicBezTo>
                    <a:pt x="5313" y="7544"/>
                    <a:pt x="3882" y="7092"/>
                    <a:pt x="2874" y="6745"/>
                  </a:cubicBezTo>
                  <a:cubicBezTo>
                    <a:pt x="2646" y="6673"/>
                    <a:pt x="2377" y="6622"/>
                    <a:pt x="2098" y="6622"/>
                  </a:cubicBezTo>
                  <a:cubicBezTo>
                    <a:pt x="1452" y="6622"/>
                    <a:pt x="753" y="6895"/>
                    <a:pt x="394" y="7804"/>
                  </a:cubicBezTo>
                  <a:cubicBezTo>
                    <a:pt x="1" y="8832"/>
                    <a:pt x="817" y="9951"/>
                    <a:pt x="1997" y="10284"/>
                  </a:cubicBezTo>
                  <a:cubicBezTo>
                    <a:pt x="3446" y="10674"/>
                    <a:pt x="4734" y="10847"/>
                    <a:pt x="5878" y="10847"/>
                  </a:cubicBezTo>
                  <a:cubicBezTo>
                    <a:pt x="14937" y="10847"/>
                    <a:pt x="15032" y="1"/>
                    <a:pt x="150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847;p40">
              <a:extLst>
                <a:ext uri="{FF2B5EF4-FFF2-40B4-BE49-F238E27FC236}">
                  <a16:creationId xmlns:a16="http://schemas.microsoft.com/office/drawing/2014/main" id="{A0D70CDF-81B6-0290-257F-1BF76AB1067B}"/>
                </a:ext>
              </a:extLst>
            </p:cNvPr>
            <p:cNvSpPr/>
            <p:nvPr/>
          </p:nvSpPr>
          <p:spPr>
            <a:xfrm>
              <a:off x="7410617" y="4726527"/>
              <a:ext cx="347790" cy="313987"/>
            </a:xfrm>
            <a:custGeom>
              <a:avLst/>
              <a:gdLst/>
              <a:ahLst/>
              <a:cxnLst/>
              <a:rect l="l" t="t" r="r" b="b"/>
              <a:pathLst>
                <a:path w="19569" h="17667" extrusionOk="0">
                  <a:moveTo>
                    <a:pt x="10741" y="0"/>
                  </a:moveTo>
                  <a:cubicBezTo>
                    <a:pt x="9807" y="0"/>
                    <a:pt x="8807" y="192"/>
                    <a:pt x="7743" y="639"/>
                  </a:cubicBezTo>
                  <a:cubicBezTo>
                    <a:pt x="242" y="3784"/>
                    <a:pt x="3630" y="13493"/>
                    <a:pt x="4084" y="14703"/>
                  </a:cubicBezTo>
                  <a:cubicBezTo>
                    <a:pt x="3025" y="14733"/>
                    <a:pt x="2239" y="15035"/>
                    <a:pt x="1724" y="15610"/>
                  </a:cubicBezTo>
                  <a:cubicBezTo>
                    <a:pt x="999" y="16427"/>
                    <a:pt x="1089" y="17546"/>
                    <a:pt x="1089" y="17576"/>
                  </a:cubicBezTo>
                  <a:cubicBezTo>
                    <a:pt x="1120" y="17636"/>
                    <a:pt x="1150" y="17667"/>
                    <a:pt x="1180" y="17667"/>
                  </a:cubicBezTo>
                  <a:lnTo>
                    <a:pt x="1210" y="17667"/>
                  </a:lnTo>
                  <a:cubicBezTo>
                    <a:pt x="1241" y="17667"/>
                    <a:pt x="1271" y="17606"/>
                    <a:pt x="1271" y="17546"/>
                  </a:cubicBezTo>
                  <a:cubicBezTo>
                    <a:pt x="1271" y="17546"/>
                    <a:pt x="1180" y="16487"/>
                    <a:pt x="1876" y="15731"/>
                  </a:cubicBezTo>
                  <a:cubicBezTo>
                    <a:pt x="2360" y="15156"/>
                    <a:pt x="3146" y="14884"/>
                    <a:pt x="4204" y="14884"/>
                  </a:cubicBezTo>
                  <a:cubicBezTo>
                    <a:pt x="4235" y="14884"/>
                    <a:pt x="4265" y="14854"/>
                    <a:pt x="4295" y="14854"/>
                  </a:cubicBezTo>
                  <a:cubicBezTo>
                    <a:pt x="4295" y="14824"/>
                    <a:pt x="4295" y="14793"/>
                    <a:pt x="4295" y="14763"/>
                  </a:cubicBezTo>
                  <a:cubicBezTo>
                    <a:pt x="4235" y="14642"/>
                    <a:pt x="1" y="4087"/>
                    <a:pt x="7834" y="790"/>
                  </a:cubicBezTo>
                  <a:cubicBezTo>
                    <a:pt x="8860" y="361"/>
                    <a:pt x="9827" y="177"/>
                    <a:pt x="10731" y="177"/>
                  </a:cubicBezTo>
                  <a:cubicBezTo>
                    <a:pt x="16196" y="177"/>
                    <a:pt x="19361" y="6913"/>
                    <a:pt x="19387" y="6990"/>
                  </a:cubicBezTo>
                  <a:cubicBezTo>
                    <a:pt x="19417" y="7051"/>
                    <a:pt x="19478" y="7051"/>
                    <a:pt x="19508" y="7051"/>
                  </a:cubicBezTo>
                  <a:cubicBezTo>
                    <a:pt x="19569" y="7021"/>
                    <a:pt x="19569" y="6960"/>
                    <a:pt x="19569" y="6930"/>
                  </a:cubicBezTo>
                  <a:cubicBezTo>
                    <a:pt x="19517" y="6826"/>
                    <a:pt x="16315" y="0"/>
                    <a:pt x="1074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848;p40">
              <a:extLst>
                <a:ext uri="{FF2B5EF4-FFF2-40B4-BE49-F238E27FC236}">
                  <a16:creationId xmlns:a16="http://schemas.microsoft.com/office/drawing/2014/main" id="{ABB5F658-FE28-84C2-1197-A50EFEEC1FFE}"/>
                </a:ext>
              </a:extLst>
            </p:cNvPr>
            <p:cNvSpPr/>
            <p:nvPr/>
          </p:nvSpPr>
          <p:spPr>
            <a:xfrm>
              <a:off x="7340735" y="4289887"/>
              <a:ext cx="273625" cy="242026"/>
            </a:xfrm>
            <a:custGeom>
              <a:avLst/>
              <a:gdLst/>
              <a:ahLst/>
              <a:cxnLst/>
              <a:rect l="l" t="t" r="r" b="b"/>
              <a:pathLst>
                <a:path w="15396" h="13618" extrusionOk="0">
                  <a:moveTo>
                    <a:pt x="7679" y="0"/>
                  </a:moveTo>
                  <a:cubicBezTo>
                    <a:pt x="6250" y="0"/>
                    <a:pt x="4806" y="447"/>
                    <a:pt x="3570" y="1375"/>
                  </a:cubicBezTo>
                  <a:cubicBezTo>
                    <a:pt x="575" y="3643"/>
                    <a:pt x="1" y="7907"/>
                    <a:pt x="2269" y="10932"/>
                  </a:cubicBezTo>
                  <a:cubicBezTo>
                    <a:pt x="3604" y="12694"/>
                    <a:pt x="5630" y="13618"/>
                    <a:pt x="7682" y="13618"/>
                  </a:cubicBezTo>
                  <a:cubicBezTo>
                    <a:pt x="9116" y="13618"/>
                    <a:pt x="10564" y="13166"/>
                    <a:pt x="11796" y="12232"/>
                  </a:cubicBezTo>
                  <a:cubicBezTo>
                    <a:pt x="14790" y="9964"/>
                    <a:pt x="15395" y="5699"/>
                    <a:pt x="13127" y="2705"/>
                  </a:cubicBezTo>
                  <a:cubicBezTo>
                    <a:pt x="11786" y="935"/>
                    <a:pt x="9747" y="0"/>
                    <a:pt x="767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849;p40">
              <a:extLst>
                <a:ext uri="{FF2B5EF4-FFF2-40B4-BE49-F238E27FC236}">
                  <a16:creationId xmlns:a16="http://schemas.microsoft.com/office/drawing/2014/main" id="{DD298EAB-A365-B16C-9B5B-00CED96723BE}"/>
                </a:ext>
              </a:extLst>
            </p:cNvPr>
            <p:cNvSpPr/>
            <p:nvPr/>
          </p:nvSpPr>
          <p:spPr>
            <a:xfrm>
              <a:off x="7302044" y="4355166"/>
              <a:ext cx="76333" cy="125261"/>
            </a:xfrm>
            <a:custGeom>
              <a:avLst/>
              <a:gdLst/>
              <a:ahLst/>
              <a:cxnLst/>
              <a:rect l="l" t="t" r="r" b="b"/>
              <a:pathLst>
                <a:path w="4295" h="7048" extrusionOk="0">
                  <a:moveTo>
                    <a:pt x="2299" y="0"/>
                  </a:moveTo>
                  <a:cubicBezTo>
                    <a:pt x="2299" y="0"/>
                    <a:pt x="0" y="4265"/>
                    <a:pt x="4295" y="7047"/>
                  </a:cubicBezTo>
                  <a:lnTo>
                    <a:pt x="3720" y="212"/>
                  </a:lnTo>
                  <a:lnTo>
                    <a:pt x="229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850;p40">
              <a:extLst>
                <a:ext uri="{FF2B5EF4-FFF2-40B4-BE49-F238E27FC236}">
                  <a16:creationId xmlns:a16="http://schemas.microsoft.com/office/drawing/2014/main" id="{41980719-026D-A1B9-79D2-71696E7122D2}"/>
                </a:ext>
              </a:extLst>
            </p:cNvPr>
            <p:cNvSpPr/>
            <p:nvPr/>
          </p:nvSpPr>
          <p:spPr>
            <a:xfrm>
              <a:off x="7328525" y="4353407"/>
              <a:ext cx="27814" cy="24348"/>
            </a:xfrm>
            <a:custGeom>
              <a:avLst/>
              <a:gdLst/>
              <a:ahLst/>
              <a:cxnLst/>
              <a:rect l="l" t="t" r="r" b="b"/>
              <a:pathLst>
                <a:path w="1565" h="1370" extrusionOk="0">
                  <a:moveTo>
                    <a:pt x="459" y="1"/>
                  </a:moveTo>
                  <a:cubicBezTo>
                    <a:pt x="194" y="1"/>
                    <a:pt x="0" y="274"/>
                    <a:pt x="83" y="523"/>
                  </a:cubicBezTo>
                  <a:lnTo>
                    <a:pt x="355" y="1369"/>
                  </a:lnTo>
                  <a:lnTo>
                    <a:pt x="1565" y="220"/>
                  </a:lnTo>
                  <a:lnTo>
                    <a:pt x="537" y="8"/>
                  </a:lnTo>
                  <a:cubicBezTo>
                    <a:pt x="510" y="3"/>
                    <a:pt x="484" y="1"/>
                    <a:pt x="459" y="1"/>
                  </a:cubicBezTo>
                  <a:close/>
                </a:path>
              </a:pathLst>
            </a:custGeom>
            <a:solidFill>
              <a:srgbClr val="0E2A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851;p40">
              <a:extLst>
                <a:ext uri="{FF2B5EF4-FFF2-40B4-BE49-F238E27FC236}">
                  <a16:creationId xmlns:a16="http://schemas.microsoft.com/office/drawing/2014/main" id="{BE3C5FDF-76FE-D002-0AF3-99A3E441DCF2}"/>
                </a:ext>
              </a:extLst>
            </p:cNvPr>
            <p:cNvSpPr/>
            <p:nvPr/>
          </p:nvSpPr>
          <p:spPr>
            <a:xfrm>
              <a:off x="7398247" y="4342761"/>
              <a:ext cx="22056" cy="21558"/>
            </a:xfrm>
            <a:custGeom>
              <a:avLst/>
              <a:gdLst/>
              <a:ahLst/>
              <a:cxnLst/>
              <a:rect l="l" t="t" r="r" b="b"/>
              <a:pathLst>
                <a:path w="1241" h="1213" extrusionOk="0">
                  <a:moveTo>
                    <a:pt x="656" y="0"/>
                  </a:moveTo>
                  <a:cubicBezTo>
                    <a:pt x="639" y="0"/>
                    <a:pt x="623" y="1"/>
                    <a:pt x="606" y="2"/>
                  </a:cubicBezTo>
                  <a:cubicBezTo>
                    <a:pt x="273" y="2"/>
                    <a:pt x="1" y="275"/>
                    <a:pt x="1" y="607"/>
                  </a:cubicBezTo>
                  <a:cubicBezTo>
                    <a:pt x="1" y="940"/>
                    <a:pt x="273" y="1212"/>
                    <a:pt x="606" y="1212"/>
                  </a:cubicBezTo>
                  <a:cubicBezTo>
                    <a:pt x="969" y="1212"/>
                    <a:pt x="1241" y="940"/>
                    <a:pt x="1241" y="607"/>
                  </a:cubicBezTo>
                  <a:cubicBezTo>
                    <a:pt x="1241" y="290"/>
                    <a:pt x="993" y="0"/>
                    <a:pt x="656" y="0"/>
                  </a:cubicBezTo>
                  <a:close/>
                </a:path>
              </a:pathLst>
            </a:custGeom>
            <a:solidFill>
              <a:srgbClr val="0E2A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852;p40">
              <a:extLst>
                <a:ext uri="{FF2B5EF4-FFF2-40B4-BE49-F238E27FC236}">
                  <a16:creationId xmlns:a16="http://schemas.microsoft.com/office/drawing/2014/main" id="{0792371D-88BA-72C0-033C-843A8A5A28FD}"/>
                </a:ext>
              </a:extLst>
            </p:cNvPr>
            <p:cNvSpPr/>
            <p:nvPr/>
          </p:nvSpPr>
          <p:spPr>
            <a:xfrm>
              <a:off x="7485333" y="4229247"/>
              <a:ext cx="75800" cy="105498"/>
            </a:xfrm>
            <a:custGeom>
              <a:avLst/>
              <a:gdLst/>
              <a:ahLst/>
              <a:cxnLst/>
              <a:rect l="l" t="t" r="r" b="b"/>
              <a:pathLst>
                <a:path w="4265" h="5936" extrusionOk="0">
                  <a:moveTo>
                    <a:pt x="3490" y="0"/>
                  </a:moveTo>
                  <a:cubicBezTo>
                    <a:pt x="3369" y="0"/>
                    <a:pt x="3244" y="51"/>
                    <a:pt x="3146" y="159"/>
                  </a:cubicBezTo>
                  <a:lnTo>
                    <a:pt x="0" y="3667"/>
                  </a:lnTo>
                  <a:lnTo>
                    <a:pt x="4265" y="5936"/>
                  </a:lnTo>
                  <a:lnTo>
                    <a:pt x="3932" y="431"/>
                  </a:lnTo>
                  <a:cubicBezTo>
                    <a:pt x="3913" y="160"/>
                    <a:pt x="3707" y="0"/>
                    <a:pt x="34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853;p40">
              <a:extLst>
                <a:ext uri="{FF2B5EF4-FFF2-40B4-BE49-F238E27FC236}">
                  <a16:creationId xmlns:a16="http://schemas.microsoft.com/office/drawing/2014/main" id="{DBB14E7F-F92C-2CBD-4153-DA807AE5BFFE}"/>
                </a:ext>
              </a:extLst>
            </p:cNvPr>
            <p:cNvSpPr/>
            <p:nvPr/>
          </p:nvSpPr>
          <p:spPr>
            <a:xfrm>
              <a:off x="7485333" y="4236374"/>
              <a:ext cx="51611" cy="71499"/>
            </a:xfrm>
            <a:custGeom>
              <a:avLst/>
              <a:gdLst/>
              <a:ahLst/>
              <a:cxnLst/>
              <a:rect l="l" t="t" r="r" b="b"/>
              <a:pathLst>
                <a:path w="2904" h="4023" extrusionOk="0">
                  <a:moveTo>
                    <a:pt x="2904" y="0"/>
                  </a:moveTo>
                  <a:lnTo>
                    <a:pt x="0" y="3266"/>
                  </a:lnTo>
                  <a:lnTo>
                    <a:pt x="1422" y="4023"/>
                  </a:lnTo>
                  <a:lnTo>
                    <a:pt x="2904" y="0"/>
                  </a:lnTo>
                  <a:close/>
                </a:path>
              </a:pathLst>
            </a:custGeom>
            <a:solidFill>
              <a:srgbClr val="EFA0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854;p40">
              <a:extLst>
                <a:ext uri="{FF2B5EF4-FFF2-40B4-BE49-F238E27FC236}">
                  <a16:creationId xmlns:a16="http://schemas.microsoft.com/office/drawing/2014/main" id="{2D3FF027-7B4E-AD65-381C-4060917D98E3}"/>
                </a:ext>
              </a:extLst>
            </p:cNvPr>
            <p:cNvSpPr/>
            <p:nvPr/>
          </p:nvSpPr>
          <p:spPr>
            <a:xfrm>
              <a:off x="7411701" y="4395262"/>
              <a:ext cx="82784" cy="17435"/>
            </a:xfrm>
            <a:custGeom>
              <a:avLst/>
              <a:gdLst/>
              <a:ahLst/>
              <a:cxnLst/>
              <a:rect l="l" t="t" r="r" b="b"/>
              <a:pathLst>
                <a:path w="4658" h="981" extrusionOk="0">
                  <a:moveTo>
                    <a:pt x="92" y="1"/>
                  </a:moveTo>
                  <a:cubicBezTo>
                    <a:pt x="63" y="1"/>
                    <a:pt x="30" y="29"/>
                    <a:pt x="30" y="73"/>
                  </a:cubicBezTo>
                  <a:cubicBezTo>
                    <a:pt x="0" y="133"/>
                    <a:pt x="60" y="164"/>
                    <a:pt x="91" y="164"/>
                  </a:cubicBezTo>
                  <a:lnTo>
                    <a:pt x="4537" y="980"/>
                  </a:lnTo>
                  <a:cubicBezTo>
                    <a:pt x="4597" y="980"/>
                    <a:pt x="4627" y="950"/>
                    <a:pt x="4627" y="890"/>
                  </a:cubicBezTo>
                  <a:cubicBezTo>
                    <a:pt x="4658" y="859"/>
                    <a:pt x="4627" y="799"/>
                    <a:pt x="4567" y="799"/>
                  </a:cubicBezTo>
                  <a:lnTo>
                    <a:pt x="121" y="12"/>
                  </a:lnTo>
                  <a:cubicBezTo>
                    <a:pt x="113" y="4"/>
                    <a:pt x="103" y="1"/>
                    <a:pt x="9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855;p40">
              <a:extLst>
                <a:ext uri="{FF2B5EF4-FFF2-40B4-BE49-F238E27FC236}">
                  <a16:creationId xmlns:a16="http://schemas.microsoft.com/office/drawing/2014/main" id="{33EE6D33-0C7F-83A2-C369-0F1DB5292F66}"/>
                </a:ext>
              </a:extLst>
            </p:cNvPr>
            <p:cNvSpPr/>
            <p:nvPr/>
          </p:nvSpPr>
          <p:spPr>
            <a:xfrm>
              <a:off x="7407933" y="4410315"/>
              <a:ext cx="76333" cy="33554"/>
            </a:xfrm>
            <a:custGeom>
              <a:avLst/>
              <a:gdLst/>
              <a:ahLst/>
              <a:cxnLst/>
              <a:rect l="l" t="t" r="r" b="b"/>
              <a:pathLst>
                <a:path w="4295" h="1888" extrusionOk="0">
                  <a:moveTo>
                    <a:pt x="92" y="0"/>
                  </a:moveTo>
                  <a:cubicBezTo>
                    <a:pt x="61" y="0"/>
                    <a:pt x="22" y="28"/>
                    <a:pt x="0" y="73"/>
                  </a:cubicBezTo>
                  <a:cubicBezTo>
                    <a:pt x="0" y="103"/>
                    <a:pt x="0" y="163"/>
                    <a:pt x="61" y="163"/>
                  </a:cubicBezTo>
                  <a:lnTo>
                    <a:pt x="4174" y="1887"/>
                  </a:lnTo>
                  <a:lnTo>
                    <a:pt x="4204" y="1887"/>
                  </a:lnTo>
                  <a:cubicBezTo>
                    <a:pt x="4235" y="1887"/>
                    <a:pt x="4265" y="1887"/>
                    <a:pt x="4295" y="1857"/>
                  </a:cubicBezTo>
                  <a:cubicBezTo>
                    <a:pt x="4295" y="1797"/>
                    <a:pt x="4295" y="1736"/>
                    <a:pt x="4235" y="1736"/>
                  </a:cubicBezTo>
                  <a:lnTo>
                    <a:pt x="121" y="12"/>
                  </a:lnTo>
                  <a:cubicBezTo>
                    <a:pt x="113" y="4"/>
                    <a:pt x="103" y="0"/>
                    <a:pt x="9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856;p40">
              <a:extLst>
                <a:ext uri="{FF2B5EF4-FFF2-40B4-BE49-F238E27FC236}">
                  <a16:creationId xmlns:a16="http://schemas.microsoft.com/office/drawing/2014/main" id="{97D9CFF8-33FC-9AA7-8C8F-29C3A370CD1A}"/>
                </a:ext>
              </a:extLst>
            </p:cNvPr>
            <p:cNvSpPr/>
            <p:nvPr/>
          </p:nvSpPr>
          <p:spPr>
            <a:xfrm>
              <a:off x="7400398" y="4426826"/>
              <a:ext cx="62915" cy="48750"/>
            </a:xfrm>
            <a:custGeom>
              <a:avLst/>
              <a:gdLst/>
              <a:ahLst/>
              <a:cxnLst/>
              <a:rect l="l" t="t" r="r" b="b"/>
              <a:pathLst>
                <a:path w="3540" h="2743" extrusionOk="0">
                  <a:moveTo>
                    <a:pt x="103" y="1"/>
                  </a:moveTo>
                  <a:cubicBezTo>
                    <a:pt x="77" y="1"/>
                    <a:pt x="49" y="16"/>
                    <a:pt x="31" y="51"/>
                  </a:cubicBezTo>
                  <a:cubicBezTo>
                    <a:pt x="1" y="81"/>
                    <a:pt x="1" y="142"/>
                    <a:pt x="31" y="172"/>
                  </a:cubicBezTo>
                  <a:lnTo>
                    <a:pt x="3388" y="2713"/>
                  </a:lnTo>
                  <a:cubicBezTo>
                    <a:pt x="3388" y="2743"/>
                    <a:pt x="3418" y="2743"/>
                    <a:pt x="3449" y="2743"/>
                  </a:cubicBezTo>
                  <a:cubicBezTo>
                    <a:pt x="3449" y="2743"/>
                    <a:pt x="3479" y="2743"/>
                    <a:pt x="3509" y="2713"/>
                  </a:cubicBezTo>
                  <a:cubicBezTo>
                    <a:pt x="3539" y="2652"/>
                    <a:pt x="3539" y="2592"/>
                    <a:pt x="3479" y="2592"/>
                  </a:cubicBezTo>
                  <a:lnTo>
                    <a:pt x="152" y="21"/>
                  </a:lnTo>
                  <a:cubicBezTo>
                    <a:pt x="140" y="8"/>
                    <a:pt x="122" y="1"/>
                    <a:pt x="10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23" name="Google Shape;857;p40">
              <a:extLst>
                <a:ext uri="{FF2B5EF4-FFF2-40B4-BE49-F238E27FC236}">
                  <a16:creationId xmlns:a16="http://schemas.microsoft.com/office/drawing/2014/main" id="{1E8B8129-F746-976D-AE3F-F5536162F76E}"/>
                </a:ext>
              </a:extLst>
            </p:cNvPr>
            <p:cNvGrpSpPr/>
            <p:nvPr/>
          </p:nvGrpSpPr>
          <p:grpSpPr>
            <a:xfrm rot="1967215">
              <a:off x="5246842" y="2682044"/>
              <a:ext cx="86200" cy="63019"/>
              <a:chOff x="2659716" y="2883799"/>
              <a:chExt cx="199141" cy="136442"/>
            </a:xfrm>
          </p:grpSpPr>
          <p:sp>
            <p:nvSpPr>
              <p:cNvPr id="1227" name="Google Shape;858;p40">
                <a:extLst>
                  <a:ext uri="{FF2B5EF4-FFF2-40B4-BE49-F238E27FC236}">
                    <a16:creationId xmlns:a16="http://schemas.microsoft.com/office/drawing/2014/main" id="{EE74168C-CBD5-E3C8-7561-A9D593BDDF3F}"/>
                  </a:ext>
                </a:extLst>
              </p:cNvPr>
              <p:cNvSpPr/>
              <p:nvPr/>
            </p:nvSpPr>
            <p:spPr>
              <a:xfrm>
                <a:off x="2659716" y="2893028"/>
                <a:ext cx="199141" cy="118604"/>
              </a:xfrm>
              <a:custGeom>
                <a:avLst/>
                <a:gdLst/>
                <a:ahLst/>
                <a:cxnLst/>
                <a:rect l="l" t="t" r="r" b="b"/>
                <a:pathLst>
                  <a:path w="13162" h="7839" extrusionOk="0">
                    <a:moveTo>
                      <a:pt x="7081" y="1"/>
                    </a:moveTo>
                    <a:cubicBezTo>
                      <a:pt x="6601" y="1"/>
                      <a:pt x="6101" y="45"/>
                      <a:pt x="5584" y="143"/>
                    </a:cubicBezTo>
                    <a:cubicBezTo>
                      <a:pt x="1153" y="985"/>
                      <a:pt x="1" y="5904"/>
                      <a:pt x="1" y="5904"/>
                    </a:cubicBezTo>
                    <a:cubicBezTo>
                      <a:pt x="1" y="5904"/>
                      <a:pt x="1321" y="7838"/>
                      <a:pt x="4944" y="7838"/>
                    </a:cubicBezTo>
                    <a:cubicBezTo>
                      <a:pt x="5621" y="7838"/>
                      <a:pt x="6379" y="7771"/>
                      <a:pt x="7224" y="7610"/>
                    </a:cubicBezTo>
                    <a:cubicBezTo>
                      <a:pt x="12585" y="6569"/>
                      <a:pt x="13161" y="2470"/>
                      <a:pt x="13161" y="2470"/>
                    </a:cubicBezTo>
                    <a:cubicBezTo>
                      <a:pt x="13161" y="2470"/>
                      <a:pt x="10693" y="1"/>
                      <a:pt x="708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8" name="Google Shape;859;p40">
                <a:extLst>
                  <a:ext uri="{FF2B5EF4-FFF2-40B4-BE49-F238E27FC236}">
                    <a16:creationId xmlns:a16="http://schemas.microsoft.com/office/drawing/2014/main" id="{CA887B8A-7916-3562-543B-FE8C3F56DBF4}"/>
                  </a:ext>
                </a:extLst>
              </p:cNvPr>
              <p:cNvSpPr/>
              <p:nvPr/>
            </p:nvSpPr>
            <p:spPr>
              <a:xfrm>
                <a:off x="2686425" y="2883799"/>
                <a:ext cx="135777" cy="136442"/>
              </a:xfrm>
              <a:custGeom>
                <a:avLst/>
                <a:gdLst/>
                <a:ahLst/>
                <a:cxnLst/>
                <a:rect l="l" t="t" r="r" b="b"/>
                <a:pathLst>
                  <a:path w="8974" h="9018" extrusionOk="0">
                    <a:moveTo>
                      <a:pt x="4476" y="0"/>
                    </a:moveTo>
                    <a:cubicBezTo>
                      <a:pt x="1994" y="0"/>
                      <a:pt x="0" y="2016"/>
                      <a:pt x="0" y="4498"/>
                    </a:cubicBezTo>
                    <a:cubicBezTo>
                      <a:pt x="0" y="7001"/>
                      <a:pt x="1994" y="9018"/>
                      <a:pt x="4476" y="9018"/>
                    </a:cubicBezTo>
                    <a:cubicBezTo>
                      <a:pt x="6957" y="9018"/>
                      <a:pt x="8974" y="7001"/>
                      <a:pt x="8974" y="4498"/>
                    </a:cubicBezTo>
                    <a:cubicBezTo>
                      <a:pt x="8974" y="2016"/>
                      <a:pt x="6957" y="0"/>
                      <a:pt x="447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4" name="Google Shape;860;p40">
              <a:extLst>
                <a:ext uri="{FF2B5EF4-FFF2-40B4-BE49-F238E27FC236}">
                  <a16:creationId xmlns:a16="http://schemas.microsoft.com/office/drawing/2014/main" id="{F73395C9-B447-CEBF-6CC2-91DC6668CE9F}"/>
                </a:ext>
              </a:extLst>
            </p:cNvPr>
            <p:cNvGrpSpPr/>
            <p:nvPr/>
          </p:nvGrpSpPr>
          <p:grpSpPr>
            <a:xfrm rot="2033874">
              <a:off x="5364361" y="2685651"/>
              <a:ext cx="84622" cy="76738"/>
              <a:chOff x="2670033" y="2838481"/>
              <a:chExt cx="245934" cy="192965"/>
            </a:xfrm>
          </p:grpSpPr>
          <p:sp>
            <p:nvSpPr>
              <p:cNvPr id="1225" name="Google Shape;861;p40">
                <a:extLst>
                  <a:ext uri="{FF2B5EF4-FFF2-40B4-BE49-F238E27FC236}">
                    <a16:creationId xmlns:a16="http://schemas.microsoft.com/office/drawing/2014/main" id="{D5D896D8-A97C-F68B-85F3-13A78A7923E7}"/>
                  </a:ext>
                </a:extLst>
              </p:cNvPr>
              <p:cNvSpPr/>
              <p:nvPr/>
            </p:nvSpPr>
            <p:spPr>
              <a:xfrm rot="-1808353">
                <a:off x="2695747" y="2873475"/>
                <a:ext cx="194506" cy="122978"/>
              </a:xfrm>
              <a:custGeom>
                <a:avLst/>
                <a:gdLst/>
                <a:ahLst/>
                <a:cxnLst/>
                <a:rect l="l" t="t" r="r" b="b"/>
                <a:pathLst>
                  <a:path w="13162" h="7839" extrusionOk="0">
                    <a:moveTo>
                      <a:pt x="7081" y="1"/>
                    </a:moveTo>
                    <a:cubicBezTo>
                      <a:pt x="6601" y="1"/>
                      <a:pt x="6101" y="45"/>
                      <a:pt x="5584" y="143"/>
                    </a:cubicBezTo>
                    <a:cubicBezTo>
                      <a:pt x="1153" y="985"/>
                      <a:pt x="1" y="5904"/>
                      <a:pt x="1" y="5904"/>
                    </a:cubicBezTo>
                    <a:cubicBezTo>
                      <a:pt x="1" y="5904"/>
                      <a:pt x="1321" y="7838"/>
                      <a:pt x="4944" y="7838"/>
                    </a:cubicBezTo>
                    <a:cubicBezTo>
                      <a:pt x="5621" y="7838"/>
                      <a:pt x="6379" y="7771"/>
                      <a:pt x="7224" y="7610"/>
                    </a:cubicBezTo>
                    <a:cubicBezTo>
                      <a:pt x="12585" y="6569"/>
                      <a:pt x="13161" y="2470"/>
                      <a:pt x="13161" y="2470"/>
                    </a:cubicBezTo>
                    <a:cubicBezTo>
                      <a:pt x="13161" y="2470"/>
                      <a:pt x="10693" y="1"/>
                      <a:pt x="708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6" name="Google Shape;862;p40">
                <a:extLst>
                  <a:ext uri="{FF2B5EF4-FFF2-40B4-BE49-F238E27FC236}">
                    <a16:creationId xmlns:a16="http://schemas.microsoft.com/office/drawing/2014/main" id="{7EC0495F-8287-410E-5621-0F7EBB83AEB1}"/>
                  </a:ext>
                </a:extLst>
              </p:cNvPr>
              <p:cNvSpPr/>
              <p:nvPr/>
            </p:nvSpPr>
            <p:spPr>
              <a:xfrm rot="-1808353">
                <a:off x="2722285" y="2866414"/>
                <a:ext cx="132616" cy="141474"/>
              </a:xfrm>
              <a:custGeom>
                <a:avLst/>
                <a:gdLst/>
                <a:ahLst/>
                <a:cxnLst/>
                <a:rect l="l" t="t" r="r" b="b"/>
                <a:pathLst>
                  <a:path w="8974" h="9018" extrusionOk="0">
                    <a:moveTo>
                      <a:pt x="4476" y="0"/>
                    </a:moveTo>
                    <a:cubicBezTo>
                      <a:pt x="1994" y="0"/>
                      <a:pt x="0" y="2016"/>
                      <a:pt x="0" y="4498"/>
                    </a:cubicBezTo>
                    <a:cubicBezTo>
                      <a:pt x="0" y="7001"/>
                      <a:pt x="1994" y="9018"/>
                      <a:pt x="4476" y="9018"/>
                    </a:cubicBezTo>
                    <a:cubicBezTo>
                      <a:pt x="6957" y="9018"/>
                      <a:pt x="8974" y="7001"/>
                      <a:pt x="8974" y="4498"/>
                    </a:cubicBezTo>
                    <a:cubicBezTo>
                      <a:pt x="8974" y="2016"/>
                      <a:pt x="6957" y="0"/>
                      <a:pt x="447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29" name="Google Shape;869;p40">
            <a:hlinkClick r:id="rId4" action="ppaction://hlinksldjump"/>
            <a:extLst>
              <a:ext uri="{FF2B5EF4-FFF2-40B4-BE49-F238E27FC236}">
                <a16:creationId xmlns:a16="http://schemas.microsoft.com/office/drawing/2014/main" id="{A6E6CF2F-B925-9E28-8053-DDD92E364501}"/>
              </a:ext>
            </a:extLst>
          </p:cNvPr>
          <p:cNvSpPr/>
          <p:nvPr/>
        </p:nvSpPr>
        <p:spPr>
          <a:xfrm>
            <a:off x="7246284" y="695850"/>
            <a:ext cx="213106" cy="195722"/>
          </a:xfrm>
          <a:custGeom>
            <a:avLst/>
            <a:gdLst/>
            <a:ahLst/>
            <a:cxnLst/>
            <a:rect l="l" t="t" r="r" b="b"/>
            <a:pathLst>
              <a:path w="34372" h="31568" extrusionOk="0">
                <a:moveTo>
                  <a:pt x="17158" y="1"/>
                </a:moveTo>
                <a:cubicBezTo>
                  <a:pt x="11439" y="3246"/>
                  <a:pt x="5719" y="6490"/>
                  <a:pt x="0" y="9735"/>
                </a:cubicBezTo>
                <a:lnTo>
                  <a:pt x="2750" y="9735"/>
                </a:lnTo>
                <a:lnTo>
                  <a:pt x="2750" y="31567"/>
                </a:lnTo>
                <a:lnTo>
                  <a:pt x="11659" y="31567"/>
                </a:lnTo>
                <a:lnTo>
                  <a:pt x="11659" y="17379"/>
                </a:lnTo>
                <a:lnTo>
                  <a:pt x="23373" y="17379"/>
                </a:lnTo>
                <a:lnTo>
                  <a:pt x="23373" y="31567"/>
                </a:lnTo>
                <a:lnTo>
                  <a:pt x="31622" y="31567"/>
                </a:lnTo>
                <a:lnTo>
                  <a:pt x="31622" y="9735"/>
                </a:lnTo>
                <a:lnTo>
                  <a:pt x="34371" y="9735"/>
                </a:lnTo>
                <a:cubicBezTo>
                  <a:pt x="28597" y="6490"/>
                  <a:pt x="22878" y="3246"/>
                  <a:pt x="1715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30" name="Google Shape;872;p40">
            <a:extLst>
              <a:ext uri="{FF2B5EF4-FFF2-40B4-BE49-F238E27FC236}">
                <a16:creationId xmlns:a16="http://schemas.microsoft.com/office/drawing/2014/main" id="{3764E807-252C-FF69-87DC-13768E2BF10B}"/>
              </a:ext>
            </a:extLst>
          </p:cNvPr>
          <p:cNvGrpSpPr/>
          <p:nvPr/>
        </p:nvGrpSpPr>
        <p:grpSpPr>
          <a:xfrm>
            <a:off x="6935171" y="696541"/>
            <a:ext cx="195284" cy="195284"/>
            <a:chOff x="5660400" y="238125"/>
            <a:chExt cx="481825" cy="481825"/>
          </a:xfrm>
        </p:grpSpPr>
        <p:sp>
          <p:nvSpPr>
            <p:cNvPr id="1231" name="Google Shape;873;p40">
              <a:extLst>
                <a:ext uri="{FF2B5EF4-FFF2-40B4-BE49-F238E27FC236}">
                  <a16:creationId xmlns:a16="http://schemas.microsoft.com/office/drawing/2014/main" id="{54D766B2-3141-B216-5841-A30E26D487ED}"/>
                </a:ext>
              </a:extLst>
            </p:cNvPr>
            <p:cNvSpPr/>
            <p:nvPr/>
          </p:nvSpPr>
          <p:spPr>
            <a:xfrm>
              <a:off x="5660400" y="436700"/>
              <a:ext cx="481825" cy="283250"/>
            </a:xfrm>
            <a:custGeom>
              <a:avLst/>
              <a:gdLst/>
              <a:ahLst/>
              <a:cxnLst/>
              <a:rect l="l" t="t" r="r" b="b"/>
              <a:pathLst>
                <a:path w="19273" h="11330" extrusionOk="0">
                  <a:moveTo>
                    <a:pt x="5120" y="1130"/>
                  </a:moveTo>
                  <a:cubicBezTo>
                    <a:pt x="5433" y="1130"/>
                    <a:pt x="5683" y="1380"/>
                    <a:pt x="5683" y="1693"/>
                  </a:cubicBezTo>
                  <a:cubicBezTo>
                    <a:pt x="5683" y="2006"/>
                    <a:pt x="5433" y="2259"/>
                    <a:pt x="5120" y="2259"/>
                  </a:cubicBezTo>
                  <a:lnTo>
                    <a:pt x="2861" y="2259"/>
                  </a:lnTo>
                  <a:cubicBezTo>
                    <a:pt x="2548" y="2259"/>
                    <a:pt x="2298" y="2006"/>
                    <a:pt x="2298" y="1693"/>
                  </a:cubicBezTo>
                  <a:cubicBezTo>
                    <a:pt x="2298" y="1380"/>
                    <a:pt x="2548" y="1130"/>
                    <a:pt x="2861" y="1130"/>
                  </a:cubicBezTo>
                  <a:close/>
                  <a:moveTo>
                    <a:pt x="10766" y="1130"/>
                  </a:moveTo>
                  <a:cubicBezTo>
                    <a:pt x="11079" y="1130"/>
                    <a:pt x="11329" y="1380"/>
                    <a:pt x="11329" y="1693"/>
                  </a:cubicBezTo>
                  <a:cubicBezTo>
                    <a:pt x="11329" y="2006"/>
                    <a:pt x="11079" y="2259"/>
                    <a:pt x="10766" y="2259"/>
                  </a:cubicBezTo>
                  <a:lnTo>
                    <a:pt x="8507" y="2259"/>
                  </a:lnTo>
                  <a:cubicBezTo>
                    <a:pt x="8194" y="2259"/>
                    <a:pt x="7944" y="2006"/>
                    <a:pt x="7944" y="1693"/>
                  </a:cubicBezTo>
                  <a:cubicBezTo>
                    <a:pt x="7944" y="1380"/>
                    <a:pt x="8194" y="1130"/>
                    <a:pt x="8507" y="1130"/>
                  </a:cubicBezTo>
                  <a:close/>
                  <a:moveTo>
                    <a:pt x="16412" y="1130"/>
                  </a:moveTo>
                  <a:cubicBezTo>
                    <a:pt x="16725" y="1130"/>
                    <a:pt x="16975" y="1380"/>
                    <a:pt x="16975" y="1693"/>
                  </a:cubicBezTo>
                  <a:cubicBezTo>
                    <a:pt x="16975" y="2006"/>
                    <a:pt x="16725" y="2259"/>
                    <a:pt x="16412" y="2259"/>
                  </a:cubicBezTo>
                  <a:lnTo>
                    <a:pt x="14153" y="2259"/>
                  </a:lnTo>
                  <a:cubicBezTo>
                    <a:pt x="13840" y="2259"/>
                    <a:pt x="13590" y="2006"/>
                    <a:pt x="13590" y="1693"/>
                  </a:cubicBezTo>
                  <a:cubicBezTo>
                    <a:pt x="13590" y="1380"/>
                    <a:pt x="13840" y="1130"/>
                    <a:pt x="14153" y="1130"/>
                  </a:cubicBezTo>
                  <a:close/>
                  <a:moveTo>
                    <a:pt x="5120" y="4518"/>
                  </a:moveTo>
                  <a:cubicBezTo>
                    <a:pt x="5433" y="4518"/>
                    <a:pt x="5683" y="4767"/>
                    <a:pt x="5683" y="5081"/>
                  </a:cubicBezTo>
                  <a:cubicBezTo>
                    <a:pt x="5683" y="5394"/>
                    <a:pt x="5433" y="5647"/>
                    <a:pt x="5120" y="5647"/>
                  </a:cubicBezTo>
                  <a:lnTo>
                    <a:pt x="2861" y="5647"/>
                  </a:lnTo>
                  <a:cubicBezTo>
                    <a:pt x="2548" y="5647"/>
                    <a:pt x="2298" y="5394"/>
                    <a:pt x="2298" y="5081"/>
                  </a:cubicBezTo>
                  <a:cubicBezTo>
                    <a:pt x="2298" y="4767"/>
                    <a:pt x="2548" y="4518"/>
                    <a:pt x="2861" y="4518"/>
                  </a:cubicBezTo>
                  <a:close/>
                  <a:moveTo>
                    <a:pt x="10766" y="4518"/>
                  </a:moveTo>
                  <a:cubicBezTo>
                    <a:pt x="11079" y="4518"/>
                    <a:pt x="11329" y="4767"/>
                    <a:pt x="11329" y="5081"/>
                  </a:cubicBezTo>
                  <a:cubicBezTo>
                    <a:pt x="11329" y="5394"/>
                    <a:pt x="11079" y="5647"/>
                    <a:pt x="10766" y="5647"/>
                  </a:cubicBezTo>
                  <a:lnTo>
                    <a:pt x="8507" y="5647"/>
                  </a:lnTo>
                  <a:cubicBezTo>
                    <a:pt x="8194" y="5647"/>
                    <a:pt x="7944" y="5394"/>
                    <a:pt x="7944" y="5081"/>
                  </a:cubicBezTo>
                  <a:cubicBezTo>
                    <a:pt x="7944" y="4767"/>
                    <a:pt x="8194" y="4518"/>
                    <a:pt x="8507" y="4518"/>
                  </a:cubicBezTo>
                  <a:close/>
                  <a:moveTo>
                    <a:pt x="16412" y="4518"/>
                  </a:moveTo>
                  <a:cubicBezTo>
                    <a:pt x="16725" y="4518"/>
                    <a:pt x="16975" y="4767"/>
                    <a:pt x="16975" y="5081"/>
                  </a:cubicBezTo>
                  <a:cubicBezTo>
                    <a:pt x="16975" y="5394"/>
                    <a:pt x="16725" y="5647"/>
                    <a:pt x="16412" y="5647"/>
                  </a:cubicBezTo>
                  <a:lnTo>
                    <a:pt x="14153" y="5647"/>
                  </a:lnTo>
                  <a:cubicBezTo>
                    <a:pt x="13840" y="5647"/>
                    <a:pt x="13590" y="5394"/>
                    <a:pt x="13590" y="5081"/>
                  </a:cubicBezTo>
                  <a:cubicBezTo>
                    <a:pt x="13590" y="4767"/>
                    <a:pt x="13840" y="4518"/>
                    <a:pt x="14153" y="4518"/>
                  </a:cubicBezTo>
                  <a:close/>
                  <a:moveTo>
                    <a:pt x="5120" y="7941"/>
                  </a:moveTo>
                  <a:cubicBezTo>
                    <a:pt x="5433" y="7941"/>
                    <a:pt x="5683" y="8194"/>
                    <a:pt x="5683" y="8507"/>
                  </a:cubicBezTo>
                  <a:cubicBezTo>
                    <a:pt x="5683" y="8818"/>
                    <a:pt x="5433" y="9071"/>
                    <a:pt x="5120" y="9071"/>
                  </a:cubicBezTo>
                  <a:lnTo>
                    <a:pt x="2861" y="9071"/>
                  </a:lnTo>
                  <a:cubicBezTo>
                    <a:pt x="2548" y="9071"/>
                    <a:pt x="2298" y="8818"/>
                    <a:pt x="2298" y="8507"/>
                  </a:cubicBezTo>
                  <a:cubicBezTo>
                    <a:pt x="2298" y="8194"/>
                    <a:pt x="2548" y="7941"/>
                    <a:pt x="2861" y="7941"/>
                  </a:cubicBezTo>
                  <a:close/>
                  <a:moveTo>
                    <a:pt x="10766" y="7941"/>
                  </a:moveTo>
                  <a:cubicBezTo>
                    <a:pt x="11079" y="7941"/>
                    <a:pt x="11329" y="8194"/>
                    <a:pt x="11329" y="8507"/>
                  </a:cubicBezTo>
                  <a:cubicBezTo>
                    <a:pt x="11329" y="8818"/>
                    <a:pt x="11079" y="9071"/>
                    <a:pt x="10766" y="9071"/>
                  </a:cubicBezTo>
                  <a:lnTo>
                    <a:pt x="8507" y="9071"/>
                  </a:lnTo>
                  <a:cubicBezTo>
                    <a:pt x="8194" y="9071"/>
                    <a:pt x="7944" y="8818"/>
                    <a:pt x="7944" y="8507"/>
                  </a:cubicBezTo>
                  <a:cubicBezTo>
                    <a:pt x="7944" y="8194"/>
                    <a:pt x="8194" y="7941"/>
                    <a:pt x="8507" y="7941"/>
                  </a:cubicBezTo>
                  <a:close/>
                  <a:moveTo>
                    <a:pt x="16412" y="7941"/>
                  </a:moveTo>
                  <a:cubicBezTo>
                    <a:pt x="16725" y="7941"/>
                    <a:pt x="16975" y="8194"/>
                    <a:pt x="16975" y="8507"/>
                  </a:cubicBezTo>
                  <a:cubicBezTo>
                    <a:pt x="16975" y="8818"/>
                    <a:pt x="16725" y="9071"/>
                    <a:pt x="16412" y="9071"/>
                  </a:cubicBezTo>
                  <a:lnTo>
                    <a:pt x="14153" y="9071"/>
                  </a:lnTo>
                  <a:cubicBezTo>
                    <a:pt x="13840" y="9071"/>
                    <a:pt x="13590" y="8818"/>
                    <a:pt x="13590" y="8507"/>
                  </a:cubicBezTo>
                  <a:cubicBezTo>
                    <a:pt x="13590" y="8194"/>
                    <a:pt x="13840" y="7941"/>
                    <a:pt x="14153" y="7941"/>
                  </a:cubicBezTo>
                  <a:close/>
                  <a:moveTo>
                    <a:pt x="1" y="1"/>
                  </a:moveTo>
                  <a:lnTo>
                    <a:pt x="1" y="9637"/>
                  </a:lnTo>
                  <a:cubicBezTo>
                    <a:pt x="1" y="10570"/>
                    <a:pt x="759" y="11329"/>
                    <a:pt x="1696" y="11329"/>
                  </a:cubicBezTo>
                  <a:lnTo>
                    <a:pt x="17580" y="11329"/>
                  </a:lnTo>
                  <a:cubicBezTo>
                    <a:pt x="18514" y="11329"/>
                    <a:pt x="19273" y="10570"/>
                    <a:pt x="19273" y="9637"/>
                  </a:cubicBezTo>
                  <a:lnTo>
                    <a:pt x="1927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32" name="Google Shape;874;p40">
              <a:extLst>
                <a:ext uri="{FF2B5EF4-FFF2-40B4-BE49-F238E27FC236}">
                  <a16:creationId xmlns:a16="http://schemas.microsoft.com/office/drawing/2014/main" id="{AFBDB164-6B5E-8CEA-BBA0-BDBF1A324F25}"/>
                </a:ext>
              </a:extLst>
            </p:cNvPr>
            <p:cNvSpPr/>
            <p:nvPr/>
          </p:nvSpPr>
          <p:spPr>
            <a:xfrm>
              <a:off x="5660400" y="238125"/>
              <a:ext cx="481825" cy="170375"/>
            </a:xfrm>
            <a:custGeom>
              <a:avLst/>
              <a:gdLst/>
              <a:ahLst/>
              <a:cxnLst/>
              <a:rect l="l" t="t" r="r" b="b"/>
              <a:pathLst>
                <a:path w="19273" h="6815" extrusionOk="0">
                  <a:moveTo>
                    <a:pt x="3990" y="1129"/>
                  </a:moveTo>
                  <a:cubicBezTo>
                    <a:pt x="4304" y="1129"/>
                    <a:pt x="4557" y="1382"/>
                    <a:pt x="4557" y="1695"/>
                  </a:cubicBezTo>
                  <a:lnTo>
                    <a:pt x="4557" y="3954"/>
                  </a:lnTo>
                  <a:cubicBezTo>
                    <a:pt x="4557" y="4264"/>
                    <a:pt x="4304" y="4517"/>
                    <a:pt x="3990" y="4517"/>
                  </a:cubicBezTo>
                  <a:cubicBezTo>
                    <a:pt x="3677" y="4517"/>
                    <a:pt x="3427" y="4264"/>
                    <a:pt x="3427" y="3954"/>
                  </a:cubicBezTo>
                  <a:lnTo>
                    <a:pt x="3427" y="1695"/>
                  </a:lnTo>
                  <a:cubicBezTo>
                    <a:pt x="3427" y="1382"/>
                    <a:pt x="3677" y="1129"/>
                    <a:pt x="3990" y="1129"/>
                  </a:cubicBezTo>
                  <a:close/>
                  <a:moveTo>
                    <a:pt x="9637" y="1129"/>
                  </a:moveTo>
                  <a:cubicBezTo>
                    <a:pt x="9950" y="1129"/>
                    <a:pt x="10203" y="1382"/>
                    <a:pt x="10203" y="1695"/>
                  </a:cubicBezTo>
                  <a:lnTo>
                    <a:pt x="10203" y="3954"/>
                  </a:lnTo>
                  <a:cubicBezTo>
                    <a:pt x="10203" y="4264"/>
                    <a:pt x="9950" y="4517"/>
                    <a:pt x="9637" y="4517"/>
                  </a:cubicBezTo>
                  <a:cubicBezTo>
                    <a:pt x="9323" y="4517"/>
                    <a:pt x="9073" y="4264"/>
                    <a:pt x="9073" y="3954"/>
                  </a:cubicBezTo>
                  <a:lnTo>
                    <a:pt x="9073" y="1695"/>
                  </a:lnTo>
                  <a:cubicBezTo>
                    <a:pt x="9073" y="1382"/>
                    <a:pt x="9323" y="1129"/>
                    <a:pt x="9637" y="1129"/>
                  </a:cubicBezTo>
                  <a:close/>
                  <a:moveTo>
                    <a:pt x="15283" y="1129"/>
                  </a:moveTo>
                  <a:cubicBezTo>
                    <a:pt x="15596" y="1129"/>
                    <a:pt x="15849" y="1382"/>
                    <a:pt x="15849" y="1695"/>
                  </a:cubicBezTo>
                  <a:lnTo>
                    <a:pt x="15849" y="3954"/>
                  </a:lnTo>
                  <a:cubicBezTo>
                    <a:pt x="15849" y="4264"/>
                    <a:pt x="15596" y="4517"/>
                    <a:pt x="15283" y="4517"/>
                  </a:cubicBezTo>
                  <a:cubicBezTo>
                    <a:pt x="14969" y="4517"/>
                    <a:pt x="14719" y="4264"/>
                    <a:pt x="14719" y="3954"/>
                  </a:cubicBezTo>
                  <a:lnTo>
                    <a:pt x="14719" y="1695"/>
                  </a:lnTo>
                  <a:cubicBezTo>
                    <a:pt x="14719" y="1382"/>
                    <a:pt x="14969" y="1129"/>
                    <a:pt x="15283" y="1129"/>
                  </a:cubicBezTo>
                  <a:close/>
                  <a:moveTo>
                    <a:pt x="3990" y="0"/>
                  </a:moveTo>
                  <a:cubicBezTo>
                    <a:pt x="3054" y="0"/>
                    <a:pt x="2298" y="759"/>
                    <a:pt x="2298" y="1695"/>
                  </a:cubicBezTo>
                  <a:lnTo>
                    <a:pt x="2298" y="2258"/>
                  </a:lnTo>
                  <a:lnTo>
                    <a:pt x="1696" y="2258"/>
                  </a:lnTo>
                  <a:cubicBezTo>
                    <a:pt x="759" y="2258"/>
                    <a:pt x="1" y="3017"/>
                    <a:pt x="1" y="3954"/>
                  </a:cubicBezTo>
                  <a:lnTo>
                    <a:pt x="1" y="6814"/>
                  </a:lnTo>
                  <a:lnTo>
                    <a:pt x="19273" y="6814"/>
                  </a:lnTo>
                  <a:lnTo>
                    <a:pt x="19273" y="3954"/>
                  </a:lnTo>
                  <a:cubicBezTo>
                    <a:pt x="19273" y="3017"/>
                    <a:pt x="18514" y="2258"/>
                    <a:pt x="17580" y="2258"/>
                  </a:cubicBezTo>
                  <a:lnTo>
                    <a:pt x="16978" y="2258"/>
                  </a:lnTo>
                  <a:lnTo>
                    <a:pt x="16978" y="1695"/>
                  </a:lnTo>
                  <a:cubicBezTo>
                    <a:pt x="16978" y="759"/>
                    <a:pt x="16219" y="0"/>
                    <a:pt x="15283" y="0"/>
                  </a:cubicBezTo>
                  <a:cubicBezTo>
                    <a:pt x="14346" y="0"/>
                    <a:pt x="13590" y="759"/>
                    <a:pt x="13590" y="1695"/>
                  </a:cubicBezTo>
                  <a:lnTo>
                    <a:pt x="13590" y="2258"/>
                  </a:lnTo>
                  <a:lnTo>
                    <a:pt x="11332" y="2258"/>
                  </a:lnTo>
                  <a:lnTo>
                    <a:pt x="11332" y="1695"/>
                  </a:lnTo>
                  <a:cubicBezTo>
                    <a:pt x="11332" y="759"/>
                    <a:pt x="10573" y="0"/>
                    <a:pt x="9637" y="0"/>
                  </a:cubicBezTo>
                  <a:cubicBezTo>
                    <a:pt x="8700" y="0"/>
                    <a:pt x="7944" y="759"/>
                    <a:pt x="7944" y="1695"/>
                  </a:cubicBezTo>
                  <a:lnTo>
                    <a:pt x="7944" y="2258"/>
                  </a:lnTo>
                  <a:lnTo>
                    <a:pt x="5686" y="2258"/>
                  </a:lnTo>
                  <a:lnTo>
                    <a:pt x="5686" y="1695"/>
                  </a:lnTo>
                  <a:cubicBezTo>
                    <a:pt x="5686" y="759"/>
                    <a:pt x="4927" y="0"/>
                    <a:pt x="39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1233" name="Google Shape;875;p40">
            <a:hlinkClick r:id="rId5" action="ppaction://hlinksldjump"/>
            <a:extLst>
              <a:ext uri="{FF2B5EF4-FFF2-40B4-BE49-F238E27FC236}">
                <a16:creationId xmlns:a16="http://schemas.microsoft.com/office/drawing/2014/main" id="{27B66E3D-58C9-65DB-7ACA-3493917C5AB4}"/>
              </a:ext>
            </a:extLst>
          </p:cNvPr>
          <p:cNvSpPr/>
          <p:nvPr/>
        </p:nvSpPr>
        <p:spPr>
          <a:xfrm>
            <a:off x="6934475" y="681975"/>
            <a:ext cx="1959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4" name="Google Shape;876;p40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E9830D34-35D4-E3A9-7351-0C282E53A9F9}"/>
              </a:ext>
            </a:extLst>
          </p:cNvPr>
          <p:cNvSpPr/>
          <p:nvPr/>
        </p:nvSpPr>
        <p:spPr>
          <a:xfrm>
            <a:off x="7870218" y="695853"/>
            <a:ext cx="145409" cy="215293"/>
          </a:xfrm>
          <a:custGeom>
            <a:avLst/>
            <a:gdLst/>
            <a:ahLst/>
            <a:cxnLst/>
            <a:rect l="l" t="t" r="r" b="b"/>
            <a:pathLst>
              <a:path w="1649" h="2442" extrusionOk="0">
                <a:moveTo>
                  <a:pt x="501" y="1"/>
                </a:moveTo>
                <a:cubicBezTo>
                  <a:pt x="238" y="1"/>
                  <a:pt x="1" y="336"/>
                  <a:pt x="250" y="590"/>
                </a:cubicBezTo>
                <a:lnTo>
                  <a:pt x="841" y="1232"/>
                </a:lnTo>
                <a:lnTo>
                  <a:pt x="250" y="1874"/>
                </a:lnTo>
                <a:cubicBezTo>
                  <a:pt x="36" y="2126"/>
                  <a:pt x="260" y="2441"/>
                  <a:pt x="516" y="2441"/>
                </a:cubicBezTo>
                <a:cubicBezTo>
                  <a:pt x="596" y="2441"/>
                  <a:pt x="680" y="2410"/>
                  <a:pt x="754" y="2336"/>
                </a:cubicBezTo>
                <a:lnTo>
                  <a:pt x="1555" y="1463"/>
                </a:lnTo>
                <a:cubicBezTo>
                  <a:pt x="1613" y="1405"/>
                  <a:pt x="1641" y="1326"/>
                  <a:pt x="1649" y="1246"/>
                </a:cubicBezTo>
                <a:cubicBezTo>
                  <a:pt x="1649" y="1239"/>
                  <a:pt x="1649" y="1239"/>
                  <a:pt x="1649" y="1232"/>
                </a:cubicBezTo>
                <a:cubicBezTo>
                  <a:pt x="1649" y="1225"/>
                  <a:pt x="1649" y="1225"/>
                  <a:pt x="1649" y="1218"/>
                </a:cubicBezTo>
                <a:cubicBezTo>
                  <a:pt x="1641" y="1138"/>
                  <a:pt x="1613" y="1059"/>
                  <a:pt x="1555" y="1001"/>
                </a:cubicBezTo>
                <a:lnTo>
                  <a:pt x="754" y="129"/>
                </a:lnTo>
                <a:cubicBezTo>
                  <a:pt x="679" y="38"/>
                  <a:pt x="588" y="1"/>
                  <a:pt x="50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5" name="Google Shape;877;p40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B1EB5E22-350D-A5B2-F40E-ABC2989C9B38}"/>
              </a:ext>
            </a:extLst>
          </p:cNvPr>
          <p:cNvSpPr/>
          <p:nvPr/>
        </p:nvSpPr>
        <p:spPr>
          <a:xfrm rot="10800000">
            <a:off x="7575225" y="695855"/>
            <a:ext cx="145409" cy="215293"/>
          </a:xfrm>
          <a:custGeom>
            <a:avLst/>
            <a:gdLst/>
            <a:ahLst/>
            <a:cxnLst/>
            <a:rect l="l" t="t" r="r" b="b"/>
            <a:pathLst>
              <a:path w="1649" h="2442" extrusionOk="0">
                <a:moveTo>
                  <a:pt x="501" y="1"/>
                </a:moveTo>
                <a:cubicBezTo>
                  <a:pt x="238" y="1"/>
                  <a:pt x="1" y="336"/>
                  <a:pt x="250" y="590"/>
                </a:cubicBezTo>
                <a:lnTo>
                  <a:pt x="841" y="1232"/>
                </a:lnTo>
                <a:lnTo>
                  <a:pt x="250" y="1874"/>
                </a:lnTo>
                <a:cubicBezTo>
                  <a:pt x="36" y="2126"/>
                  <a:pt x="260" y="2441"/>
                  <a:pt x="516" y="2441"/>
                </a:cubicBezTo>
                <a:cubicBezTo>
                  <a:pt x="596" y="2441"/>
                  <a:pt x="680" y="2410"/>
                  <a:pt x="754" y="2336"/>
                </a:cubicBezTo>
                <a:lnTo>
                  <a:pt x="1555" y="1463"/>
                </a:lnTo>
                <a:cubicBezTo>
                  <a:pt x="1613" y="1405"/>
                  <a:pt x="1641" y="1326"/>
                  <a:pt x="1649" y="1246"/>
                </a:cubicBezTo>
                <a:cubicBezTo>
                  <a:pt x="1649" y="1239"/>
                  <a:pt x="1649" y="1239"/>
                  <a:pt x="1649" y="1232"/>
                </a:cubicBezTo>
                <a:cubicBezTo>
                  <a:pt x="1649" y="1225"/>
                  <a:pt x="1649" y="1225"/>
                  <a:pt x="1649" y="1218"/>
                </a:cubicBezTo>
                <a:cubicBezTo>
                  <a:pt x="1641" y="1138"/>
                  <a:pt x="1613" y="1059"/>
                  <a:pt x="1555" y="1001"/>
                </a:cubicBezTo>
                <a:lnTo>
                  <a:pt x="754" y="129"/>
                </a:lnTo>
                <a:cubicBezTo>
                  <a:pt x="679" y="38"/>
                  <a:pt x="588" y="1"/>
                  <a:pt x="50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6" name="Google Shape;1033;p42">
            <a:hlinkClick r:id="" action="ppaction://noaction"/>
            <a:extLst>
              <a:ext uri="{FF2B5EF4-FFF2-40B4-BE49-F238E27FC236}">
                <a16:creationId xmlns:a16="http://schemas.microsoft.com/office/drawing/2014/main" id="{61AF0982-E3D0-4859-1F42-3BB6B5BA2971}"/>
              </a:ext>
            </a:extLst>
          </p:cNvPr>
          <p:cNvSpPr/>
          <p:nvPr/>
        </p:nvSpPr>
        <p:spPr>
          <a:xfrm rot="5400000">
            <a:off x="7392625" y="2482400"/>
            <a:ext cx="2442000" cy="59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7" name="Google Shape;1034;p42">
            <a:hlinkClick r:id="" action="ppaction://noaction"/>
            <a:extLst>
              <a:ext uri="{FF2B5EF4-FFF2-40B4-BE49-F238E27FC236}">
                <a16:creationId xmlns:a16="http://schemas.microsoft.com/office/drawing/2014/main" id="{D50603C6-4D27-65EF-F8F0-646AD0F11B88}"/>
              </a:ext>
            </a:extLst>
          </p:cNvPr>
          <p:cNvSpPr/>
          <p:nvPr/>
        </p:nvSpPr>
        <p:spPr>
          <a:xfrm rot="5400000">
            <a:off x="7971777" y="1899711"/>
            <a:ext cx="1283700" cy="59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8" name="Google Shape;1035;p42">
            <a:hlinkClick r:id="" action="ppaction://noaction"/>
            <a:extLst>
              <a:ext uri="{FF2B5EF4-FFF2-40B4-BE49-F238E27FC236}">
                <a16:creationId xmlns:a16="http://schemas.microsoft.com/office/drawing/2014/main" id="{01608E64-6E4D-67EE-B77A-BEA5A0A8E176}"/>
              </a:ext>
            </a:extLst>
          </p:cNvPr>
          <p:cNvSpPr/>
          <p:nvPr/>
        </p:nvSpPr>
        <p:spPr>
          <a:xfrm rot="5400000">
            <a:off x="7956627" y="4353677"/>
            <a:ext cx="1314000" cy="59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9" name="Google Shape;1036;p42">
            <a:hlinkClick r:id="rId6" action="ppaction://hlinksldjump"/>
            <a:extLst>
              <a:ext uri="{FF2B5EF4-FFF2-40B4-BE49-F238E27FC236}">
                <a16:creationId xmlns:a16="http://schemas.microsoft.com/office/drawing/2014/main" id="{277C23FF-8E37-1B86-F403-1BD5A9234601}"/>
              </a:ext>
            </a:extLst>
          </p:cNvPr>
          <p:cNvSpPr txBox="1"/>
          <p:nvPr/>
        </p:nvSpPr>
        <p:spPr>
          <a:xfrm>
            <a:off x="8264833" y="1859014"/>
            <a:ext cx="440400" cy="2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4"/>
                </a:solidFill>
                <a:latin typeface="Ubuntu"/>
                <a:ea typeface="Ubuntu"/>
                <a:cs typeface="Ubuntu"/>
                <a:sym typeface="Ubuntu"/>
              </a:rPr>
              <a:t>2</a:t>
            </a:r>
            <a:endParaRPr b="1">
              <a:solidFill>
                <a:schemeClr val="accent4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240" name="Google Shape;1037;p42">
            <a:hlinkClick r:id="" action="ppaction://noaction"/>
            <a:extLst>
              <a:ext uri="{FF2B5EF4-FFF2-40B4-BE49-F238E27FC236}">
                <a16:creationId xmlns:a16="http://schemas.microsoft.com/office/drawing/2014/main" id="{340529B4-9FD0-3CC4-6B06-939F5E06D507}"/>
              </a:ext>
            </a:extLst>
          </p:cNvPr>
          <p:cNvSpPr txBox="1"/>
          <p:nvPr/>
        </p:nvSpPr>
        <p:spPr>
          <a:xfrm>
            <a:off x="8264833" y="3062914"/>
            <a:ext cx="440400" cy="2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2"/>
                </a:solidFill>
                <a:latin typeface="Ubuntu"/>
                <a:ea typeface="Ubuntu"/>
                <a:cs typeface="Ubuntu"/>
                <a:sym typeface="Ubuntu"/>
              </a:rPr>
              <a:t>3</a:t>
            </a:r>
            <a:endParaRPr b="1">
              <a:solidFill>
                <a:schemeClr val="accent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241" name="Google Shape;1038;p42">
            <a:hlinkClick r:id="" action="ppaction://noaction"/>
            <a:extLst>
              <a:ext uri="{FF2B5EF4-FFF2-40B4-BE49-F238E27FC236}">
                <a16:creationId xmlns:a16="http://schemas.microsoft.com/office/drawing/2014/main" id="{B7003D35-FC7F-C3E9-E41B-8BD57AB86D02}"/>
              </a:ext>
            </a:extLst>
          </p:cNvPr>
          <p:cNvSpPr txBox="1"/>
          <p:nvPr/>
        </p:nvSpPr>
        <p:spPr>
          <a:xfrm>
            <a:off x="8264833" y="4266814"/>
            <a:ext cx="440400" cy="2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1"/>
                </a:solidFill>
                <a:latin typeface="Ubuntu"/>
                <a:ea typeface="Ubuntu"/>
                <a:cs typeface="Ubuntu"/>
                <a:sym typeface="Ubuntu"/>
              </a:rPr>
              <a:t>4</a:t>
            </a:r>
            <a:endParaRPr b="1">
              <a:solidFill>
                <a:schemeClr val="accen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242" name="Google Shape;1040;p42">
            <a:hlinkClick r:id="rId3" action="ppaction://hlinksldjump"/>
            <a:extLst>
              <a:ext uri="{FF2B5EF4-FFF2-40B4-BE49-F238E27FC236}">
                <a16:creationId xmlns:a16="http://schemas.microsoft.com/office/drawing/2014/main" id="{BE2B5A53-3D6C-ACC4-BD2E-A777DD05496F}"/>
              </a:ext>
            </a:extLst>
          </p:cNvPr>
          <p:cNvSpPr/>
          <p:nvPr/>
        </p:nvSpPr>
        <p:spPr>
          <a:xfrm rot="5400000">
            <a:off x="8026975" y="670125"/>
            <a:ext cx="1173300" cy="59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3" name="Google Shape;1041;p42">
            <a:hlinkClick r:id="rId3" action="ppaction://hlinksldjump"/>
            <a:extLst>
              <a:ext uri="{FF2B5EF4-FFF2-40B4-BE49-F238E27FC236}">
                <a16:creationId xmlns:a16="http://schemas.microsoft.com/office/drawing/2014/main" id="{0B5D3F56-11D0-1E66-2B68-2D324F54E2CA}"/>
              </a:ext>
            </a:extLst>
          </p:cNvPr>
          <p:cNvSpPr txBox="1"/>
          <p:nvPr/>
        </p:nvSpPr>
        <p:spPr>
          <a:xfrm>
            <a:off x="8264833" y="655114"/>
            <a:ext cx="440400" cy="2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3"/>
                </a:solidFill>
                <a:latin typeface="Ubuntu"/>
                <a:ea typeface="Ubuntu"/>
                <a:cs typeface="Ubuntu"/>
                <a:sym typeface="Ubuntu"/>
              </a:rPr>
              <a:t>1</a:t>
            </a:r>
            <a:endParaRPr b="1">
              <a:solidFill>
                <a:schemeClr val="accent3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Shape 1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Google Shape;1069;p44"/>
          <p:cNvSpPr txBox="1">
            <a:spLocks noGrp="1"/>
          </p:cNvSpPr>
          <p:nvPr>
            <p:ph type="title"/>
          </p:nvPr>
        </p:nvSpPr>
        <p:spPr>
          <a:xfrm>
            <a:off x="1540300" y="541113"/>
            <a:ext cx="64869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4"/>
                </a:solidFill>
              </a:rPr>
              <a:t>2. Problemas desencadeados</a:t>
            </a:r>
            <a:endParaRPr b="1" dirty="0">
              <a:solidFill>
                <a:schemeClr val="accent4"/>
              </a:solidFill>
            </a:endParaRPr>
          </a:p>
        </p:txBody>
      </p:sp>
      <p:sp>
        <p:nvSpPr>
          <p:cNvPr id="1139" name="Google Shape;1139;p44">
            <a:hlinkClick r:id="" action="ppaction://noaction"/>
          </p:cNvPr>
          <p:cNvSpPr/>
          <p:nvPr/>
        </p:nvSpPr>
        <p:spPr>
          <a:xfrm rot="5400000">
            <a:off x="8034175" y="3124075"/>
            <a:ext cx="1158900" cy="59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0" name="Google Shape;1140;p44">
            <a:hlinkClick r:id="rId3" action="ppaction://hlinksldjump"/>
          </p:cNvPr>
          <p:cNvSpPr/>
          <p:nvPr/>
        </p:nvSpPr>
        <p:spPr>
          <a:xfrm rot="5400000">
            <a:off x="7968625" y="1902850"/>
            <a:ext cx="1290000" cy="59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1" name="Google Shape;1141;p44">
            <a:hlinkClick r:id="" action="ppaction://noaction"/>
          </p:cNvPr>
          <p:cNvSpPr/>
          <p:nvPr/>
        </p:nvSpPr>
        <p:spPr>
          <a:xfrm rot="5400000">
            <a:off x="7955725" y="4354575"/>
            <a:ext cx="1315800" cy="59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2" name="Google Shape;1142;p44">
            <a:hlinkClick r:id="rId3" action="ppaction://hlinksldjump"/>
          </p:cNvPr>
          <p:cNvSpPr txBox="1"/>
          <p:nvPr/>
        </p:nvSpPr>
        <p:spPr>
          <a:xfrm>
            <a:off x="8264833" y="1859014"/>
            <a:ext cx="440400" cy="2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4"/>
                </a:solidFill>
                <a:latin typeface="Ubuntu"/>
                <a:ea typeface="Ubuntu"/>
                <a:cs typeface="Ubuntu"/>
                <a:sym typeface="Ubuntu"/>
              </a:rPr>
              <a:t>2</a:t>
            </a:r>
            <a:endParaRPr b="1">
              <a:solidFill>
                <a:schemeClr val="accent4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143" name="Google Shape;1143;p44">
            <a:hlinkClick r:id="" action="ppaction://noaction"/>
          </p:cNvPr>
          <p:cNvSpPr txBox="1"/>
          <p:nvPr/>
        </p:nvSpPr>
        <p:spPr>
          <a:xfrm>
            <a:off x="8264833" y="3062914"/>
            <a:ext cx="440400" cy="2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2"/>
                </a:solidFill>
                <a:latin typeface="Ubuntu"/>
                <a:ea typeface="Ubuntu"/>
                <a:cs typeface="Ubuntu"/>
                <a:sym typeface="Ubuntu"/>
              </a:rPr>
              <a:t>3</a:t>
            </a:r>
            <a:endParaRPr b="1">
              <a:solidFill>
                <a:schemeClr val="accent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144" name="Google Shape;1144;p44">
            <a:hlinkClick r:id="" action="ppaction://noaction"/>
          </p:cNvPr>
          <p:cNvSpPr txBox="1"/>
          <p:nvPr/>
        </p:nvSpPr>
        <p:spPr>
          <a:xfrm>
            <a:off x="8264833" y="4266814"/>
            <a:ext cx="440400" cy="2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1"/>
                </a:solidFill>
                <a:latin typeface="Ubuntu"/>
                <a:ea typeface="Ubuntu"/>
                <a:cs typeface="Ubuntu"/>
                <a:sym typeface="Ubuntu"/>
              </a:rPr>
              <a:t>4</a:t>
            </a:r>
            <a:endParaRPr b="1">
              <a:solidFill>
                <a:schemeClr val="accen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145" name="Google Shape;1145;p44">
            <a:hlinkClick r:id="rId4" action="ppaction://hlinksldjump"/>
          </p:cNvPr>
          <p:cNvSpPr/>
          <p:nvPr/>
        </p:nvSpPr>
        <p:spPr>
          <a:xfrm>
            <a:off x="7246284" y="695850"/>
            <a:ext cx="213106" cy="195722"/>
          </a:xfrm>
          <a:custGeom>
            <a:avLst/>
            <a:gdLst/>
            <a:ahLst/>
            <a:cxnLst/>
            <a:rect l="l" t="t" r="r" b="b"/>
            <a:pathLst>
              <a:path w="34372" h="31568" extrusionOk="0">
                <a:moveTo>
                  <a:pt x="17158" y="1"/>
                </a:moveTo>
                <a:cubicBezTo>
                  <a:pt x="11439" y="3246"/>
                  <a:pt x="5719" y="6490"/>
                  <a:pt x="0" y="9735"/>
                </a:cubicBezTo>
                <a:lnTo>
                  <a:pt x="2750" y="9735"/>
                </a:lnTo>
                <a:lnTo>
                  <a:pt x="2750" y="31567"/>
                </a:lnTo>
                <a:lnTo>
                  <a:pt x="11659" y="31567"/>
                </a:lnTo>
                <a:lnTo>
                  <a:pt x="11659" y="17379"/>
                </a:lnTo>
                <a:lnTo>
                  <a:pt x="23373" y="17379"/>
                </a:lnTo>
                <a:lnTo>
                  <a:pt x="23373" y="31567"/>
                </a:lnTo>
                <a:lnTo>
                  <a:pt x="31622" y="31567"/>
                </a:lnTo>
                <a:lnTo>
                  <a:pt x="31622" y="9735"/>
                </a:lnTo>
                <a:lnTo>
                  <a:pt x="34371" y="9735"/>
                </a:lnTo>
                <a:cubicBezTo>
                  <a:pt x="28597" y="6490"/>
                  <a:pt x="22878" y="3246"/>
                  <a:pt x="1715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6" name="Google Shape;1146;p44">
            <a:hlinkClick r:id="rId5" action="ppaction://hlinksldjump"/>
          </p:cNvPr>
          <p:cNvSpPr/>
          <p:nvPr/>
        </p:nvSpPr>
        <p:spPr>
          <a:xfrm rot="5400000">
            <a:off x="8023975" y="671275"/>
            <a:ext cx="1179300" cy="59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7" name="Google Shape;1147;p44">
            <a:hlinkClick r:id="rId5" action="ppaction://hlinksldjump"/>
          </p:cNvPr>
          <p:cNvSpPr txBox="1"/>
          <p:nvPr/>
        </p:nvSpPr>
        <p:spPr>
          <a:xfrm>
            <a:off x="8264833" y="655114"/>
            <a:ext cx="440400" cy="2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3"/>
                </a:solidFill>
                <a:latin typeface="Ubuntu"/>
                <a:ea typeface="Ubuntu"/>
                <a:cs typeface="Ubuntu"/>
                <a:sym typeface="Ubuntu"/>
              </a:rPr>
              <a:t>1</a:t>
            </a:r>
            <a:endParaRPr b="1">
              <a:solidFill>
                <a:schemeClr val="accent3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151" name="Google Shape;1151;p44">
            <a:hlinkClick r:id="" action="ppaction://hlinkshowjump?jump=nextslide"/>
          </p:cNvPr>
          <p:cNvSpPr/>
          <p:nvPr/>
        </p:nvSpPr>
        <p:spPr>
          <a:xfrm>
            <a:off x="7870218" y="695853"/>
            <a:ext cx="145409" cy="215293"/>
          </a:xfrm>
          <a:custGeom>
            <a:avLst/>
            <a:gdLst/>
            <a:ahLst/>
            <a:cxnLst/>
            <a:rect l="l" t="t" r="r" b="b"/>
            <a:pathLst>
              <a:path w="1649" h="2442" extrusionOk="0">
                <a:moveTo>
                  <a:pt x="501" y="1"/>
                </a:moveTo>
                <a:cubicBezTo>
                  <a:pt x="238" y="1"/>
                  <a:pt x="1" y="336"/>
                  <a:pt x="250" y="590"/>
                </a:cubicBezTo>
                <a:lnTo>
                  <a:pt x="841" y="1232"/>
                </a:lnTo>
                <a:lnTo>
                  <a:pt x="250" y="1874"/>
                </a:lnTo>
                <a:cubicBezTo>
                  <a:pt x="36" y="2126"/>
                  <a:pt x="260" y="2441"/>
                  <a:pt x="516" y="2441"/>
                </a:cubicBezTo>
                <a:cubicBezTo>
                  <a:pt x="596" y="2441"/>
                  <a:pt x="680" y="2410"/>
                  <a:pt x="754" y="2336"/>
                </a:cubicBezTo>
                <a:lnTo>
                  <a:pt x="1555" y="1463"/>
                </a:lnTo>
                <a:cubicBezTo>
                  <a:pt x="1613" y="1405"/>
                  <a:pt x="1641" y="1326"/>
                  <a:pt x="1649" y="1246"/>
                </a:cubicBezTo>
                <a:cubicBezTo>
                  <a:pt x="1649" y="1239"/>
                  <a:pt x="1649" y="1239"/>
                  <a:pt x="1649" y="1232"/>
                </a:cubicBezTo>
                <a:cubicBezTo>
                  <a:pt x="1649" y="1225"/>
                  <a:pt x="1649" y="1225"/>
                  <a:pt x="1649" y="1218"/>
                </a:cubicBezTo>
                <a:cubicBezTo>
                  <a:pt x="1641" y="1138"/>
                  <a:pt x="1613" y="1059"/>
                  <a:pt x="1555" y="1001"/>
                </a:cubicBezTo>
                <a:lnTo>
                  <a:pt x="754" y="129"/>
                </a:lnTo>
                <a:cubicBezTo>
                  <a:pt x="679" y="38"/>
                  <a:pt x="588" y="1"/>
                  <a:pt x="50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2" name="Google Shape;1152;p44">
            <a:hlinkClick r:id="" action="ppaction://hlinkshowjump?jump=previousslide"/>
          </p:cNvPr>
          <p:cNvSpPr/>
          <p:nvPr/>
        </p:nvSpPr>
        <p:spPr>
          <a:xfrm rot="10800000">
            <a:off x="7575225" y="695855"/>
            <a:ext cx="145409" cy="215293"/>
          </a:xfrm>
          <a:custGeom>
            <a:avLst/>
            <a:gdLst/>
            <a:ahLst/>
            <a:cxnLst/>
            <a:rect l="l" t="t" r="r" b="b"/>
            <a:pathLst>
              <a:path w="1649" h="2442" extrusionOk="0">
                <a:moveTo>
                  <a:pt x="501" y="1"/>
                </a:moveTo>
                <a:cubicBezTo>
                  <a:pt x="238" y="1"/>
                  <a:pt x="1" y="336"/>
                  <a:pt x="250" y="590"/>
                </a:cubicBezTo>
                <a:lnTo>
                  <a:pt x="841" y="1232"/>
                </a:lnTo>
                <a:lnTo>
                  <a:pt x="250" y="1874"/>
                </a:lnTo>
                <a:cubicBezTo>
                  <a:pt x="36" y="2126"/>
                  <a:pt x="260" y="2441"/>
                  <a:pt x="516" y="2441"/>
                </a:cubicBezTo>
                <a:cubicBezTo>
                  <a:pt x="596" y="2441"/>
                  <a:pt x="680" y="2410"/>
                  <a:pt x="754" y="2336"/>
                </a:cubicBezTo>
                <a:lnTo>
                  <a:pt x="1555" y="1463"/>
                </a:lnTo>
                <a:cubicBezTo>
                  <a:pt x="1613" y="1405"/>
                  <a:pt x="1641" y="1326"/>
                  <a:pt x="1649" y="1246"/>
                </a:cubicBezTo>
                <a:cubicBezTo>
                  <a:pt x="1649" y="1239"/>
                  <a:pt x="1649" y="1239"/>
                  <a:pt x="1649" y="1232"/>
                </a:cubicBezTo>
                <a:cubicBezTo>
                  <a:pt x="1649" y="1225"/>
                  <a:pt x="1649" y="1225"/>
                  <a:pt x="1649" y="1218"/>
                </a:cubicBezTo>
                <a:cubicBezTo>
                  <a:pt x="1641" y="1138"/>
                  <a:pt x="1613" y="1059"/>
                  <a:pt x="1555" y="1001"/>
                </a:cubicBezTo>
                <a:lnTo>
                  <a:pt x="754" y="129"/>
                </a:lnTo>
                <a:cubicBezTo>
                  <a:pt x="679" y="38"/>
                  <a:pt x="588" y="1"/>
                  <a:pt x="50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934;p70">
            <a:extLst>
              <a:ext uri="{FF2B5EF4-FFF2-40B4-BE49-F238E27FC236}">
                <a16:creationId xmlns:a16="http://schemas.microsoft.com/office/drawing/2014/main" id="{CC16F1E2-EED7-E640-5B5F-187764064033}"/>
              </a:ext>
            </a:extLst>
          </p:cNvPr>
          <p:cNvGrpSpPr/>
          <p:nvPr/>
        </p:nvGrpSpPr>
        <p:grpSpPr>
          <a:xfrm flipH="1">
            <a:off x="3874246" y="1435873"/>
            <a:ext cx="401100" cy="141000"/>
            <a:chOff x="4629675" y="1808263"/>
            <a:chExt cx="401100" cy="141000"/>
          </a:xfrm>
        </p:grpSpPr>
        <p:sp>
          <p:nvSpPr>
            <p:cNvPr id="15" name="Google Shape;1935;p70">
              <a:extLst>
                <a:ext uri="{FF2B5EF4-FFF2-40B4-BE49-F238E27FC236}">
                  <a16:creationId xmlns:a16="http://schemas.microsoft.com/office/drawing/2014/main" id="{3AD92D3F-3141-2F31-5FC9-58A3E9646F31}"/>
                </a:ext>
              </a:extLst>
            </p:cNvPr>
            <p:cNvSpPr/>
            <p:nvPr/>
          </p:nvSpPr>
          <p:spPr>
            <a:xfrm>
              <a:off x="4629675" y="1814263"/>
              <a:ext cx="401100" cy="1290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936;p70">
              <a:extLst>
                <a:ext uri="{FF2B5EF4-FFF2-40B4-BE49-F238E27FC236}">
                  <a16:creationId xmlns:a16="http://schemas.microsoft.com/office/drawing/2014/main" id="{5389D5E9-53B3-6D57-DBB2-7943F4B39457}"/>
                </a:ext>
              </a:extLst>
            </p:cNvPr>
            <p:cNvSpPr/>
            <p:nvPr/>
          </p:nvSpPr>
          <p:spPr>
            <a:xfrm>
              <a:off x="4629675" y="1808263"/>
              <a:ext cx="141000" cy="14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" name="Google Shape;1937;p70">
            <a:extLst>
              <a:ext uri="{FF2B5EF4-FFF2-40B4-BE49-F238E27FC236}">
                <a16:creationId xmlns:a16="http://schemas.microsoft.com/office/drawing/2014/main" id="{D549F32E-91D8-7700-43AC-902D2AD4436F}"/>
              </a:ext>
            </a:extLst>
          </p:cNvPr>
          <p:cNvGrpSpPr/>
          <p:nvPr/>
        </p:nvGrpSpPr>
        <p:grpSpPr>
          <a:xfrm flipH="1">
            <a:off x="3928373" y="2649881"/>
            <a:ext cx="401100" cy="141000"/>
            <a:chOff x="4629675" y="2441938"/>
            <a:chExt cx="401100" cy="141000"/>
          </a:xfrm>
        </p:grpSpPr>
        <p:sp>
          <p:nvSpPr>
            <p:cNvPr id="18" name="Google Shape;1938;p70">
              <a:extLst>
                <a:ext uri="{FF2B5EF4-FFF2-40B4-BE49-F238E27FC236}">
                  <a16:creationId xmlns:a16="http://schemas.microsoft.com/office/drawing/2014/main" id="{35397CAB-329C-5B6E-0A70-4BF696C7B320}"/>
                </a:ext>
              </a:extLst>
            </p:cNvPr>
            <p:cNvSpPr/>
            <p:nvPr/>
          </p:nvSpPr>
          <p:spPr>
            <a:xfrm>
              <a:off x="4629675" y="2447938"/>
              <a:ext cx="401100" cy="1290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39;p70">
              <a:extLst>
                <a:ext uri="{FF2B5EF4-FFF2-40B4-BE49-F238E27FC236}">
                  <a16:creationId xmlns:a16="http://schemas.microsoft.com/office/drawing/2014/main" id="{CF8104CF-38ED-EB09-4377-503BD2E8EC35}"/>
                </a:ext>
              </a:extLst>
            </p:cNvPr>
            <p:cNvSpPr/>
            <p:nvPr/>
          </p:nvSpPr>
          <p:spPr>
            <a:xfrm>
              <a:off x="4889775" y="2441938"/>
              <a:ext cx="141000" cy="141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1940;p70">
            <a:extLst>
              <a:ext uri="{FF2B5EF4-FFF2-40B4-BE49-F238E27FC236}">
                <a16:creationId xmlns:a16="http://schemas.microsoft.com/office/drawing/2014/main" id="{A6672B6A-BB0D-558D-BFD7-9E055073D795}"/>
              </a:ext>
            </a:extLst>
          </p:cNvPr>
          <p:cNvGrpSpPr/>
          <p:nvPr/>
        </p:nvGrpSpPr>
        <p:grpSpPr>
          <a:xfrm flipH="1">
            <a:off x="4866984" y="4085645"/>
            <a:ext cx="403825" cy="141000"/>
            <a:chOff x="4626950" y="3144689"/>
            <a:chExt cx="403825" cy="141000"/>
          </a:xfrm>
        </p:grpSpPr>
        <p:sp>
          <p:nvSpPr>
            <p:cNvPr id="21" name="Google Shape;1941;p70">
              <a:extLst>
                <a:ext uri="{FF2B5EF4-FFF2-40B4-BE49-F238E27FC236}">
                  <a16:creationId xmlns:a16="http://schemas.microsoft.com/office/drawing/2014/main" id="{50EE7F42-B2F5-1B7B-093E-8AAC948BD124}"/>
                </a:ext>
              </a:extLst>
            </p:cNvPr>
            <p:cNvSpPr/>
            <p:nvPr/>
          </p:nvSpPr>
          <p:spPr>
            <a:xfrm>
              <a:off x="4629675" y="3150689"/>
              <a:ext cx="401100" cy="1290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942;p70">
              <a:extLst>
                <a:ext uri="{FF2B5EF4-FFF2-40B4-BE49-F238E27FC236}">
                  <a16:creationId xmlns:a16="http://schemas.microsoft.com/office/drawing/2014/main" id="{68ACAC85-9048-FF28-2769-27AF00611BE0}"/>
                </a:ext>
              </a:extLst>
            </p:cNvPr>
            <p:cNvSpPr/>
            <p:nvPr/>
          </p:nvSpPr>
          <p:spPr>
            <a:xfrm>
              <a:off x="4626950" y="3144689"/>
              <a:ext cx="141000" cy="141000"/>
            </a:xfrm>
            <a:prstGeom prst="ellipse">
              <a:avLst/>
            </a:prstGeom>
            <a:solidFill>
              <a:srgbClr val="FBB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BBC05"/>
                </a:solidFill>
              </a:endParaRPr>
            </a:p>
          </p:txBody>
        </p:sp>
      </p:grpSp>
      <p:grpSp>
        <p:nvGrpSpPr>
          <p:cNvPr id="23" name="Google Shape;1943;p70">
            <a:extLst>
              <a:ext uri="{FF2B5EF4-FFF2-40B4-BE49-F238E27FC236}">
                <a16:creationId xmlns:a16="http://schemas.microsoft.com/office/drawing/2014/main" id="{3C610AC3-9999-014F-0983-678041843A3A}"/>
              </a:ext>
            </a:extLst>
          </p:cNvPr>
          <p:cNvGrpSpPr/>
          <p:nvPr/>
        </p:nvGrpSpPr>
        <p:grpSpPr>
          <a:xfrm flipH="1">
            <a:off x="1026258" y="3553775"/>
            <a:ext cx="401100" cy="141000"/>
            <a:chOff x="4629675" y="3792438"/>
            <a:chExt cx="401100" cy="141000"/>
          </a:xfrm>
        </p:grpSpPr>
        <p:sp>
          <p:nvSpPr>
            <p:cNvPr id="24" name="Google Shape;1944;p70">
              <a:extLst>
                <a:ext uri="{FF2B5EF4-FFF2-40B4-BE49-F238E27FC236}">
                  <a16:creationId xmlns:a16="http://schemas.microsoft.com/office/drawing/2014/main" id="{A8EE44C5-071D-EFD9-457D-7C266BB64A77}"/>
                </a:ext>
              </a:extLst>
            </p:cNvPr>
            <p:cNvSpPr/>
            <p:nvPr/>
          </p:nvSpPr>
          <p:spPr>
            <a:xfrm>
              <a:off x="4629675" y="3798438"/>
              <a:ext cx="401100" cy="1290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" name="Google Shape;1945;p70">
              <a:extLst>
                <a:ext uri="{FF2B5EF4-FFF2-40B4-BE49-F238E27FC236}">
                  <a16:creationId xmlns:a16="http://schemas.microsoft.com/office/drawing/2014/main" id="{7689AFC2-DDAC-978E-32DD-48ADF4A145AE}"/>
                </a:ext>
              </a:extLst>
            </p:cNvPr>
            <p:cNvSpPr/>
            <p:nvPr/>
          </p:nvSpPr>
          <p:spPr>
            <a:xfrm>
              <a:off x="4889775" y="3792438"/>
              <a:ext cx="141000" cy="141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1946;p70">
            <a:extLst>
              <a:ext uri="{FF2B5EF4-FFF2-40B4-BE49-F238E27FC236}">
                <a16:creationId xmlns:a16="http://schemas.microsoft.com/office/drawing/2014/main" id="{898D1E26-78F7-821E-15D7-9FC28A95CBC8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531189" y="3498245"/>
            <a:ext cx="2709216" cy="131580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l"/>
            <a:r>
              <a:rPr lang="pt-BR" dirty="0"/>
              <a:t>Problema 3:</a:t>
            </a:r>
          </a:p>
          <a:p>
            <a:pPr marL="0" indent="0" algn="l"/>
            <a:r>
              <a:rPr lang="pt-BR" dirty="0"/>
              <a:t>O </a:t>
            </a:r>
            <a:r>
              <a:rPr lang="pt-BR" dirty="0" err="1"/>
              <a:t>OpenSearch</a:t>
            </a:r>
            <a:r>
              <a:rPr lang="pt-BR" dirty="0"/>
              <a:t> só aceita requisições de no máximo 4mb</a:t>
            </a:r>
          </a:p>
        </p:txBody>
      </p:sp>
      <p:sp>
        <p:nvSpPr>
          <p:cNvPr id="27" name="Google Shape;1947;p70">
            <a:extLst>
              <a:ext uri="{FF2B5EF4-FFF2-40B4-BE49-F238E27FC236}">
                <a16:creationId xmlns:a16="http://schemas.microsoft.com/office/drawing/2014/main" id="{D7A9455E-6871-A26B-23E1-D867C836C6A5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1600829" y="3485018"/>
            <a:ext cx="2709216" cy="51508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Problema 4: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Subir arquivos duplicados</a:t>
            </a:r>
            <a:endParaRPr lang="en-US" dirty="0"/>
          </a:p>
        </p:txBody>
      </p:sp>
      <p:sp>
        <p:nvSpPr>
          <p:cNvPr id="28" name="Google Shape;1948;p70">
            <a:extLst>
              <a:ext uri="{FF2B5EF4-FFF2-40B4-BE49-F238E27FC236}">
                <a16:creationId xmlns:a16="http://schemas.microsoft.com/office/drawing/2014/main" id="{C2784312-AA7C-B157-212E-B886B1F6E100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4553706" y="2184524"/>
            <a:ext cx="3749100" cy="105838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Problema 2: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Lambdas possuem memória </a:t>
            </a:r>
            <a:r>
              <a:rPr lang="pt-BR" dirty="0" err="1"/>
              <a:t>ram</a:t>
            </a:r>
            <a:r>
              <a:rPr lang="pt-BR" dirty="0"/>
              <a:t> limitadas (</a:t>
            </a:r>
            <a:r>
              <a:rPr lang="pt-BR" dirty="0" err="1"/>
              <a:t>max</a:t>
            </a:r>
            <a:r>
              <a:rPr lang="pt-BR" dirty="0"/>
              <a:t> 15 GB), ou seja, não conseguimos ler arquivos grandes</a:t>
            </a:r>
            <a:endParaRPr lang="en-US" dirty="0"/>
          </a:p>
        </p:txBody>
      </p:sp>
      <p:sp>
        <p:nvSpPr>
          <p:cNvPr id="29" name="Google Shape;1949;p70">
            <a:extLst>
              <a:ext uri="{FF2B5EF4-FFF2-40B4-BE49-F238E27FC236}">
                <a16:creationId xmlns:a16="http://schemas.microsoft.com/office/drawing/2014/main" id="{816D3C52-2961-B915-53CB-5B51EA5DEEF3}"/>
              </a:ext>
            </a:extLst>
          </p:cNvPr>
          <p:cNvSpPr txBox="1">
            <a:spLocks noGrp="1"/>
          </p:cNvSpPr>
          <p:nvPr>
            <p:ph type="subTitle" idx="4"/>
          </p:nvPr>
        </p:nvSpPr>
        <p:spPr>
          <a:xfrm>
            <a:off x="4578838" y="1287549"/>
            <a:ext cx="3670264" cy="78880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Problema 1: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Lambdas só podem executar por no máximo 15 minutos</a:t>
            </a:r>
            <a:endParaRPr lang="en-US" dirty="0"/>
          </a:p>
        </p:txBody>
      </p:sp>
      <p:grpSp>
        <p:nvGrpSpPr>
          <p:cNvPr id="30" name="Google Shape;1950;p70">
            <a:extLst>
              <a:ext uri="{FF2B5EF4-FFF2-40B4-BE49-F238E27FC236}">
                <a16:creationId xmlns:a16="http://schemas.microsoft.com/office/drawing/2014/main" id="{752B830A-9419-9E06-9B96-F1ED302863C5}"/>
              </a:ext>
            </a:extLst>
          </p:cNvPr>
          <p:cNvGrpSpPr/>
          <p:nvPr/>
        </p:nvGrpSpPr>
        <p:grpSpPr>
          <a:xfrm>
            <a:off x="941571" y="1447596"/>
            <a:ext cx="2736300" cy="1852018"/>
            <a:chOff x="779350" y="1714118"/>
            <a:chExt cx="3774311" cy="2437957"/>
          </a:xfrm>
        </p:grpSpPr>
        <p:sp>
          <p:nvSpPr>
            <p:cNvPr id="31" name="Google Shape;1951;p70">
              <a:extLst>
                <a:ext uri="{FF2B5EF4-FFF2-40B4-BE49-F238E27FC236}">
                  <a16:creationId xmlns:a16="http://schemas.microsoft.com/office/drawing/2014/main" id="{DA90A27B-5D40-40EF-559F-C51611E379F4}"/>
                </a:ext>
              </a:extLst>
            </p:cNvPr>
            <p:cNvSpPr/>
            <p:nvPr/>
          </p:nvSpPr>
          <p:spPr>
            <a:xfrm>
              <a:off x="1351029" y="3296750"/>
              <a:ext cx="764750" cy="839271"/>
            </a:xfrm>
            <a:custGeom>
              <a:avLst/>
              <a:gdLst/>
              <a:ahLst/>
              <a:cxnLst/>
              <a:rect l="l" t="t" r="r" b="b"/>
              <a:pathLst>
                <a:path w="33891" h="36336" extrusionOk="0">
                  <a:moveTo>
                    <a:pt x="0" y="1"/>
                  </a:moveTo>
                  <a:lnTo>
                    <a:pt x="12098" y="36336"/>
                  </a:lnTo>
                  <a:cubicBezTo>
                    <a:pt x="19369" y="36125"/>
                    <a:pt x="26641" y="35788"/>
                    <a:pt x="33891" y="35767"/>
                  </a:cubicBezTo>
                  <a:lnTo>
                    <a:pt x="21076" y="312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952;p70">
              <a:extLst>
                <a:ext uri="{FF2B5EF4-FFF2-40B4-BE49-F238E27FC236}">
                  <a16:creationId xmlns:a16="http://schemas.microsoft.com/office/drawing/2014/main" id="{6D36C05F-56E9-6CEE-DB93-1D95963205C1}"/>
                </a:ext>
              </a:extLst>
            </p:cNvPr>
            <p:cNvSpPr/>
            <p:nvPr/>
          </p:nvSpPr>
          <p:spPr>
            <a:xfrm>
              <a:off x="1062825" y="3296750"/>
              <a:ext cx="590210" cy="842320"/>
            </a:xfrm>
            <a:custGeom>
              <a:avLst/>
              <a:gdLst/>
              <a:ahLst/>
              <a:cxnLst/>
              <a:rect l="l" t="t" r="r" b="b"/>
              <a:pathLst>
                <a:path w="26156" h="36468" extrusionOk="0">
                  <a:moveTo>
                    <a:pt x="26156" y="1"/>
                  </a:moveTo>
                  <a:lnTo>
                    <a:pt x="9337" y="3120"/>
                  </a:lnTo>
                  <a:lnTo>
                    <a:pt x="6260" y="7377"/>
                  </a:lnTo>
                  <a:cubicBezTo>
                    <a:pt x="2361" y="12773"/>
                    <a:pt x="211" y="16124"/>
                    <a:pt x="106" y="22784"/>
                  </a:cubicBezTo>
                  <a:lnTo>
                    <a:pt x="0" y="35682"/>
                  </a:lnTo>
                  <a:cubicBezTo>
                    <a:pt x="5333" y="36270"/>
                    <a:pt x="10696" y="36468"/>
                    <a:pt x="16075" y="36468"/>
                  </a:cubicBezTo>
                  <a:cubicBezTo>
                    <a:pt x="18603" y="36468"/>
                    <a:pt x="21135" y="36424"/>
                    <a:pt x="23669" y="36357"/>
                  </a:cubicBezTo>
                  <a:lnTo>
                    <a:pt x="261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953;p70">
              <a:extLst>
                <a:ext uri="{FF2B5EF4-FFF2-40B4-BE49-F238E27FC236}">
                  <a16:creationId xmlns:a16="http://schemas.microsoft.com/office/drawing/2014/main" id="{5897EE96-0244-8CF4-AEC6-3668E9D6EEF6}"/>
                </a:ext>
              </a:extLst>
            </p:cNvPr>
            <p:cNvSpPr/>
            <p:nvPr/>
          </p:nvSpPr>
          <p:spPr>
            <a:xfrm>
              <a:off x="1596424" y="3659443"/>
              <a:ext cx="158880" cy="422056"/>
            </a:xfrm>
            <a:custGeom>
              <a:avLst/>
              <a:gdLst/>
              <a:ahLst/>
              <a:cxnLst/>
              <a:rect l="l" t="t" r="r" b="b"/>
              <a:pathLst>
                <a:path w="7041" h="18704" extrusionOk="0">
                  <a:moveTo>
                    <a:pt x="6879" y="0"/>
                  </a:moveTo>
                  <a:cubicBezTo>
                    <a:pt x="6848" y="0"/>
                    <a:pt x="6816" y="11"/>
                    <a:pt x="6787" y="30"/>
                  </a:cubicBezTo>
                  <a:lnTo>
                    <a:pt x="780" y="5257"/>
                  </a:lnTo>
                  <a:cubicBezTo>
                    <a:pt x="738" y="5278"/>
                    <a:pt x="717" y="5320"/>
                    <a:pt x="717" y="5341"/>
                  </a:cubicBezTo>
                  <a:lnTo>
                    <a:pt x="1" y="18556"/>
                  </a:lnTo>
                  <a:cubicBezTo>
                    <a:pt x="1" y="18619"/>
                    <a:pt x="43" y="18703"/>
                    <a:pt x="127" y="18703"/>
                  </a:cubicBezTo>
                  <a:cubicBezTo>
                    <a:pt x="211" y="18703"/>
                    <a:pt x="275" y="18640"/>
                    <a:pt x="275" y="18577"/>
                  </a:cubicBezTo>
                  <a:lnTo>
                    <a:pt x="991" y="5425"/>
                  </a:lnTo>
                  <a:lnTo>
                    <a:pt x="6956" y="241"/>
                  </a:lnTo>
                  <a:cubicBezTo>
                    <a:pt x="7019" y="198"/>
                    <a:pt x="7040" y="114"/>
                    <a:pt x="6977" y="51"/>
                  </a:cubicBezTo>
                  <a:cubicBezTo>
                    <a:pt x="6954" y="16"/>
                    <a:pt x="6918" y="0"/>
                    <a:pt x="687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954;p70">
              <a:extLst>
                <a:ext uri="{FF2B5EF4-FFF2-40B4-BE49-F238E27FC236}">
                  <a16:creationId xmlns:a16="http://schemas.microsoft.com/office/drawing/2014/main" id="{FF47C96B-DCAC-CA45-4B79-8D864A1E2532}"/>
                </a:ext>
              </a:extLst>
            </p:cNvPr>
            <p:cNvSpPr/>
            <p:nvPr/>
          </p:nvSpPr>
          <p:spPr>
            <a:xfrm>
              <a:off x="1694403" y="2480893"/>
              <a:ext cx="783299" cy="669549"/>
            </a:xfrm>
            <a:custGeom>
              <a:avLst/>
              <a:gdLst/>
              <a:ahLst/>
              <a:cxnLst/>
              <a:rect l="l" t="t" r="r" b="b"/>
              <a:pathLst>
                <a:path w="34713" h="29672" extrusionOk="0">
                  <a:moveTo>
                    <a:pt x="7239" y="0"/>
                  </a:moveTo>
                  <a:cubicBezTo>
                    <a:pt x="5617" y="0"/>
                    <a:pt x="4002" y="617"/>
                    <a:pt x="2761" y="1823"/>
                  </a:cubicBezTo>
                  <a:cubicBezTo>
                    <a:pt x="0" y="4521"/>
                    <a:pt x="232" y="9010"/>
                    <a:pt x="3267" y="11412"/>
                  </a:cubicBezTo>
                  <a:lnTo>
                    <a:pt x="23606" y="28294"/>
                  </a:lnTo>
                  <a:cubicBezTo>
                    <a:pt x="24785" y="29227"/>
                    <a:pt x="26181" y="29671"/>
                    <a:pt x="27562" y="29671"/>
                  </a:cubicBezTo>
                  <a:cubicBezTo>
                    <a:pt x="29710" y="29671"/>
                    <a:pt x="31821" y="28596"/>
                    <a:pt x="33027" y="26608"/>
                  </a:cubicBezTo>
                  <a:cubicBezTo>
                    <a:pt x="34713" y="23826"/>
                    <a:pt x="34080" y="20243"/>
                    <a:pt x="31530" y="18220"/>
                  </a:cubicBezTo>
                  <a:lnTo>
                    <a:pt x="11171" y="1359"/>
                  </a:lnTo>
                  <a:cubicBezTo>
                    <a:pt x="10007" y="448"/>
                    <a:pt x="8620" y="0"/>
                    <a:pt x="72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955;p70">
              <a:extLst>
                <a:ext uri="{FF2B5EF4-FFF2-40B4-BE49-F238E27FC236}">
                  <a16:creationId xmlns:a16="http://schemas.microsoft.com/office/drawing/2014/main" id="{0A9A7226-54FA-2139-F67A-D06C5BD97E28}"/>
                </a:ext>
              </a:extLst>
            </p:cNvPr>
            <p:cNvSpPr/>
            <p:nvPr/>
          </p:nvSpPr>
          <p:spPr>
            <a:xfrm>
              <a:off x="2514793" y="2237231"/>
              <a:ext cx="136518" cy="84574"/>
            </a:xfrm>
            <a:custGeom>
              <a:avLst/>
              <a:gdLst/>
              <a:ahLst/>
              <a:cxnLst/>
              <a:rect l="l" t="t" r="r" b="b"/>
              <a:pathLst>
                <a:path w="6050" h="3748" extrusionOk="0">
                  <a:moveTo>
                    <a:pt x="5018" y="1"/>
                  </a:moveTo>
                  <a:cubicBezTo>
                    <a:pt x="4876" y="1"/>
                    <a:pt x="4731" y="34"/>
                    <a:pt x="4595" y="102"/>
                  </a:cubicBezTo>
                  <a:lnTo>
                    <a:pt x="1" y="2357"/>
                  </a:lnTo>
                  <a:lnTo>
                    <a:pt x="3752" y="3748"/>
                  </a:lnTo>
                  <a:lnTo>
                    <a:pt x="5712" y="1598"/>
                  </a:lnTo>
                  <a:cubicBezTo>
                    <a:pt x="6028" y="1282"/>
                    <a:pt x="6049" y="776"/>
                    <a:pt x="5797" y="418"/>
                  </a:cubicBezTo>
                  <a:cubicBezTo>
                    <a:pt x="5611" y="146"/>
                    <a:pt x="5319" y="1"/>
                    <a:pt x="5018" y="1"/>
                  </a:cubicBezTo>
                  <a:close/>
                </a:path>
              </a:pathLst>
            </a:custGeom>
            <a:solidFill>
              <a:srgbClr val="FF8A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956;p70">
              <a:extLst>
                <a:ext uri="{FF2B5EF4-FFF2-40B4-BE49-F238E27FC236}">
                  <a16:creationId xmlns:a16="http://schemas.microsoft.com/office/drawing/2014/main" id="{FA931BFD-C559-AE96-B29D-4A35CD06C38C}"/>
                </a:ext>
              </a:extLst>
            </p:cNvPr>
            <p:cNvSpPr/>
            <p:nvPr/>
          </p:nvSpPr>
          <p:spPr>
            <a:xfrm>
              <a:off x="2404945" y="2248446"/>
              <a:ext cx="446584" cy="248847"/>
            </a:xfrm>
            <a:custGeom>
              <a:avLst/>
              <a:gdLst/>
              <a:ahLst/>
              <a:cxnLst/>
              <a:rect l="l" t="t" r="r" b="b"/>
              <a:pathLst>
                <a:path w="19791" h="11028" extrusionOk="0">
                  <a:moveTo>
                    <a:pt x="19019" y="1"/>
                  </a:moveTo>
                  <a:cubicBezTo>
                    <a:pt x="18954" y="1"/>
                    <a:pt x="18887" y="9"/>
                    <a:pt x="18821" y="26"/>
                  </a:cubicBezTo>
                  <a:cubicBezTo>
                    <a:pt x="13386" y="1398"/>
                    <a:pt x="9662" y="1973"/>
                    <a:pt x="6503" y="1973"/>
                  </a:cubicBezTo>
                  <a:cubicBezTo>
                    <a:pt x="5681" y="1973"/>
                    <a:pt x="4897" y="1934"/>
                    <a:pt x="4131" y="1860"/>
                  </a:cubicBezTo>
                  <a:cubicBezTo>
                    <a:pt x="4041" y="1851"/>
                    <a:pt x="3952" y="1847"/>
                    <a:pt x="3863" y="1847"/>
                  </a:cubicBezTo>
                  <a:cubicBezTo>
                    <a:pt x="2415" y="1847"/>
                    <a:pt x="1163" y="2960"/>
                    <a:pt x="885" y="4410"/>
                  </a:cubicBezTo>
                  <a:lnTo>
                    <a:pt x="0" y="9068"/>
                  </a:lnTo>
                  <a:lnTo>
                    <a:pt x="5712" y="11028"/>
                  </a:lnTo>
                  <a:lnTo>
                    <a:pt x="6934" y="6686"/>
                  </a:lnTo>
                  <a:cubicBezTo>
                    <a:pt x="7161" y="6694"/>
                    <a:pt x="7384" y="6698"/>
                    <a:pt x="7604" y="6698"/>
                  </a:cubicBezTo>
                  <a:cubicBezTo>
                    <a:pt x="13300" y="6698"/>
                    <a:pt x="16832" y="4143"/>
                    <a:pt x="18800" y="2703"/>
                  </a:cubicBezTo>
                  <a:cubicBezTo>
                    <a:pt x="19411" y="2260"/>
                    <a:pt x="19790" y="1544"/>
                    <a:pt x="19790" y="764"/>
                  </a:cubicBezTo>
                  <a:cubicBezTo>
                    <a:pt x="19790" y="327"/>
                    <a:pt x="19429" y="1"/>
                    <a:pt x="19019" y="1"/>
                  </a:cubicBezTo>
                  <a:close/>
                </a:path>
              </a:pathLst>
            </a:custGeom>
            <a:solidFill>
              <a:srgbClr val="FFA2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957;p70">
              <a:extLst>
                <a:ext uri="{FF2B5EF4-FFF2-40B4-BE49-F238E27FC236}">
                  <a16:creationId xmlns:a16="http://schemas.microsoft.com/office/drawing/2014/main" id="{15050E2B-35F9-627F-EE6D-608697C673DE}"/>
                </a:ext>
              </a:extLst>
            </p:cNvPr>
            <p:cNvSpPr/>
            <p:nvPr/>
          </p:nvSpPr>
          <p:spPr>
            <a:xfrm>
              <a:off x="2157627" y="2439734"/>
              <a:ext cx="425192" cy="599733"/>
            </a:xfrm>
            <a:custGeom>
              <a:avLst/>
              <a:gdLst/>
              <a:ahLst/>
              <a:cxnLst/>
              <a:rect l="l" t="t" r="r" b="b"/>
              <a:pathLst>
                <a:path w="18843" h="26578" extrusionOk="0">
                  <a:moveTo>
                    <a:pt x="8789" y="1"/>
                  </a:moveTo>
                  <a:lnTo>
                    <a:pt x="0" y="22067"/>
                  </a:lnTo>
                  <a:lnTo>
                    <a:pt x="13447" y="26578"/>
                  </a:lnTo>
                  <a:lnTo>
                    <a:pt x="18842" y="1876"/>
                  </a:lnTo>
                  <a:lnTo>
                    <a:pt x="878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958;p70">
              <a:extLst>
                <a:ext uri="{FF2B5EF4-FFF2-40B4-BE49-F238E27FC236}">
                  <a16:creationId xmlns:a16="http://schemas.microsoft.com/office/drawing/2014/main" id="{A8D71A67-A1F7-5E2F-1C48-88F9CA74CEDA}"/>
                </a:ext>
              </a:extLst>
            </p:cNvPr>
            <p:cNvSpPr/>
            <p:nvPr/>
          </p:nvSpPr>
          <p:spPr>
            <a:xfrm>
              <a:off x="1086105" y="2473514"/>
              <a:ext cx="818026" cy="893619"/>
            </a:xfrm>
            <a:custGeom>
              <a:avLst/>
              <a:gdLst/>
              <a:ahLst/>
              <a:cxnLst/>
              <a:rect l="l" t="t" r="r" b="b"/>
              <a:pathLst>
                <a:path w="36252" h="39602" extrusionOk="0">
                  <a:moveTo>
                    <a:pt x="28306" y="0"/>
                  </a:moveTo>
                  <a:lnTo>
                    <a:pt x="10792" y="506"/>
                  </a:lnTo>
                  <a:lnTo>
                    <a:pt x="1813" y="1791"/>
                  </a:lnTo>
                  <a:lnTo>
                    <a:pt x="1" y="11339"/>
                  </a:lnTo>
                  <a:lnTo>
                    <a:pt x="8305" y="39602"/>
                  </a:lnTo>
                  <a:lnTo>
                    <a:pt x="32816" y="39602"/>
                  </a:lnTo>
                  <a:lnTo>
                    <a:pt x="36252" y="10306"/>
                  </a:lnTo>
                  <a:lnTo>
                    <a:pt x="34250" y="316"/>
                  </a:lnTo>
                  <a:lnTo>
                    <a:pt x="283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959;p70">
              <a:extLst>
                <a:ext uri="{FF2B5EF4-FFF2-40B4-BE49-F238E27FC236}">
                  <a16:creationId xmlns:a16="http://schemas.microsoft.com/office/drawing/2014/main" id="{E21C9741-E173-84C9-7950-AE68F68C8F66}"/>
                </a:ext>
              </a:extLst>
            </p:cNvPr>
            <p:cNvSpPr/>
            <p:nvPr/>
          </p:nvSpPr>
          <p:spPr>
            <a:xfrm>
              <a:off x="1859424" y="2735454"/>
              <a:ext cx="48063" cy="284996"/>
            </a:xfrm>
            <a:custGeom>
              <a:avLst/>
              <a:gdLst/>
              <a:ahLst/>
              <a:cxnLst/>
              <a:rect l="l" t="t" r="r" b="b"/>
              <a:pathLst>
                <a:path w="2130" h="12630" extrusionOk="0">
                  <a:moveTo>
                    <a:pt x="1970" y="1"/>
                  </a:moveTo>
                  <a:cubicBezTo>
                    <a:pt x="1902" y="1"/>
                    <a:pt x="1853" y="56"/>
                    <a:pt x="1834" y="110"/>
                  </a:cubicBezTo>
                  <a:lnTo>
                    <a:pt x="22" y="12461"/>
                  </a:lnTo>
                  <a:cubicBezTo>
                    <a:pt x="1" y="12545"/>
                    <a:pt x="43" y="12608"/>
                    <a:pt x="127" y="12608"/>
                  </a:cubicBezTo>
                  <a:cubicBezTo>
                    <a:pt x="127" y="12629"/>
                    <a:pt x="148" y="12629"/>
                    <a:pt x="148" y="12629"/>
                  </a:cubicBezTo>
                  <a:cubicBezTo>
                    <a:pt x="211" y="12629"/>
                    <a:pt x="275" y="12566"/>
                    <a:pt x="275" y="12503"/>
                  </a:cubicBezTo>
                  <a:lnTo>
                    <a:pt x="2108" y="152"/>
                  </a:lnTo>
                  <a:cubicBezTo>
                    <a:pt x="2129" y="89"/>
                    <a:pt x="2066" y="5"/>
                    <a:pt x="2003" y="5"/>
                  </a:cubicBezTo>
                  <a:cubicBezTo>
                    <a:pt x="1992" y="2"/>
                    <a:pt x="1981" y="1"/>
                    <a:pt x="197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960;p70">
              <a:extLst>
                <a:ext uri="{FF2B5EF4-FFF2-40B4-BE49-F238E27FC236}">
                  <a16:creationId xmlns:a16="http://schemas.microsoft.com/office/drawing/2014/main" id="{4DAFE0DB-6515-F4A1-26DB-C4E1302BE97B}"/>
                </a:ext>
              </a:extLst>
            </p:cNvPr>
            <p:cNvSpPr/>
            <p:nvPr/>
          </p:nvSpPr>
          <p:spPr>
            <a:xfrm>
              <a:off x="1021432" y="2880618"/>
              <a:ext cx="684870" cy="769038"/>
            </a:xfrm>
            <a:custGeom>
              <a:avLst/>
              <a:gdLst/>
              <a:ahLst/>
              <a:cxnLst/>
              <a:rect l="l" t="t" r="r" b="b"/>
              <a:pathLst>
                <a:path w="30351" h="34081" extrusionOk="0">
                  <a:moveTo>
                    <a:pt x="8895" y="0"/>
                  </a:moveTo>
                  <a:lnTo>
                    <a:pt x="1" y="27020"/>
                  </a:lnTo>
                  <a:lnTo>
                    <a:pt x="21456" y="34080"/>
                  </a:lnTo>
                  <a:lnTo>
                    <a:pt x="30350" y="7082"/>
                  </a:lnTo>
                  <a:lnTo>
                    <a:pt x="88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961;p70">
              <a:extLst>
                <a:ext uri="{FF2B5EF4-FFF2-40B4-BE49-F238E27FC236}">
                  <a16:creationId xmlns:a16="http://schemas.microsoft.com/office/drawing/2014/main" id="{C92C7022-25E6-AC3E-A6D0-2105507555A5}"/>
                </a:ext>
              </a:extLst>
            </p:cNvPr>
            <p:cNvSpPr/>
            <p:nvPr/>
          </p:nvSpPr>
          <p:spPr>
            <a:xfrm>
              <a:off x="1383834" y="3209578"/>
              <a:ext cx="302484" cy="272811"/>
            </a:xfrm>
            <a:custGeom>
              <a:avLst/>
              <a:gdLst/>
              <a:ahLst/>
              <a:cxnLst/>
              <a:rect l="l" t="t" r="r" b="b"/>
              <a:pathLst>
                <a:path w="13405" h="12090" extrusionOk="0">
                  <a:moveTo>
                    <a:pt x="6692" y="0"/>
                  </a:moveTo>
                  <a:cubicBezTo>
                    <a:pt x="5071" y="0"/>
                    <a:pt x="3457" y="645"/>
                    <a:pt x="2277" y="1925"/>
                  </a:cubicBezTo>
                  <a:cubicBezTo>
                    <a:pt x="1" y="4370"/>
                    <a:pt x="148" y="8205"/>
                    <a:pt x="2593" y="10482"/>
                  </a:cubicBezTo>
                  <a:cubicBezTo>
                    <a:pt x="3758" y="11556"/>
                    <a:pt x="5234" y="12090"/>
                    <a:pt x="6706" y="12090"/>
                  </a:cubicBezTo>
                  <a:cubicBezTo>
                    <a:pt x="8324" y="12090"/>
                    <a:pt x="9937" y="11445"/>
                    <a:pt x="11129" y="10165"/>
                  </a:cubicBezTo>
                  <a:cubicBezTo>
                    <a:pt x="13405" y="7721"/>
                    <a:pt x="13257" y="3885"/>
                    <a:pt x="10813" y="1609"/>
                  </a:cubicBezTo>
                  <a:cubicBezTo>
                    <a:pt x="9648" y="534"/>
                    <a:pt x="8167" y="0"/>
                    <a:pt x="6692" y="0"/>
                  </a:cubicBezTo>
                  <a:close/>
                </a:path>
              </a:pathLst>
            </a:custGeom>
            <a:solidFill>
              <a:srgbClr val="FFA2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962;p70">
              <a:extLst>
                <a:ext uri="{FF2B5EF4-FFF2-40B4-BE49-F238E27FC236}">
                  <a16:creationId xmlns:a16="http://schemas.microsoft.com/office/drawing/2014/main" id="{680DC835-AE72-378A-B7D4-56B2D5AE6686}"/>
                </a:ext>
              </a:extLst>
            </p:cNvPr>
            <p:cNvSpPr/>
            <p:nvPr/>
          </p:nvSpPr>
          <p:spPr>
            <a:xfrm>
              <a:off x="935345" y="3086054"/>
              <a:ext cx="516987" cy="378596"/>
            </a:xfrm>
            <a:custGeom>
              <a:avLst/>
              <a:gdLst/>
              <a:ahLst/>
              <a:cxnLst/>
              <a:rect l="l" t="t" r="r" b="b"/>
              <a:pathLst>
                <a:path w="22911" h="16778" extrusionOk="0">
                  <a:moveTo>
                    <a:pt x="591" y="1"/>
                  </a:moveTo>
                  <a:lnTo>
                    <a:pt x="1" y="13827"/>
                  </a:lnTo>
                  <a:lnTo>
                    <a:pt x="22510" y="16778"/>
                  </a:lnTo>
                  <a:lnTo>
                    <a:pt x="22911" y="6366"/>
                  </a:lnTo>
                  <a:lnTo>
                    <a:pt x="59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963;p70">
              <a:extLst>
                <a:ext uri="{FF2B5EF4-FFF2-40B4-BE49-F238E27FC236}">
                  <a16:creationId xmlns:a16="http://schemas.microsoft.com/office/drawing/2014/main" id="{8D7BD641-6B4B-A984-DBD9-B755065F5395}"/>
                </a:ext>
              </a:extLst>
            </p:cNvPr>
            <p:cNvSpPr/>
            <p:nvPr/>
          </p:nvSpPr>
          <p:spPr>
            <a:xfrm>
              <a:off x="779350" y="2513839"/>
              <a:ext cx="531722" cy="884255"/>
            </a:xfrm>
            <a:custGeom>
              <a:avLst/>
              <a:gdLst/>
              <a:ahLst/>
              <a:cxnLst/>
              <a:rect l="l" t="t" r="r" b="b"/>
              <a:pathLst>
                <a:path w="23564" h="39187" extrusionOk="0">
                  <a:moveTo>
                    <a:pt x="16491" y="1"/>
                  </a:moveTo>
                  <a:cubicBezTo>
                    <a:pt x="13861" y="1"/>
                    <a:pt x="11360" y="1632"/>
                    <a:pt x="10434" y="4304"/>
                  </a:cubicBezTo>
                  <a:lnTo>
                    <a:pt x="1244" y="30670"/>
                  </a:lnTo>
                  <a:cubicBezTo>
                    <a:pt x="1" y="34295"/>
                    <a:pt x="2193" y="38215"/>
                    <a:pt x="5944" y="39037"/>
                  </a:cubicBezTo>
                  <a:cubicBezTo>
                    <a:pt x="6402" y="39138"/>
                    <a:pt x="6861" y="39187"/>
                    <a:pt x="7315" y="39187"/>
                  </a:cubicBezTo>
                  <a:cubicBezTo>
                    <a:pt x="9989" y="39187"/>
                    <a:pt x="12462" y="37496"/>
                    <a:pt x="13363" y="34864"/>
                  </a:cubicBezTo>
                  <a:lnTo>
                    <a:pt x="22510" y="8477"/>
                  </a:lnTo>
                  <a:cubicBezTo>
                    <a:pt x="23564" y="5463"/>
                    <a:pt x="22194" y="2133"/>
                    <a:pt x="19349" y="679"/>
                  </a:cubicBezTo>
                  <a:cubicBezTo>
                    <a:pt x="18426" y="217"/>
                    <a:pt x="17450" y="1"/>
                    <a:pt x="164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964;p70">
              <a:extLst>
                <a:ext uri="{FF2B5EF4-FFF2-40B4-BE49-F238E27FC236}">
                  <a16:creationId xmlns:a16="http://schemas.microsoft.com/office/drawing/2014/main" id="{AFCE37A6-F6E0-491F-6AAC-771256F7DE0A}"/>
                </a:ext>
              </a:extLst>
            </p:cNvPr>
            <p:cNvSpPr/>
            <p:nvPr/>
          </p:nvSpPr>
          <p:spPr>
            <a:xfrm>
              <a:off x="1171245" y="2723969"/>
              <a:ext cx="112261" cy="310269"/>
            </a:xfrm>
            <a:custGeom>
              <a:avLst/>
              <a:gdLst/>
              <a:ahLst/>
              <a:cxnLst/>
              <a:rect l="l" t="t" r="r" b="b"/>
              <a:pathLst>
                <a:path w="4975" h="13750" extrusionOk="0">
                  <a:moveTo>
                    <a:pt x="4810" y="1"/>
                  </a:moveTo>
                  <a:cubicBezTo>
                    <a:pt x="4749" y="1"/>
                    <a:pt x="4696" y="28"/>
                    <a:pt x="4679" y="92"/>
                  </a:cubicBezTo>
                  <a:lnTo>
                    <a:pt x="22" y="13581"/>
                  </a:lnTo>
                  <a:cubicBezTo>
                    <a:pt x="1" y="13644"/>
                    <a:pt x="43" y="13729"/>
                    <a:pt x="106" y="13750"/>
                  </a:cubicBezTo>
                  <a:lnTo>
                    <a:pt x="148" y="13750"/>
                  </a:lnTo>
                  <a:cubicBezTo>
                    <a:pt x="211" y="13750"/>
                    <a:pt x="275" y="13708"/>
                    <a:pt x="275" y="13665"/>
                  </a:cubicBezTo>
                  <a:lnTo>
                    <a:pt x="4953" y="177"/>
                  </a:lnTo>
                  <a:cubicBezTo>
                    <a:pt x="4975" y="113"/>
                    <a:pt x="4932" y="29"/>
                    <a:pt x="4869" y="8"/>
                  </a:cubicBezTo>
                  <a:cubicBezTo>
                    <a:pt x="4849" y="3"/>
                    <a:pt x="4829" y="1"/>
                    <a:pt x="481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965;p70">
              <a:extLst>
                <a:ext uri="{FF2B5EF4-FFF2-40B4-BE49-F238E27FC236}">
                  <a16:creationId xmlns:a16="http://schemas.microsoft.com/office/drawing/2014/main" id="{AE079174-BB71-866E-E8FA-32D533929068}"/>
                </a:ext>
              </a:extLst>
            </p:cNvPr>
            <p:cNvSpPr/>
            <p:nvPr/>
          </p:nvSpPr>
          <p:spPr>
            <a:xfrm>
              <a:off x="1020485" y="1960624"/>
              <a:ext cx="380491" cy="477047"/>
            </a:xfrm>
            <a:custGeom>
              <a:avLst/>
              <a:gdLst/>
              <a:ahLst/>
              <a:cxnLst/>
              <a:rect l="l" t="t" r="r" b="b"/>
              <a:pathLst>
                <a:path w="16862" h="21141" extrusionOk="0">
                  <a:moveTo>
                    <a:pt x="16387" y="0"/>
                  </a:moveTo>
                  <a:cubicBezTo>
                    <a:pt x="14329" y="0"/>
                    <a:pt x="6204" y="401"/>
                    <a:pt x="4679" y="6648"/>
                  </a:cubicBezTo>
                  <a:cubicBezTo>
                    <a:pt x="2930" y="13835"/>
                    <a:pt x="3520" y="16743"/>
                    <a:pt x="0" y="19673"/>
                  </a:cubicBezTo>
                  <a:cubicBezTo>
                    <a:pt x="0" y="19673"/>
                    <a:pt x="3517" y="21140"/>
                    <a:pt x="7101" y="21140"/>
                  </a:cubicBezTo>
                  <a:cubicBezTo>
                    <a:pt x="10509" y="21140"/>
                    <a:pt x="13978" y="19813"/>
                    <a:pt x="14543" y="14636"/>
                  </a:cubicBezTo>
                  <a:cubicBezTo>
                    <a:pt x="14648" y="13730"/>
                    <a:pt x="14585" y="12823"/>
                    <a:pt x="14438" y="11917"/>
                  </a:cubicBezTo>
                  <a:cubicBezTo>
                    <a:pt x="14016" y="9641"/>
                    <a:pt x="13321" y="4351"/>
                    <a:pt x="15323" y="3381"/>
                  </a:cubicBezTo>
                  <a:lnTo>
                    <a:pt x="16861" y="9"/>
                  </a:lnTo>
                  <a:cubicBezTo>
                    <a:pt x="16861" y="9"/>
                    <a:pt x="16690" y="0"/>
                    <a:pt x="1638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966;p70">
              <a:extLst>
                <a:ext uri="{FF2B5EF4-FFF2-40B4-BE49-F238E27FC236}">
                  <a16:creationId xmlns:a16="http://schemas.microsoft.com/office/drawing/2014/main" id="{74F7A28D-C784-8516-B094-EBA27B4864EB}"/>
                </a:ext>
              </a:extLst>
            </p:cNvPr>
            <p:cNvSpPr/>
            <p:nvPr/>
          </p:nvSpPr>
          <p:spPr>
            <a:xfrm>
              <a:off x="1254466" y="1908249"/>
              <a:ext cx="194555" cy="171517"/>
            </a:xfrm>
            <a:custGeom>
              <a:avLst/>
              <a:gdLst/>
              <a:ahLst/>
              <a:cxnLst/>
              <a:rect l="l" t="t" r="r" b="b"/>
              <a:pathLst>
                <a:path w="8622" h="7601" extrusionOk="0">
                  <a:moveTo>
                    <a:pt x="4317" y="1"/>
                  </a:moveTo>
                  <a:cubicBezTo>
                    <a:pt x="3841" y="1"/>
                    <a:pt x="3357" y="92"/>
                    <a:pt x="2888" y="286"/>
                  </a:cubicBezTo>
                  <a:cubicBezTo>
                    <a:pt x="928" y="1065"/>
                    <a:pt x="1" y="3278"/>
                    <a:pt x="781" y="5217"/>
                  </a:cubicBezTo>
                  <a:cubicBezTo>
                    <a:pt x="1390" y="6708"/>
                    <a:pt x="2815" y="7601"/>
                    <a:pt x="4315" y="7601"/>
                  </a:cubicBezTo>
                  <a:cubicBezTo>
                    <a:pt x="4788" y="7601"/>
                    <a:pt x="5269" y="7512"/>
                    <a:pt x="5734" y="7325"/>
                  </a:cubicBezTo>
                  <a:cubicBezTo>
                    <a:pt x="7673" y="6524"/>
                    <a:pt x="8621" y="4311"/>
                    <a:pt x="7820" y="2372"/>
                  </a:cubicBezTo>
                  <a:cubicBezTo>
                    <a:pt x="7229" y="902"/>
                    <a:pt x="5813" y="1"/>
                    <a:pt x="43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967;p70">
              <a:extLst>
                <a:ext uri="{FF2B5EF4-FFF2-40B4-BE49-F238E27FC236}">
                  <a16:creationId xmlns:a16="http://schemas.microsoft.com/office/drawing/2014/main" id="{6E6542A2-DBF8-70FB-F223-06AD213F8323}"/>
                </a:ext>
              </a:extLst>
            </p:cNvPr>
            <p:cNvSpPr/>
            <p:nvPr/>
          </p:nvSpPr>
          <p:spPr>
            <a:xfrm>
              <a:off x="1284907" y="1715404"/>
              <a:ext cx="518408" cy="462763"/>
            </a:xfrm>
            <a:custGeom>
              <a:avLst/>
              <a:gdLst/>
              <a:ahLst/>
              <a:cxnLst/>
              <a:rect l="l" t="t" r="r" b="b"/>
              <a:pathLst>
                <a:path w="22974" h="20508" extrusionOk="0">
                  <a:moveTo>
                    <a:pt x="11487" y="1"/>
                  </a:moveTo>
                  <a:cubicBezTo>
                    <a:pt x="5143" y="1"/>
                    <a:pt x="1" y="4595"/>
                    <a:pt x="1" y="10265"/>
                  </a:cubicBezTo>
                  <a:cubicBezTo>
                    <a:pt x="1" y="15913"/>
                    <a:pt x="5143" y="20508"/>
                    <a:pt x="11487" y="20508"/>
                  </a:cubicBezTo>
                  <a:cubicBezTo>
                    <a:pt x="17831" y="20508"/>
                    <a:pt x="22974" y="15913"/>
                    <a:pt x="22974" y="10265"/>
                  </a:cubicBezTo>
                  <a:cubicBezTo>
                    <a:pt x="22974" y="4595"/>
                    <a:pt x="17831" y="1"/>
                    <a:pt x="1148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968;p70">
              <a:extLst>
                <a:ext uri="{FF2B5EF4-FFF2-40B4-BE49-F238E27FC236}">
                  <a16:creationId xmlns:a16="http://schemas.microsoft.com/office/drawing/2014/main" id="{3DFA56B2-877A-9833-FC53-5E4900027548}"/>
                </a:ext>
              </a:extLst>
            </p:cNvPr>
            <p:cNvSpPr/>
            <p:nvPr/>
          </p:nvSpPr>
          <p:spPr>
            <a:xfrm>
              <a:off x="1690115" y="2011576"/>
              <a:ext cx="157910" cy="150554"/>
            </a:xfrm>
            <a:custGeom>
              <a:avLst/>
              <a:gdLst/>
              <a:ahLst/>
              <a:cxnLst/>
              <a:rect l="l" t="t" r="r" b="b"/>
              <a:pathLst>
                <a:path w="6998" h="6672" extrusionOk="0">
                  <a:moveTo>
                    <a:pt x="3670" y="1"/>
                  </a:moveTo>
                  <a:cubicBezTo>
                    <a:pt x="1957" y="1"/>
                    <a:pt x="208" y="1377"/>
                    <a:pt x="106" y="3146"/>
                  </a:cubicBezTo>
                  <a:cubicBezTo>
                    <a:pt x="1" y="4980"/>
                    <a:pt x="1349" y="6561"/>
                    <a:pt x="3141" y="6666"/>
                  </a:cubicBezTo>
                  <a:cubicBezTo>
                    <a:pt x="3203" y="6670"/>
                    <a:pt x="3266" y="6672"/>
                    <a:pt x="3328" y="6672"/>
                  </a:cubicBezTo>
                  <a:cubicBezTo>
                    <a:pt x="5041" y="6672"/>
                    <a:pt x="6791" y="5295"/>
                    <a:pt x="6892" y="3526"/>
                  </a:cubicBezTo>
                  <a:cubicBezTo>
                    <a:pt x="6998" y="1692"/>
                    <a:pt x="5628" y="112"/>
                    <a:pt x="3858" y="6"/>
                  </a:cubicBezTo>
                  <a:cubicBezTo>
                    <a:pt x="3795" y="2"/>
                    <a:pt x="3733" y="1"/>
                    <a:pt x="3670" y="1"/>
                  </a:cubicBezTo>
                  <a:close/>
                </a:path>
              </a:pathLst>
            </a:custGeom>
            <a:solidFill>
              <a:srgbClr val="FF8A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969;p70">
              <a:extLst>
                <a:ext uri="{FF2B5EF4-FFF2-40B4-BE49-F238E27FC236}">
                  <a16:creationId xmlns:a16="http://schemas.microsoft.com/office/drawing/2014/main" id="{E5E4F569-AF55-E5CA-0921-E6BDE337FD34}"/>
                </a:ext>
              </a:extLst>
            </p:cNvPr>
            <p:cNvSpPr/>
            <p:nvPr/>
          </p:nvSpPr>
          <p:spPr>
            <a:xfrm>
              <a:off x="1453268" y="2192913"/>
              <a:ext cx="205003" cy="362890"/>
            </a:xfrm>
            <a:custGeom>
              <a:avLst/>
              <a:gdLst/>
              <a:ahLst/>
              <a:cxnLst/>
              <a:rect l="l" t="t" r="r" b="b"/>
              <a:pathLst>
                <a:path w="9085" h="16082" extrusionOk="0">
                  <a:moveTo>
                    <a:pt x="528" y="0"/>
                  </a:moveTo>
                  <a:lnTo>
                    <a:pt x="64" y="12540"/>
                  </a:lnTo>
                  <a:cubicBezTo>
                    <a:pt x="1" y="15006"/>
                    <a:pt x="2509" y="16081"/>
                    <a:pt x="4785" y="16081"/>
                  </a:cubicBezTo>
                  <a:cubicBezTo>
                    <a:pt x="7441" y="16081"/>
                    <a:pt x="9085" y="14564"/>
                    <a:pt x="9063" y="11761"/>
                  </a:cubicBezTo>
                  <a:lnTo>
                    <a:pt x="8979" y="3815"/>
                  </a:lnTo>
                  <a:lnTo>
                    <a:pt x="528" y="0"/>
                  </a:lnTo>
                  <a:close/>
                </a:path>
              </a:pathLst>
            </a:custGeom>
            <a:solidFill>
              <a:srgbClr val="FFA2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970;p70">
              <a:extLst>
                <a:ext uri="{FF2B5EF4-FFF2-40B4-BE49-F238E27FC236}">
                  <a16:creationId xmlns:a16="http://schemas.microsoft.com/office/drawing/2014/main" id="{11D3708C-2AC0-A7A6-CA16-F6E60A20F8AD}"/>
                </a:ext>
              </a:extLst>
            </p:cNvPr>
            <p:cNvSpPr/>
            <p:nvPr/>
          </p:nvSpPr>
          <p:spPr>
            <a:xfrm>
              <a:off x="1462317" y="2240684"/>
              <a:ext cx="195481" cy="149132"/>
            </a:xfrm>
            <a:custGeom>
              <a:avLst/>
              <a:gdLst/>
              <a:ahLst/>
              <a:cxnLst/>
              <a:rect l="l" t="t" r="r" b="b"/>
              <a:pathLst>
                <a:path w="8663" h="6609" extrusionOk="0">
                  <a:moveTo>
                    <a:pt x="2613" y="1"/>
                  </a:moveTo>
                  <a:cubicBezTo>
                    <a:pt x="1201" y="1"/>
                    <a:pt x="76" y="274"/>
                    <a:pt x="0" y="1129"/>
                  </a:cubicBezTo>
                  <a:lnTo>
                    <a:pt x="8662" y="6609"/>
                  </a:lnTo>
                  <a:lnTo>
                    <a:pt x="8662" y="6609"/>
                  </a:lnTo>
                  <a:lnTo>
                    <a:pt x="8578" y="876"/>
                  </a:lnTo>
                  <a:cubicBezTo>
                    <a:pt x="8578" y="876"/>
                    <a:pt x="5137" y="1"/>
                    <a:pt x="2613" y="1"/>
                  </a:cubicBezTo>
                  <a:close/>
                </a:path>
              </a:pathLst>
            </a:custGeom>
            <a:solidFill>
              <a:srgbClr val="321C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971;p70">
              <a:extLst>
                <a:ext uri="{FF2B5EF4-FFF2-40B4-BE49-F238E27FC236}">
                  <a16:creationId xmlns:a16="http://schemas.microsoft.com/office/drawing/2014/main" id="{4648AC3E-8AD7-2C84-574F-A17CE3E47FC5}"/>
                </a:ext>
              </a:extLst>
            </p:cNvPr>
            <p:cNvSpPr/>
            <p:nvPr/>
          </p:nvSpPr>
          <p:spPr>
            <a:xfrm>
              <a:off x="1356733" y="1772585"/>
              <a:ext cx="440401" cy="540657"/>
            </a:xfrm>
            <a:custGeom>
              <a:avLst/>
              <a:gdLst/>
              <a:ahLst/>
              <a:cxnLst/>
              <a:rect l="l" t="t" r="r" b="b"/>
              <a:pathLst>
                <a:path w="19517" h="23960" extrusionOk="0">
                  <a:moveTo>
                    <a:pt x="10742" y="1"/>
                  </a:moveTo>
                  <a:cubicBezTo>
                    <a:pt x="6061" y="1"/>
                    <a:pt x="284" y="3655"/>
                    <a:pt x="0" y="8384"/>
                  </a:cubicBezTo>
                  <a:lnTo>
                    <a:pt x="1265" y="14602"/>
                  </a:lnTo>
                  <a:cubicBezTo>
                    <a:pt x="1223" y="20229"/>
                    <a:pt x="5333" y="23622"/>
                    <a:pt x="10770" y="23959"/>
                  </a:cubicBezTo>
                  <a:cubicBezTo>
                    <a:pt x="15323" y="23917"/>
                    <a:pt x="19390" y="21072"/>
                    <a:pt x="19390" y="15719"/>
                  </a:cubicBezTo>
                  <a:lnTo>
                    <a:pt x="19390" y="9143"/>
                  </a:lnTo>
                  <a:cubicBezTo>
                    <a:pt x="19517" y="4338"/>
                    <a:pt x="15913" y="312"/>
                    <a:pt x="11276" y="17"/>
                  </a:cubicBezTo>
                  <a:cubicBezTo>
                    <a:pt x="11100" y="6"/>
                    <a:pt x="10922" y="1"/>
                    <a:pt x="10742" y="1"/>
                  </a:cubicBezTo>
                  <a:close/>
                </a:path>
              </a:pathLst>
            </a:custGeom>
            <a:solidFill>
              <a:srgbClr val="FFA2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972;p70">
              <a:extLst>
                <a:ext uri="{FF2B5EF4-FFF2-40B4-BE49-F238E27FC236}">
                  <a16:creationId xmlns:a16="http://schemas.microsoft.com/office/drawing/2014/main" id="{347A4227-08D7-D168-C261-1145BFC70BD0}"/>
                </a:ext>
              </a:extLst>
            </p:cNvPr>
            <p:cNvSpPr/>
            <p:nvPr/>
          </p:nvSpPr>
          <p:spPr>
            <a:xfrm>
              <a:off x="1659675" y="2086268"/>
              <a:ext cx="31410" cy="44363"/>
            </a:xfrm>
            <a:custGeom>
              <a:avLst/>
              <a:gdLst/>
              <a:ahLst/>
              <a:cxnLst/>
              <a:rect l="l" t="t" r="r" b="b"/>
              <a:pathLst>
                <a:path w="1392" h="1966" extrusionOk="0">
                  <a:moveTo>
                    <a:pt x="997" y="1"/>
                  </a:moveTo>
                  <a:cubicBezTo>
                    <a:pt x="988" y="1"/>
                    <a:pt x="979" y="2"/>
                    <a:pt x="970" y="5"/>
                  </a:cubicBezTo>
                  <a:cubicBezTo>
                    <a:pt x="907" y="26"/>
                    <a:pt x="844" y="89"/>
                    <a:pt x="865" y="153"/>
                  </a:cubicBezTo>
                  <a:lnTo>
                    <a:pt x="1097" y="1649"/>
                  </a:lnTo>
                  <a:lnTo>
                    <a:pt x="127" y="1691"/>
                  </a:lnTo>
                  <a:cubicBezTo>
                    <a:pt x="43" y="1691"/>
                    <a:pt x="1" y="1754"/>
                    <a:pt x="1" y="1818"/>
                  </a:cubicBezTo>
                  <a:cubicBezTo>
                    <a:pt x="1" y="1902"/>
                    <a:pt x="64" y="1965"/>
                    <a:pt x="127" y="1965"/>
                  </a:cubicBezTo>
                  <a:lnTo>
                    <a:pt x="1265" y="1902"/>
                  </a:lnTo>
                  <a:cubicBezTo>
                    <a:pt x="1307" y="1902"/>
                    <a:pt x="1329" y="1881"/>
                    <a:pt x="1350" y="1860"/>
                  </a:cubicBezTo>
                  <a:cubicBezTo>
                    <a:pt x="1371" y="1818"/>
                    <a:pt x="1392" y="1775"/>
                    <a:pt x="1392" y="1754"/>
                  </a:cubicBezTo>
                  <a:lnTo>
                    <a:pt x="1118" y="110"/>
                  </a:lnTo>
                  <a:cubicBezTo>
                    <a:pt x="1118" y="56"/>
                    <a:pt x="1055" y="1"/>
                    <a:pt x="997" y="1"/>
                  </a:cubicBezTo>
                  <a:close/>
                </a:path>
              </a:pathLst>
            </a:custGeom>
            <a:solidFill>
              <a:srgbClr val="321C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973;p70">
              <a:extLst>
                <a:ext uri="{FF2B5EF4-FFF2-40B4-BE49-F238E27FC236}">
                  <a16:creationId xmlns:a16="http://schemas.microsoft.com/office/drawing/2014/main" id="{CDB0E49E-E89B-85E9-F987-70690C9E7B88}"/>
                </a:ext>
              </a:extLst>
            </p:cNvPr>
            <p:cNvSpPr/>
            <p:nvPr/>
          </p:nvSpPr>
          <p:spPr>
            <a:xfrm>
              <a:off x="1556009" y="2162946"/>
              <a:ext cx="144597" cy="52825"/>
            </a:xfrm>
            <a:custGeom>
              <a:avLst/>
              <a:gdLst/>
              <a:ahLst/>
              <a:cxnLst/>
              <a:rect l="l" t="t" r="r" b="b"/>
              <a:pathLst>
                <a:path w="6408" h="2341" extrusionOk="0">
                  <a:moveTo>
                    <a:pt x="0" y="0"/>
                  </a:moveTo>
                  <a:cubicBezTo>
                    <a:pt x="0" y="0"/>
                    <a:pt x="885" y="2298"/>
                    <a:pt x="3583" y="2340"/>
                  </a:cubicBezTo>
                  <a:cubicBezTo>
                    <a:pt x="3603" y="2340"/>
                    <a:pt x="3622" y="2340"/>
                    <a:pt x="3642" y="2340"/>
                  </a:cubicBezTo>
                  <a:cubicBezTo>
                    <a:pt x="5807" y="2340"/>
                    <a:pt x="6407" y="42"/>
                    <a:pt x="6407" y="4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974;p70">
              <a:extLst>
                <a:ext uri="{FF2B5EF4-FFF2-40B4-BE49-F238E27FC236}">
                  <a16:creationId xmlns:a16="http://schemas.microsoft.com/office/drawing/2014/main" id="{800A6936-137D-5C92-8A9D-20722D4F33E1}"/>
                </a:ext>
              </a:extLst>
            </p:cNvPr>
            <p:cNvSpPr/>
            <p:nvPr/>
          </p:nvSpPr>
          <p:spPr>
            <a:xfrm>
              <a:off x="1697720" y="1966017"/>
              <a:ext cx="82295" cy="27732"/>
            </a:xfrm>
            <a:custGeom>
              <a:avLst/>
              <a:gdLst/>
              <a:ahLst/>
              <a:cxnLst/>
              <a:rect l="l" t="t" r="r" b="b"/>
              <a:pathLst>
                <a:path w="3647" h="1229" extrusionOk="0">
                  <a:moveTo>
                    <a:pt x="1568" y="1"/>
                  </a:moveTo>
                  <a:cubicBezTo>
                    <a:pt x="1360" y="1"/>
                    <a:pt x="1161" y="24"/>
                    <a:pt x="970" y="65"/>
                  </a:cubicBezTo>
                  <a:cubicBezTo>
                    <a:pt x="654" y="149"/>
                    <a:pt x="359" y="255"/>
                    <a:pt x="106" y="444"/>
                  </a:cubicBezTo>
                  <a:cubicBezTo>
                    <a:pt x="1" y="508"/>
                    <a:pt x="1" y="634"/>
                    <a:pt x="64" y="718"/>
                  </a:cubicBezTo>
                  <a:cubicBezTo>
                    <a:pt x="85" y="761"/>
                    <a:pt x="127" y="803"/>
                    <a:pt x="191" y="803"/>
                  </a:cubicBezTo>
                  <a:cubicBezTo>
                    <a:pt x="486" y="866"/>
                    <a:pt x="781" y="866"/>
                    <a:pt x="1055" y="887"/>
                  </a:cubicBezTo>
                  <a:cubicBezTo>
                    <a:pt x="1223" y="887"/>
                    <a:pt x="1411" y="878"/>
                    <a:pt x="1579" y="878"/>
                  </a:cubicBezTo>
                  <a:cubicBezTo>
                    <a:pt x="1663" y="878"/>
                    <a:pt x="1743" y="880"/>
                    <a:pt x="1813" y="887"/>
                  </a:cubicBezTo>
                  <a:cubicBezTo>
                    <a:pt x="2298" y="929"/>
                    <a:pt x="2825" y="1098"/>
                    <a:pt x="3394" y="1224"/>
                  </a:cubicBezTo>
                  <a:cubicBezTo>
                    <a:pt x="3410" y="1227"/>
                    <a:pt x="3426" y="1228"/>
                    <a:pt x="3442" y="1228"/>
                  </a:cubicBezTo>
                  <a:cubicBezTo>
                    <a:pt x="3546" y="1228"/>
                    <a:pt x="3629" y="1168"/>
                    <a:pt x="3647" y="1077"/>
                  </a:cubicBezTo>
                  <a:cubicBezTo>
                    <a:pt x="3647" y="1013"/>
                    <a:pt x="3626" y="950"/>
                    <a:pt x="3584" y="908"/>
                  </a:cubicBezTo>
                  <a:cubicBezTo>
                    <a:pt x="3373" y="676"/>
                    <a:pt x="3120" y="487"/>
                    <a:pt x="2846" y="339"/>
                  </a:cubicBezTo>
                  <a:cubicBezTo>
                    <a:pt x="2572" y="192"/>
                    <a:pt x="2277" y="86"/>
                    <a:pt x="1919" y="23"/>
                  </a:cubicBezTo>
                  <a:cubicBezTo>
                    <a:pt x="1799" y="8"/>
                    <a:pt x="1682" y="1"/>
                    <a:pt x="1568" y="1"/>
                  </a:cubicBezTo>
                  <a:close/>
                </a:path>
              </a:pathLst>
            </a:custGeom>
            <a:solidFill>
              <a:srgbClr val="321C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975;p70">
              <a:extLst>
                <a:ext uri="{FF2B5EF4-FFF2-40B4-BE49-F238E27FC236}">
                  <a16:creationId xmlns:a16="http://schemas.microsoft.com/office/drawing/2014/main" id="{29FB5968-8662-B83A-CBAB-26EEDD05D143}"/>
                </a:ext>
              </a:extLst>
            </p:cNvPr>
            <p:cNvSpPr/>
            <p:nvPr/>
          </p:nvSpPr>
          <p:spPr>
            <a:xfrm>
              <a:off x="1490366" y="1963083"/>
              <a:ext cx="123679" cy="36397"/>
            </a:xfrm>
            <a:custGeom>
              <a:avLst/>
              <a:gdLst/>
              <a:ahLst/>
              <a:cxnLst/>
              <a:rect l="l" t="t" r="r" b="b"/>
              <a:pathLst>
                <a:path w="5481" h="1613" extrusionOk="0">
                  <a:moveTo>
                    <a:pt x="3331" y="0"/>
                  </a:moveTo>
                  <a:cubicBezTo>
                    <a:pt x="3099" y="0"/>
                    <a:pt x="2867" y="16"/>
                    <a:pt x="2635" y="48"/>
                  </a:cubicBezTo>
                  <a:cubicBezTo>
                    <a:pt x="2150" y="111"/>
                    <a:pt x="1708" y="279"/>
                    <a:pt x="1286" y="469"/>
                  </a:cubicBezTo>
                  <a:cubicBezTo>
                    <a:pt x="865" y="680"/>
                    <a:pt x="464" y="912"/>
                    <a:pt x="106" y="1228"/>
                  </a:cubicBezTo>
                  <a:cubicBezTo>
                    <a:pt x="1" y="1291"/>
                    <a:pt x="1" y="1417"/>
                    <a:pt x="64" y="1523"/>
                  </a:cubicBezTo>
                  <a:cubicBezTo>
                    <a:pt x="99" y="1575"/>
                    <a:pt x="162" y="1613"/>
                    <a:pt x="230" y="1613"/>
                  </a:cubicBezTo>
                  <a:cubicBezTo>
                    <a:pt x="245" y="1613"/>
                    <a:pt x="260" y="1611"/>
                    <a:pt x="275" y="1607"/>
                  </a:cubicBezTo>
                  <a:cubicBezTo>
                    <a:pt x="1118" y="1375"/>
                    <a:pt x="1940" y="1080"/>
                    <a:pt x="2741" y="996"/>
                  </a:cubicBezTo>
                  <a:cubicBezTo>
                    <a:pt x="3120" y="954"/>
                    <a:pt x="3562" y="954"/>
                    <a:pt x="3984" y="954"/>
                  </a:cubicBezTo>
                  <a:cubicBezTo>
                    <a:pt x="4406" y="933"/>
                    <a:pt x="4848" y="912"/>
                    <a:pt x="5270" y="848"/>
                  </a:cubicBezTo>
                  <a:lnTo>
                    <a:pt x="5291" y="848"/>
                  </a:lnTo>
                  <a:cubicBezTo>
                    <a:pt x="5396" y="827"/>
                    <a:pt x="5480" y="722"/>
                    <a:pt x="5459" y="596"/>
                  </a:cubicBezTo>
                  <a:cubicBezTo>
                    <a:pt x="5459" y="532"/>
                    <a:pt x="5396" y="469"/>
                    <a:pt x="5333" y="427"/>
                  </a:cubicBezTo>
                  <a:cubicBezTo>
                    <a:pt x="4911" y="216"/>
                    <a:pt x="4469" y="111"/>
                    <a:pt x="4026" y="48"/>
                  </a:cubicBezTo>
                  <a:cubicBezTo>
                    <a:pt x="3794" y="16"/>
                    <a:pt x="3562" y="0"/>
                    <a:pt x="3331" y="0"/>
                  </a:cubicBezTo>
                  <a:close/>
                </a:path>
              </a:pathLst>
            </a:custGeom>
            <a:solidFill>
              <a:srgbClr val="321C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976;p70">
              <a:extLst>
                <a:ext uri="{FF2B5EF4-FFF2-40B4-BE49-F238E27FC236}">
                  <a16:creationId xmlns:a16="http://schemas.microsoft.com/office/drawing/2014/main" id="{F5493E19-FF7A-E986-E9B8-822D4B253893}"/>
                </a:ext>
              </a:extLst>
            </p:cNvPr>
            <p:cNvSpPr/>
            <p:nvPr/>
          </p:nvSpPr>
          <p:spPr>
            <a:xfrm>
              <a:off x="1332001" y="2467399"/>
              <a:ext cx="395700" cy="122302"/>
            </a:xfrm>
            <a:custGeom>
              <a:avLst/>
              <a:gdLst/>
              <a:ahLst/>
              <a:cxnLst/>
              <a:rect l="l" t="t" r="r" b="b"/>
              <a:pathLst>
                <a:path w="17536" h="5420" extrusionOk="0">
                  <a:moveTo>
                    <a:pt x="10923" y="0"/>
                  </a:moveTo>
                  <a:cubicBezTo>
                    <a:pt x="7888" y="0"/>
                    <a:pt x="4062" y="182"/>
                    <a:pt x="0" y="819"/>
                  </a:cubicBezTo>
                  <a:lnTo>
                    <a:pt x="1433" y="2084"/>
                  </a:lnTo>
                  <a:cubicBezTo>
                    <a:pt x="3842" y="4181"/>
                    <a:pt x="6912" y="5420"/>
                    <a:pt x="10068" y="5420"/>
                  </a:cubicBezTo>
                  <a:cubicBezTo>
                    <a:pt x="10337" y="5420"/>
                    <a:pt x="10606" y="5411"/>
                    <a:pt x="10876" y="5392"/>
                  </a:cubicBezTo>
                  <a:cubicBezTo>
                    <a:pt x="11086" y="5371"/>
                    <a:pt x="11297" y="5350"/>
                    <a:pt x="11508" y="5329"/>
                  </a:cubicBezTo>
                  <a:cubicBezTo>
                    <a:pt x="14332" y="5013"/>
                    <a:pt x="16693" y="3011"/>
                    <a:pt x="17536" y="313"/>
                  </a:cubicBezTo>
                  <a:cubicBezTo>
                    <a:pt x="17536" y="313"/>
                    <a:pt x="14912" y="0"/>
                    <a:pt x="10923" y="0"/>
                  </a:cubicBezTo>
                  <a:close/>
                </a:path>
              </a:pathLst>
            </a:custGeom>
            <a:solidFill>
              <a:srgbClr val="FFA2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977;p70">
              <a:extLst>
                <a:ext uri="{FF2B5EF4-FFF2-40B4-BE49-F238E27FC236}">
                  <a16:creationId xmlns:a16="http://schemas.microsoft.com/office/drawing/2014/main" id="{8A1BA853-D69A-44C1-2701-84FE4E243E92}"/>
                </a:ext>
              </a:extLst>
            </p:cNvPr>
            <p:cNvSpPr/>
            <p:nvPr/>
          </p:nvSpPr>
          <p:spPr>
            <a:xfrm>
              <a:off x="1275881" y="1714118"/>
              <a:ext cx="555031" cy="375121"/>
            </a:xfrm>
            <a:custGeom>
              <a:avLst/>
              <a:gdLst/>
              <a:ahLst/>
              <a:cxnLst/>
              <a:rect l="l" t="t" r="r" b="b"/>
              <a:pathLst>
                <a:path w="24597" h="16624" extrusionOk="0">
                  <a:moveTo>
                    <a:pt x="13021" y="0"/>
                  </a:moveTo>
                  <a:cubicBezTo>
                    <a:pt x="11566" y="0"/>
                    <a:pt x="9978" y="254"/>
                    <a:pt x="8262" y="859"/>
                  </a:cubicBezTo>
                  <a:cubicBezTo>
                    <a:pt x="0" y="3746"/>
                    <a:pt x="1391" y="11017"/>
                    <a:pt x="1391" y="11017"/>
                  </a:cubicBezTo>
                  <a:lnTo>
                    <a:pt x="5712" y="16624"/>
                  </a:lnTo>
                  <a:cubicBezTo>
                    <a:pt x="5712" y="16624"/>
                    <a:pt x="8515" y="13104"/>
                    <a:pt x="7988" y="7477"/>
                  </a:cubicBezTo>
                  <a:lnTo>
                    <a:pt x="7988" y="7477"/>
                  </a:lnTo>
                  <a:cubicBezTo>
                    <a:pt x="7988" y="7477"/>
                    <a:pt x="11969" y="8578"/>
                    <a:pt x="16500" y="8578"/>
                  </a:cubicBezTo>
                  <a:cubicBezTo>
                    <a:pt x="19252" y="8578"/>
                    <a:pt x="22207" y="8171"/>
                    <a:pt x="24596" y="6865"/>
                  </a:cubicBezTo>
                  <a:cubicBezTo>
                    <a:pt x="24596" y="6865"/>
                    <a:pt x="20593" y="0"/>
                    <a:pt x="1302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978;p70">
              <a:extLst>
                <a:ext uri="{FF2B5EF4-FFF2-40B4-BE49-F238E27FC236}">
                  <a16:creationId xmlns:a16="http://schemas.microsoft.com/office/drawing/2014/main" id="{2E9912D5-7874-B044-1C98-275D0083987F}"/>
                </a:ext>
              </a:extLst>
            </p:cNvPr>
            <p:cNvSpPr/>
            <p:nvPr/>
          </p:nvSpPr>
          <p:spPr>
            <a:xfrm>
              <a:off x="1273489" y="2029651"/>
              <a:ext cx="156488" cy="148658"/>
            </a:xfrm>
            <a:custGeom>
              <a:avLst/>
              <a:gdLst/>
              <a:ahLst/>
              <a:cxnLst/>
              <a:rect l="l" t="t" r="r" b="b"/>
              <a:pathLst>
                <a:path w="6935" h="6588" extrusionOk="0">
                  <a:moveTo>
                    <a:pt x="2954" y="0"/>
                  </a:moveTo>
                  <a:cubicBezTo>
                    <a:pt x="1290" y="0"/>
                    <a:pt x="208" y="1356"/>
                    <a:pt x="106" y="3104"/>
                  </a:cubicBezTo>
                  <a:cubicBezTo>
                    <a:pt x="1" y="4917"/>
                    <a:pt x="1708" y="6476"/>
                    <a:pt x="3457" y="6582"/>
                  </a:cubicBezTo>
                  <a:cubicBezTo>
                    <a:pt x="3521" y="6586"/>
                    <a:pt x="3583" y="6587"/>
                    <a:pt x="3646" y="6587"/>
                  </a:cubicBezTo>
                  <a:cubicBezTo>
                    <a:pt x="5333" y="6587"/>
                    <a:pt x="6728" y="5231"/>
                    <a:pt x="6830" y="3484"/>
                  </a:cubicBezTo>
                  <a:cubicBezTo>
                    <a:pt x="6935" y="1671"/>
                    <a:pt x="4891" y="111"/>
                    <a:pt x="3141" y="6"/>
                  </a:cubicBezTo>
                  <a:cubicBezTo>
                    <a:pt x="3078" y="2"/>
                    <a:pt x="3016" y="0"/>
                    <a:pt x="2954" y="0"/>
                  </a:cubicBezTo>
                  <a:close/>
                </a:path>
              </a:pathLst>
            </a:custGeom>
            <a:solidFill>
              <a:srgbClr val="FFA2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979;p70">
              <a:extLst>
                <a:ext uri="{FF2B5EF4-FFF2-40B4-BE49-F238E27FC236}">
                  <a16:creationId xmlns:a16="http://schemas.microsoft.com/office/drawing/2014/main" id="{6D9E08F8-FF93-3430-D505-D2BA9C54D1B9}"/>
                </a:ext>
              </a:extLst>
            </p:cNvPr>
            <p:cNvSpPr/>
            <p:nvPr/>
          </p:nvSpPr>
          <p:spPr>
            <a:xfrm>
              <a:off x="1313452" y="2078641"/>
              <a:ext cx="69455" cy="54833"/>
            </a:xfrm>
            <a:custGeom>
              <a:avLst/>
              <a:gdLst/>
              <a:ahLst/>
              <a:cxnLst/>
              <a:rect l="l" t="t" r="r" b="b"/>
              <a:pathLst>
                <a:path w="3078" h="2430" extrusionOk="0">
                  <a:moveTo>
                    <a:pt x="644" y="0"/>
                  </a:moveTo>
                  <a:cubicBezTo>
                    <a:pt x="472" y="0"/>
                    <a:pt x="292" y="16"/>
                    <a:pt x="106" y="48"/>
                  </a:cubicBezTo>
                  <a:cubicBezTo>
                    <a:pt x="42" y="69"/>
                    <a:pt x="0" y="132"/>
                    <a:pt x="0" y="196"/>
                  </a:cubicBezTo>
                  <a:cubicBezTo>
                    <a:pt x="18" y="265"/>
                    <a:pt x="64" y="306"/>
                    <a:pt x="116" y="306"/>
                  </a:cubicBezTo>
                  <a:cubicBezTo>
                    <a:pt x="126" y="306"/>
                    <a:pt x="137" y="305"/>
                    <a:pt x="148" y="301"/>
                  </a:cubicBezTo>
                  <a:cubicBezTo>
                    <a:pt x="316" y="275"/>
                    <a:pt x="477" y="261"/>
                    <a:pt x="630" y="261"/>
                  </a:cubicBezTo>
                  <a:cubicBezTo>
                    <a:pt x="1090" y="261"/>
                    <a:pt x="1481" y="380"/>
                    <a:pt x="1813" y="617"/>
                  </a:cubicBezTo>
                  <a:cubicBezTo>
                    <a:pt x="2614" y="1207"/>
                    <a:pt x="2803" y="2303"/>
                    <a:pt x="2803" y="2324"/>
                  </a:cubicBezTo>
                  <a:cubicBezTo>
                    <a:pt x="2803" y="2387"/>
                    <a:pt x="2867" y="2430"/>
                    <a:pt x="2930" y="2430"/>
                  </a:cubicBezTo>
                  <a:lnTo>
                    <a:pt x="2951" y="2430"/>
                  </a:lnTo>
                  <a:cubicBezTo>
                    <a:pt x="3014" y="2430"/>
                    <a:pt x="3077" y="2366"/>
                    <a:pt x="3056" y="2282"/>
                  </a:cubicBezTo>
                  <a:cubicBezTo>
                    <a:pt x="3056" y="2240"/>
                    <a:pt x="2867" y="1060"/>
                    <a:pt x="1960" y="406"/>
                  </a:cubicBezTo>
                  <a:cubicBezTo>
                    <a:pt x="1598" y="139"/>
                    <a:pt x="1153" y="0"/>
                    <a:pt x="644" y="0"/>
                  </a:cubicBezTo>
                  <a:close/>
                </a:path>
              </a:pathLst>
            </a:custGeom>
            <a:solidFill>
              <a:srgbClr val="321C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980;p70">
              <a:extLst>
                <a:ext uri="{FF2B5EF4-FFF2-40B4-BE49-F238E27FC236}">
                  <a16:creationId xmlns:a16="http://schemas.microsoft.com/office/drawing/2014/main" id="{BFF5ADC2-C278-B31D-33B7-D65A5C1CDAD1}"/>
                </a:ext>
              </a:extLst>
            </p:cNvPr>
            <p:cNvSpPr/>
            <p:nvPr/>
          </p:nvSpPr>
          <p:spPr>
            <a:xfrm>
              <a:off x="2750693" y="3352869"/>
              <a:ext cx="641094" cy="724562"/>
            </a:xfrm>
            <a:custGeom>
              <a:avLst/>
              <a:gdLst/>
              <a:ahLst/>
              <a:cxnLst/>
              <a:rect l="l" t="t" r="r" b="b"/>
              <a:pathLst>
                <a:path w="28411" h="32110" extrusionOk="0">
                  <a:moveTo>
                    <a:pt x="14648" y="1"/>
                  </a:moveTo>
                  <a:lnTo>
                    <a:pt x="2255" y="21667"/>
                  </a:lnTo>
                  <a:cubicBezTo>
                    <a:pt x="0" y="25461"/>
                    <a:pt x="1855" y="30392"/>
                    <a:pt x="6049" y="31762"/>
                  </a:cubicBezTo>
                  <a:cubicBezTo>
                    <a:pt x="6763" y="31997"/>
                    <a:pt x="7492" y="32110"/>
                    <a:pt x="8212" y="32110"/>
                  </a:cubicBezTo>
                  <a:cubicBezTo>
                    <a:pt x="10531" y="32110"/>
                    <a:pt x="12750" y="30939"/>
                    <a:pt x="14037" y="28896"/>
                  </a:cubicBezTo>
                  <a:lnTo>
                    <a:pt x="28411" y="5291"/>
                  </a:lnTo>
                  <a:lnTo>
                    <a:pt x="14648" y="1"/>
                  </a:lnTo>
                  <a:close/>
                </a:path>
              </a:pathLst>
            </a:custGeom>
            <a:solidFill>
              <a:srgbClr val="FFB4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981;p70">
              <a:extLst>
                <a:ext uri="{FF2B5EF4-FFF2-40B4-BE49-F238E27FC236}">
                  <a16:creationId xmlns:a16="http://schemas.microsoft.com/office/drawing/2014/main" id="{639BD213-F9FA-88A4-2E21-A6A257B8E683}"/>
                </a:ext>
              </a:extLst>
            </p:cNvPr>
            <p:cNvSpPr/>
            <p:nvPr/>
          </p:nvSpPr>
          <p:spPr>
            <a:xfrm>
              <a:off x="2929998" y="3056245"/>
              <a:ext cx="602576" cy="564870"/>
            </a:xfrm>
            <a:custGeom>
              <a:avLst/>
              <a:gdLst/>
              <a:ahLst/>
              <a:cxnLst/>
              <a:rect l="l" t="t" r="r" b="b"/>
              <a:pathLst>
                <a:path w="26704" h="25033" extrusionOk="0">
                  <a:moveTo>
                    <a:pt x="16737" y="0"/>
                  </a:moveTo>
                  <a:cubicBezTo>
                    <a:pt x="13850" y="0"/>
                    <a:pt x="10985" y="1372"/>
                    <a:pt x="9210" y="3999"/>
                  </a:cubicBezTo>
                  <a:lnTo>
                    <a:pt x="0" y="19384"/>
                  </a:lnTo>
                  <a:lnTo>
                    <a:pt x="16650" y="25033"/>
                  </a:lnTo>
                  <a:lnTo>
                    <a:pt x="24006" y="14452"/>
                  </a:lnTo>
                  <a:cubicBezTo>
                    <a:pt x="26703" y="10806"/>
                    <a:pt x="26303" y="5727"/>
                    <a:pt x="23036" y="2565"/>
                  </a:cubicBezTo>
                  <a:cubicBezTo>
                    <a:pt x="21262" y="837"/>
                    <a:pt x="18992" y="0"/>
                    <a:pt x="167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982;p70">
              <a:extLst>
                <a:ext uri="{FF2B5EF4-FFF2-40B4-BE49-F238E27FC236}">
                  <a16:creationId xmlns:a16="http://schemas.microsoft.com/office/drawing/2014/main" id="{B57EA6AD-3972-1867-BA52-6B2F93054251}"/>
                </a:ext>
              </a:extLst>
            </p:cNvPr>
            <p:cNvSpPr/>
            <p:nvPr/>
          </p:nvSpPr>
          <p:spPr>
            <a:xfrm>
              <a:off x="3259093" y="3013303"/>
              <a:ext cx="915056" cy="1125723"/>
            </a:xfrm>
            <a:custGeom>
              <a:avLst/>
              <a:gdLst/>
              <a:ahLst/>
              <a:cxnLst/>
              <a:rect l="l" t="t" r="r" b="b"/>
              <a:pathLst>
                <a:path w="40552" h="49888" extrusionOk="0">
                  <a:moveTo>
                    <a:pt x="17810" y="0"/>
                  </a:moveTo>
                  <a:lnTo>
                    <a:pt x="9527" y="569"/>
                  </a:lnTo>
                  <a:lnTo>
                    <a:pt x="1265" y="2024"/>
                  </a:lnTo>
                  <a:lnTo>
                    <a:pt x="1" y="9021"/>
                  </a:lnTo>
                  <a:lnTo>
                    <a:pt x="781" y="49297"/>
                  </a:lnTo>
                  <a:lnTo>
                    <a:pt x="40551" y="49887"/>
                  </a:lnTo>
                  <a:cubicBezTo>
                    <a:pt x="40551" y="49887"/>
                    <a:pt x="40045" y="26324"/>
                    <a:pt x="38064" y="12709"/>
                  </a:cubicBezTo>
                  <a:cubicBezTo>
                    <a:pt x="36420" y="1412"/>
                    <a:pt x="32795" y="696"/>
                    <a:pt x="32795" y="696"/>
                  </a:cubicBezTo>
                  <a:lnTo>
                    <a:pt x="1781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983;p70">
              <a:extLst>
                <a:ext uri="{FF2B5EF4-FFF2-40B4-BE49-F238E27FC236}">
                  <a16:creationId xmlns:a16="http://schemas.microsoft.com/office/drawing/2014/main" id="{AA3C6701-4CA4-BA90-E2A8-0A000B2ADEDB}"/>
                </a:ext>
              </a:extLst>
            </p:cNvPr>
            <p:cNvSpPr/>
            <p:nvPr/>
          </p:nvSpPr>
          <p:spPr>
            <a:xfrm>
              <a:off x="3264329" y="3369996"/>
              <a:ext cx="6205" cy="230682"/>
            </a:xfrm>
            <a:custGeom>
              <a:avLst/>
              <a:gdLst/>
              <a:ahLst/>
              <a:cxnLst/>
              <a:rect l="l" t="t" r="r" b="b"/>
              <a:pathLst>
                <a:path w="275" h="10223" extrusionOk="0">
                  <a:moveTo>
                    <a:pt x="127" y="0"/>
                  </a:moveTo>
                  <a:cubicBezTo>
                    <a:pt x="43" y="0"/>
                    <a:pt x="1" y="64"/>
                    <a:pt x="1" y="148"/>
                  </a:cubicBezTo>
                  <a:lnTo>
                    <a:pt x="1" y="10096"/>
                  </a:lnTo>
                  <a:cubicBezTo>
                    <a:pt x="1" y="10159"/>
                    <a:pt x="43" y="10222"/>
                    <a:pt x="127" y="10222"/>
                  </a:cubicBezTo>
                  <a:cubicBezTo>
                    <a:pt x="211" y="10222"/>
                    <a:pt x="275" y="10159"/>
                    <a:pt x="275" y="10096"/>
                  </a:cubicBezTo>
                  <a:lnTo>
                    <a:pt x="275" y="148"/>
                  </a:lnTo>
                  <a:cubicBezTo>
                    <a:pt x="275" y="64"/>
                    <a:pt x="211" y="0"/>
                    <a:pt x="1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984;p70">
              <a:extLst>
                <a:ext uri="{FF2B5EF4-FFF2-40B4-BE49-F238E27FC236}">
                  <a16:creationId xmlns:a16="http://schemas.microsoft.com/office/drawing/2014/main" id="{C331C477-DD0A-C1A5-EAA3-25A3CF504F39}"/>
                </a:ext>
              </a:extLst>
            </p:cNvPr>
            <p:cNvSpPr/>
            <p:nvPr/>
          </p:nvSpPr>
          <p:spPr>
            <a:xfrm>
              <a:off x="3592024" y="3752187"/>
              <a:ext cx="918847" cy="299821"/>
            </a:xfrm>
            <a:custGeom>
              <a:avLst/>
              <a:gdLst/>
              <a:ahLst/>
              <a:cxnLst/>
              <a:rect l="l" t="t" r="r" b="b"/>
              <a:pathLst>
                <a:path w="40720" h="13287" extrusionOk="0">
                  <a:moveTo>
                    <a:pt x="33723" y="1"/>
                  </a:moveTo>
                  <a:cubicBezTo>
                    <a:pt x="33451" y="1"/>
                    <a:pt x="33176" y="24"/>
                    <a:pt x="32900" y="72"/>
                  </a:cubicBezTo>
                  <a:lnTo>
                    <a:pt x="0" y="7069"/>
                  </a:lnTo>
                  <a:lnTo>
                    <a:pt x="0" y="13286"/>
                  </a:lnTo>
                  <a:lnTo>
                    <a:pt x="33954" y="13286"/>
                  </a:lnTo>
                  <a:cubicBezTo>
                    <a:pt x="37789" y="13286"/>
                    <a:pt x="40719" y="9830"/>
                    <a:pt x="40066" y="6036"/>
                  </a:cubicBezTo>
                  <a:cubicBezTo>
                    <a:pt x="39543" y="2939"/>
                    <a:pt x="36797" y="1"/>
                    <a:pt x="33723" y="1"/>
                  </a:cubicBezTo>
                  <a:close/>
                </a:path>
              </a:pathLst>
            </a:custGeom>
            <a:solidFill>
              <a:srgbClr val="FFB4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985;p70">
              <a:extLst>
                <a:ext uri="{FF2B5EF4-FFF2-40B4-BE49-F238E27FC236}">
                  <a16:creationId xmlns:a16="http://schemas.microsoft.com/office/drawing/2014/main" id="{2128D601-A069-6B00-4EA3-046719917028}"/>
                </a:ext>
              </a:extLst>
            </p:cNvPr>
            <p:cNvSpPr/>
            <p:nvPr/>
          </p:nvSpPr>
          <p:spPr>
            <a:xfrm>
              <a:off x="3222470" y="3858358"/>
              <a:ext cx="369547" cy="193653"/>
            </a:xfrm>
            <a:custGeom>
              <a:avLst/>
              <a:gdLst/>
              <a:ahLst/>
              <a:cxnLst/>
              <a:rect l="l" t="t" r="r" b="b"/>
              <a:pathLst>
                <a:path w="16377" h="8582" extrusionOk="0">
                  <a:moveTo>
                    <a:pt x="7152" y="0"/>
                  </a:moveTo>
                  <a:cubicBezTo>
                    <a:pt x="4978" y="0"/>
                    <a:pt x="2948" y="596"/>
                    <a:pt x="1750" y="2385"/>
                  </a:cubicBezTo>
                  <a:cubicBezTo>
                    <a:pt x="1750" y="2385"/>
                    <a:pt x="1" y="5209"/>
                    <a:pt x="1223" y="8581"/>
                  </a:cubicBezTo>
                  <a:lnTo>
                    <a:pt x="16377" y="8581"/>
                  </a:lnTo>
                  <a:lnTo>
                    <a:pt x="16377" y="2364"/>
                  </a:lnTo>
                  <a:cubicBezTo>
                    <a:pt x="16377" y="2364"/>
                    <a:pt x="11482" y="0"/>
                    <a:pt x="7152" y="0"/>
                  </a:cubicBezTo>
                  <a:close/>
                </a:path>
              </a:pathLst>
            </a:custGeom>
            <a:solidFill>
              <a:srgbClr val="FFB4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986;p70">
              <a:extLst>
                <a:ext uri="{FF2B5EF4-FFF2-40B4-BE49-F238E27FC236}">
                  <a16:creationId xmlns:a16="http://schemas.microsoft.com/office/drawing/2014/main" id="{1FDBA827-5B9A-BA46-1B0E-E79C889EB843}"/>
                </a:ext>
              </a:extLst>
            </p:cNvPr>
            <p:cNvSpPr/>
            <p:nvPr/>
          </p:nvSpPr>
          <p:spPr>
            <a:xfrm>
              <a:off x="3914463" y="3326715"/>
              <a:ext cx="639199" cy="725262"/>
            </a:xfrm>
            <a:custGeom>
              <a:avLst/>
              <a:gdLst/>
              <a:ahLst/>
              <a:cxnLst/>
              <a:rect l="l" t="t" r="r" b="b"/>
              <a:pathLst>
                <a:path w="28327" h="32141" extrusionOk="0">
                  <a:moveTo>
                    <a:pt x="13805" y="0"/>
                  </a:moveTo>
                  <a:lnTo>
                    <a:pt x="1" y="5227"/>
                  </a:lnTo>
                  <a:lnTo>
                    <a:pt x="14269" y="28917"/>
                  </a:lnTo>
                  <a:cubicBezTo>
                    <a:pt x="15561" y="30968"/>
                    <a:pt x="17781" y="32140"/>
                    <a:pt x="20104" y="32140"/>
                  </a:cubicBezTo>
                  <a:cubicBezTo>
                    <a:pt x="20813" y="32140"/>
                    <a:pt x="21531" y="32031"/>
                    <a:pt x="22236" y="31804"/>
                  </a:cubicBezTo>
                  <a:cubicBezTo>
                    <a:pt x="26451" y="30455"/>
                    <a:pt x="28327" y="25545"/>
                    <a:pt x="26093" y="21730"/>
                  </a:cubicBezTo>
                  <a:lnTo>
                    <a:pt x="13805" y="0"/>
                  </a:lnTo>
                  <a:close/>
                </a:path>
              </a:pathLst>
            </a:custGeom>
            <a:solidFill>
              <a:srgbClr val="FFB4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987;p70">
              <a:extLst>
                <a:ext uri="{FF2B5EF4-FFF2-40B4-BE49-F238E27FC236}">
                  <a16:creationId xmlns:a16="http://schemas.microsoft.com/office/drawing/2014/main" id="{0D493B0D-2A3B-857E-FFA6-1364ED31047A}"/>
                </a:ext>
              </a:extLst>
            </p:cNvPr>
            <p:cNvSpPr/>
            <p:nvPr/>
          </p:nvSpPr>
          <p:spPr>
            <a:xfrm>
              <a:off x="3774173" y="3029009"/>
              <a:ext cx="602102" cy="565005"/>
            </a:xfrm>
            <a:custGeom>
              <a:avLst/>
              <a:gdLst/>
              <a:ahLst/>
              <a:cxnLst/>
              <a:rect l="l" t="t" r="r" b="b"/>
              <a:pathLst>
                <a:path w="26683" h="25039" extrusionOk="0">
                  <a:moveTo>
                    <a:pt x="9975" y="0"/>
                  </a:moveTo>
                  <a:cubicBezTo>
                    <a:pt x="7734" y="0"/>
                    <a:pt x="5479" y="824"/>
                    <a:pt x="3710" y="2529"/>
                  </a:cubicBezTo>
                  <a:cubicBezTo>
                    <a:pt x="443" y="5690"/>
                    <a:pt x="0" y="10770"/>
                    <a:pt x="2698" y="14437"/>
                  </a:cubicBezTo>
                  <a:lnTo>
                    <a:pt x="9990" y="25038"/>
                  </a:lnTo>
                  <a:lnTo>
                    <a:pt x="26683" y="19453"/>
                  </a:lnTo>
                  <a:lnTo>
                    <a:pt x="17535" y="4046"/>
                  </a:lnTo>
                  <a:cubicBezTo>
                    <a:pt x="15773" y="1391"/>
                    <a:pt x="12887" y="0"/>
                    <a:pt x="99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988;p70">
              <a:extLst>
                <a:ext uri="{FF2B5EF4-FFF2-40B4-BE49-F238E27FC236}">
                  <a16:creationId xmlns:a16="http://schemas.microsoft.com/office/drawing/2014/main" id="{0C06D90E-03D8-307F-9D75-130251D2223B}"/>
                </a:ext>
              </a:extLst>
            </p:cNvPr>
            <p:cNvSpPr/>
            <p:nvPr/>
          </p:nvSpPr>
          <p:spPr>
            <a:xfrm>
              <a:off x="3875469" y="3407522"/>
              <a:ext cx="127470" cy="189343"/>
            </a:xfrm>
            <a:custGeom>
              <a:avLst/>
              <a:gdLst/>
              <a:ahLst/>
              <a:cxnLst/>
              <a:rect l="l" t="t" r="r" b="b"/>
              <a:pathLst>
                <a:path w="5649" h="8391" extrusionOk="0">
                  <a:moveTo>
                    <a:pt x="142" y="1"/>
                  </a:moveTo>
                  <a:cubicBezTo>
                    <a:pt x="115" y="1"/>
                    <a:pt x="88" y="7"/>
                    <a:pt x="64" y="23"/>
                  </a:cubicBezTo>
                  <a:cubicBezTo>
                    <a:pt x="0" y="66"/>
                    <a:pt x="0" y="150"/>
                    <a:pt x="43" y="213"/>
                  </a:cubicBezTo>
                  <a:lnTo>
                    <a:pt x="5396" y="8327"/>
                  </a:lnTo>
                  <a:cubicBezTo>
                    <a:pt x="5417" y="8370"/>
                    <a:pt x="5459" y="8391"/>
                    <a:pt x="5501" y="8391"/>
                  </a:cubicBezTo>
                  <a:cubicBezTo>
                    <a:pt x="5522" y="8391"/>
                    <a:pt x="5564" y="8391"/>
                    <a:pt x="5586" y="8370"/>
                  </a:cubicBezTo>
                  <a:cubicBezTo>
                    <a:pt x="5649" y="8327"/>
                    <a:pt x="5649" y="8243"/>
                    <a:pt x="5607" y="8180"/>
                  </a:cubicBezTo>
                  <a:lnTo>
                    <a:pt x="253" y="45"/>
                  </a:lnTo>
                  <a:cubicBezTo>
                    <a:pt x="227" y="19"/>
                    <a:pt x="185" y="1"/>
                    <a:pt x="14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989;p70">
              <a:extLst>
                <a:ext uri="{FF2B5EF4-FFF2-40B4-BE49-F238E27FC236}">
                  <a16:creationId xmlns:a16="http://schemas.microsoft.com/office/drawing/2014/main" id="{3EB15390-8FF9-D46D-2730-B07BFA8110E1}"/>
                </a:ext>
              </a:extLst>
            </p:cNvPr>
            <p:cNvSpPr/>
            <p:nvPr/>
          </p:nvSpPr>
          <p:spPr>
            <a:xfrm>
              <a:off x="3458369" y="2697025"/>
              <a:ext cx="244943" cy="510804"/>
            </a:xfrm>
            <a:custGeom>
              <a:avLst/>
              <a:gdLst/>
              <a:ahLst/>
              <a:cxnLst/>
              <a:rect l="l" t="t" r="r" b="b"/>
              <a:pathLst>
                <a:path w="10855" h="22637" extrusionOk="0">
                  <a:moveTo>
                    <a:pt x="1" y="1"/>
                  </a:moveTo>
                  <a:lnTo>
                    <a:pt x="464" y="15471"/>
                  </a:lnTo>
                  <a:lnTo>
                    <a:pt x="1940" y="22636"/>
                  </a:lnTo>
                  <a:lnTo>
                    <a:pt x="9843" y="15365"/>
                  </a:lnTo>
                  <a:cubicBezTo>
                    <a:pt x="10497" y="14775"/>
                    <a:pt x="10855" y="13890"/>
                    <a:pt x="10771" y="13005"/>
                  </a:cubicBezTo>
                  <a:lnTo>
                    <a:pt x="9632" y="33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B4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990;p70">
              <a:extLst>
                <a:ext uri="{FF2B5EF4-FFF2-40B4-BE49-F238E27FC236}">
                  <a16:creationId xmlns:a16="http://schemas.microsoft.com/office/drawing/2014/main" id="{6D3A1D99-B360-5B46-4107-3ECAB3BD01B9}"/>
                </a:ext>
              </a:extLst>
            </p:cNvPr>
            <p:cNvSpPr/>
            <p:nvPr/>
          </p:nvSpPr>
          <p:spPr>
            <a:xfrm>
              <a:off x="3238649" y="2532455"/>
              <a:ext cx="146492" cy="149877"/>
            </a:xfrm>
            <a:custGeom>
              <a:avLst/>
              <a:gdLst/>
              <a:ahLst/>
              <a:cxnLst/>
              <a:rect l="l" t="t" r="r" b="b"/>
              <a:pathLst>
                <a:path w="6492" h="6642" extrusionOk="0">
                  <a:moveTo>
                    <a:pt x="3279" y="1"/>
                  </a:moveTo>
                  <a:cubicBezTo>
                    <a:pt x="3254" y="1"/>
                    <a:pt x="3229" y="1"/>
                    <a:pt x="3204" y="1"/>
                  </a:cubicBezTo>
                  <a:cubicBezTo>
                    <a:pt x="1413" y="44"/>
                    <a:pt x="0" y="1561"/>
                    <a:pt x="43" y="3395"/>
                  </a:cubicBezTo>
                  <a:cubicBezTo>
                    <a:pt x="63" y="5202"/>
                    <a:pt x="1498" y="6641"/>
                    <a:pt x="3234" y="6641"/>
                  </a:cubicBezTo>
                  <a:cubicBezTo>
                    <a:pt x="3259" y="6641"/>
                    <a:pt x="3284" y="6641"/>
                    <a:pt x="3309" y="6640"/>
                  </a:cubicBezTo>
                  <a:cubicBezTo>
                    <a:pt x="5080" y="6598"/>
                    <a:pt x="6492" y="5081"/>
                    <a:pt x="6471" y="3247"/>
                  </a:cubicBezTo>
                  <a:cubicBezTo>
                    <a:pt x="6450" y="1440"/>
                    <a:pt x="5016" y="1"/>
                    <a:pt x="3279" y="1"/>
                  </a:cubicBezTo>
                  <a:close/>
                </a:path>
              </a:pathLst>
            </a:custGeom>
            <a:solidFill>
              <a:srgbClr val="FFA4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991;p70">
              <a:extLst>
                <a:ext uri="{FF2B5EF4-FFF2-40B4-BE49-F238E27FC236}">
                  <a16:creationId xmlns:a16="http://schemas.microsoft.com/office/drawing/2014/main" id="{76A19BA3-3E5E-C742-C524-A544064860E7}"/>
                </a:ext>
              </a:extLst>
            </p:cNvPr>
            <p:cNvSpPr/>
            <p:nvPr/>
          </p:nvSpPr>
          <p:spPr>
            <a:xfrm>
              <a:off x="3278590" y="2307478"/>
              <a:ext cx="411879" cy="555550"/>
            </a:xfrm>
            <a:custGeom>
              <a:avLst/>
              <a:gdLst/>
              <a:ahLst/>
              <a:cxnLst/>
              <a:rect l="l" t="t" r="r" b="b"/>
              <a:pathLst>
                <a:path w="18253" h="24620" extrusionOk="0">
                  <a:moveTo>
                    <a:pt x="8873" y="0"/>
                  </a:moveTo>
                  <a:cubicBezTo>
                    <a:pt x="8810" y="0"/>
                    <a:pt x="8747" y="1"/>
                    <a:pt x="8684" y="2"/>
                  </a:cubicBezTo>
                  <a:cubicBezTo>
                    <a:pt x="4026" y="108"/>
                    <a:pt x="296" y="3986"/>
                    <a:pt x="233" y="8770"/>
                  </a:cubicBezTo>
                  <a:lnTo>
                    <a:pt x="64" y="16779"/>
                  </a:lnTo>
                  <a:cubicBezTo>
                    <a:pt x="1" y="20594"/>
                    <a:pt x="3162" y="24409"/>
                    <a:pt x="7673" y="24619"/>
                  </a:cubicBezTo>
                  <a:cubicBezTo>
                    <a:pt x="13110" y="24493"/>
                    <a:pt x="17873" y="20531"/>
                    <a:pt x="18063" y="14924"/>
                  </a:cubicBezTo>
                  <a:lnTo>
                    <a:pt x="18253" y="8686"/>
                  </a:lnTo>
                  <a:cubicBezTo>
                    <a:pt x="18170" y="3840"/>
                    <a:pt x="13552" y="0"/>
                    <a:pt x="8873" y="0"/>
                  </a:cubicBezTo>
                  <a:close/>
                </a:path>
              </a:pathLst>
            </a:custGeom>
            <a:solidFill>
              <a:srgbClr val="FFB4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992;p70">
              <a:extLst>
                <a:ext uri="{FF2B5EF4-FFF2-40B4-BE49-F238E27FC236}">
                  <a16:creationId xmlns:a16="http://schemas.microsoft.com/office/drawing/2014/main" id="{367B5981-B84B-A491-0910-9E3AD3AEB403}"/>
                </a:ext>
              </a:extLst>
            </p:cNvPr>
            <p:cNvSpPr/>
            <p:nvPr/>
          </p:nvSpPr>
          <p:spPr>
            <a:xfrm>
              <a:off x="3377043" y="2615226"/>
              <a:ext cx="31410" cy="45198"/>
            </a:xfrm>
            <a:custGeom>
              <a:avLst/>
              <a:gdLst/>
              <a:ahLst/>
              <a:cxnLst/>
              <a:rect l="l" t="t" r="r" b="b"/>
              <a:pathLst>
                <a:path w="1392" h="2003" extrusionOk="0">
                  <a:moveTo>
                    <a:pt x="401" y="1"/>
                  </a:moveTo>
                  <a:cubicBezTo>
                    <a:pt x="338" y="1"/>
                    <a:pt x="254" y="43"/>
                    <a:pt x="254" y="127"/>
                  </a:cubicBezTo>
                  <a:lnTo>
                    <a:pt x="1" y="1750"/>
                  </a:lnTo>
                  <a:cubicBezTo>
                    <a:pt x="1" y="1792"/>
                    <a:pt x="1" y="1834"/>
                    <a:pt x="43" y="1855"/>
                  </a:cubicBezTo>
                  <a:cubicBezTo>
                    <a:pt x="64" y="1898"/>
                    <a:pt x="85" y="1919"/>
                    <a:pt x="127" y="1919"/>
                  </a:cubicBezTo>
                  <a:lnTo>
                    <a:pt x="1244" y="2003"/>
                  </a:lnTo>
                  <a:lnTo>
                    <a:pt x="1265" y="2003"/>
                  </a:lnTo>
                  <a:cubicBezTo>
                    <a:pt x="1328" y="2003"/>
                    <a:pt x="1392" y="1961"/>
                    <a:pt x="1392" y="1876"/>
                  </a:cubicBezTo>
                  <a:cubicBezTo>
                    <a:pt x="1392" y="1813"/>
                    <a:pt x="1349" y="1750"/>
                    <a:pt x="1265" y="1729"/>
                  </a:cubicBezTo>
                  <a:lnTo>
                    <a:pt x="296" y="1645"/>
                  </a:lnTo>
                  <a:lnTo>
                    <a:pt x="528" y="169"/>
                  </a:lnTo>
                  <a:cubicBezTo>
                    <a:pt x="528" y="85"/>
                    <a:pt x="485" y="22"/>
                    <a:pt x="40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993;p70">
              <a:extLst>
                <a:ext uri="{FF2B5EF4-FFF2-40B4-BE49-F238E27FC236}">
                  <a16:creationId xmlns:a16="http://schemas.microsoft.com/office/drawing/2014/main" id="{FBF5B62D-A62B-431B-4A4E-D6483CFC0722}"/>
                </a:ext>
              </a:extLst>
            </p:cNvPr>
            <p:cNvSpPr/>
            <p:nvPr/>
          </p:nvSpPr>
          <p:spPr>
            <a:xfrm>
              <a:off x="3361834" y="2693234"/>
              <a:ext cx="112261" cy="49485"/>
            </a:xfrm>
            <a:custGeom>
              <a:avLst/>
              <a:gdLst/>
              <a:ahLst/>
              <a:cxnLst/>
              <a:rect l="l" t="t" r="r" b="b"/>
              <a:pathLst>
                <a:path w="4975" h="2193" extrusionOk="0">
                  <a:moveTo>
                    <a:pt x="0" y="0"/>
                  </a:moveTo>
                  <a:cubicBezTo>
                    <a:pt x="0" y="0"/>
                    <a:pt x="106" y="2150"/>
                    <a:pt x="2487" y="2192"/>
                  </a:cubicBezTo>
                  <a:cubicBezTo>
                    <a:pt x="2512" y="2193"/>
                    <a:pt x="2536" y="2193"/>
                    <a:pt x="2561" y="2193"/>
                  </a:cubicBezTo>
                  <a:cubicBezTo>
                    <a:pt x="4892" y="2193"/>
                    <a:pt x="4974" y="211"/>
                    <a:pt x="4974" y="21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994;p70">
              <a:extLst>
                <a:ext uri="{FF2B5EF4-FFF2-40B4-BE49-F238E27FC236}">
                  <a16:creationId xmlns:a16="http://schemas.microsoft.com/office/drawing/2014/main" id="{EEFD55BD-CCBC-2809-B124-F6728B4961EC}"/>
                </a:ext>
              </a:extLst>
            </p:cNvPr>
            <p:cNvSpPr/>
            <p:nvPr/>
          </p:nvSpPr>
          <p:spPr>
            <a:xfrm>
              <a:off x="3279538" y="2489649"/>
              <a:ext cx="82791" cy="27732"/>
            </a:xfrm>
            <a:custGeom>
              <a:avLst/>
              <a:gdLst/>
              <a:ahLst/>
              <a:cxnLst/>
              <a:rect l="l" t="t" r="r" b="b"/>
              <a:pathLst>
                <a:path w="3669" h="1229" extrusionOk="0">
                  <a:moveTo>
                    <a:pt x="2090" y="1"/>
                  </a:moveTo>
                  <a:cubicBezTo>
                    <a:pt x="1975" y="1"/>
                    <a:pt x="1856" y="8"/>
                    <a:pt x="1729" y="23"/>
                  </a:cubicBezTo>
                  <a:cubicBezTo>
                    <a:pt x="1392" y="65"/>
                    <a:pt x="1076" y="191"/>
                    <a:pt x="802" y="339"/>
                  </a:cubicBezTo>
                  <a:cubicBezTo>
                    <a:pt x="528" y="486"/>
                    <a:pt x="296" y="655"/>
                    <a:pt x="64" y="887"/>
                  </a:cubicBezTo>
                  <a:cubicBezTo>
                    <a:pt x="22" y="929"/>
                    <a:pt x="1" y="1013"/>
                    <a:pt x="22" y="1076"/>
                  </a:cubicBezTo>
                  <a:cubicBezTo>
                    <a:pt x="40" y="1168"/>
                    <a:pt x="123" y="1228"/>
                    <a:pt x="213" y="1228"/>
                  </a:cubicBezTo>
                  <a:cubicBezTo>
                    <a:pt x="227" y="1228"/>
                    <a:pt x="240" y="1227"/>
                    <a:pt x="254" y="1224"/>
                  </a:cubicBezTo>
                  <a:lnTo>
                    <a:pt x="275" y="1224"/>
                  </a:lnTo>
                  <a:cubicBezTo>
                    <a:pt x="823" y="1098"/>
                    <a:pt x="1371" y="908"/>
                    <a:pt x="1835" y="887"/>
                  </a:cubicBezTo>
                  <a:cubicBezTo>
                    <a:pt x="1951" y="876"/>
                    <a:pt x="2077" y="876"/>
                    <a:pt x="2209" y="876"/>
                  </a:cubicBezTo>
                  <a:cubicBezTo>
                    <a:pt x="2340" y="876"/>
                    <a:pt x="2477" y="876"/>
                    <a:pt x="2614" y="866"/>
                  </a:cubicBezTo>
                  <a:cubicBezTo>
                    <a:pt x="2888" y="866"/>
                    <a:pt x="3162" y="866"/>
                    <a:pt x="3457" y="802"/>
                  </a:cubicBezTo>
                  <a:lnTo>
                    <a:pt x="3479" y="802"/>
                  </a:lnTo>
                  <a:cubicBezTo>
                    <a:pt x="3521" y="781"/>
                    <a:pt x="3563" y="760"/>
                    <a:pt x="3605" y="718"/>
                  </a:cubicBezTo>
                  <a:cubicBezTo>
                    <a:pt x="3668" y="634"/>
                    <a:pt x="3647" y="507"/>
                    <a:pt x="3563" y="423"/>
                  </a:cubicBezTo>
                  <a:cubicBezTo>
                    <a:pt x="3289" y="233"/>
                    <a:pt x="2994" y="128"/>
                    <a:pt x="2699" y="65"/>
                  </a:cubicBezTo>
                  <a:cubicBezTo>
                    <a:pt x="2495" y="24"/>
                    <a:pt x="2299" y="1"/>
                    <a:pt x="209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995;p70">
              <a:extLst>
                <a:ext uri="{FF2B5EF4-FFF2-40B4-BE49-F238E27FC236}">
                  <a16:creationId xmlns:a16="http://schemas.microsoft.com/office/drawing/2014/main" id="{B4DE5FAD-2DBD-AE52-0A72-92ECF42A341C}"/>
                </a:ext>
              </a:extLst>
            </p:cNvPr>
            <p:cNvSpPr/>
            <p:nvPr/>
          </p:nvSpPr>
          <p:spPr>
            <a:xfrm>
              <a:off x="3446003" y="2486219"/>
              <a:ext cx="123679" cy="36465"/>
            </a:xfrm>
            <a:custGeom>
              <a:avLst/>
              <a:gdLst/>
              <a:ahLst/>
              <a:cxnLst/>
              <a:rect l="l" t="t" r="r" b="b"/>
              <a:pathLst>
                <a:path w="5481" h="1616" extrusionOk="0">
                  <a:moveTo>
                    <a:pt x="2142" y="1"/>
                  </a:moveTo>
                  <a:cubicBezTo>
                    <a:pt x="1913" y="1"/>
                    <a:pt x="1687" y="17"/>
                    <a:pt x="1455" y="48"/>
                  </a:cubicBezTo>
                  <a:cubicBezTo>
                    <a:pt x="991" y="111"/>
                    <a:pt x="549" y="217"/>
                    <a:pt x="127" y="449"/>
                  </a:cubicBezTo>
                  <a:cubicBezTo>
                    <a:pt x="64" y="470"/>
                    <a:pt x="22" y="533"/>
                    <a:pt x="22" y="617"/>
                  </a:cubicBezTo>
                  <a:cubicBezTo>
                    <a:pt x="1" y="744"/>
                    <a:pt x="64" y="849"/>
                    <a:pt x="190" y="870"/>
                  </a:cubicBezTo>
                  <a:cubicBezTo>
                    <a:pt x="633" y="933"/>
                    <a:pt x="1054" y="933"/>
                    <a:pt x="1497" y="954"/>
                  </a:cubicBezTo>
                  <a:cubicBezTo>
                    <a:pt x="1919" y="976"/>
                    <a:pt x="2340" y="976"/>
                    <a:pt x="2741" y="1018"/>
                  </a:cubicBezTo>
                  <a:cubicBezTo>
                    <a:pt x="3520" y="1102"/>
                    <a:pt x="4363" y="1376"/>
                    <a:pt x="5185" y="1608"/>
                  </a:cubicBezTo>
                  <a:lnTo>
                    <a:pt x="5206" y="1608"/>
                  </a:lnTo>
                  <a:cubicBezTo>
                    <a:pt x="5221" y="1613"/>
                    <a:pt x="5237" y="1615"/>
                    <a:pt x="5254" y="1615"/>
                  </a:cubicBezTo>
                  <a:cubicBezTo>
                    <a:pt x="5308" y="1615"/>
                    <a:pt x="5369" y="1588"/>
                    <a:pt x="5417" y="1524"/>
                  </a:cubicBezTo>
                  <a:cubicBezTo>
                    <a:pt x="5480" y="1439"/>
                    <a:pt x="5459" y="1292"/>
                    <a:pt x="5375" y="1228"/>
                  </a:cubicBezTo>
                  <a:cubicBezTo>
                    <a:pt x="4996" y="912"/>
                    <a:pt x="4616" y="680"/>
                    <a:pt x="4195" y="491"/>
                  </a:cubicBezTo>
                  <a:cubicBezTo>
                    <a:pt x="3773" y="280"/>
                    <a:pt x="3331" y="111"/>
                    <a:pt x="2846" y="48"/>
                  </a:cubicBezTo>
                  <a:cubicBezTo>
                    <a:pt x="2604" y="17"/>
                    <a:pt x="2372" y="1"/>
                    <a:pt x="214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996;p70">
              <a:extLst>
                <a:ext uri="{FF2B5EF4-FFF2-40B4-BE49-F238E27FC236}">
                  <a16:creationId xmlns:a16="http://schemas.microsoft.com/office/drawing/2014/main" id="{346AF09B-AFAF-0536-F387-407E46751574}"/>
                </a:ext>
              </a:extLst>
            </p:cNvPr>
            <p:cNvSpPr/>
            <p:nvPr/>
          </p:nvSpPr>
          <p:spPr>
            <a:xfrm>
              <a:off x="3532091" y="2372195"/>
              <a:ext cx="304402" cy="275383"/>
            </a:xfrm>
            <a:custGeom>
              <a:avLst/>
              <a:gdLst/>
              <a:ahLst/>
              <a:cxnLst/>
              <a:rect l="l" t="t" r="r" b="b"/>
              <a:pathLst>
                <a:path w="13490" h="12204" extrusionOk="0">
                  <a:moveTo>
                    <a:pt x="6660" y="1"/>
                  </a:moveTo>
                  <a:lnTo>
                    <a:pt x="3604" y="43"/>
                  </a:lnTo>
                  <a:cubicBezTo>
                    <a:pt x="0" y="2846"/>
                    <a:pt x="4511" y="6429"/>
                    <a:pt x="4511" y="6429"/>
                  </a:cubicBezTo>
                  <a:lnTo>
                    <a:pt x="3710" y="10518"/>
                  </a:lnTo>
                  <a:lnTo>
                    <a:pt x="5607" y="10813"/>
                  </a:lnTo>
                  <a:lnTo>
                    <a:pt x="9590" y="12204"/>
                  </a:lnTo>
                  <a:cubicBezTo>
                    <a:pt x="10433" y="10855"/>
                    <a:pt x="11487" y="9654"/>
                    <a:pt x="11929" y="8558"/>
                  </a:cubicBezTo>
                  <a:cubicBezTo>
                    <a:pt x="13489" y="4616"/>
                    <a:pt x="10623" y="591"/>
                    <a:pt x="666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997;p70">
              <a:extLst>
                <a:ext uri="{FF2B5EF4-FFF2-40B4-BE49-F238E27FC236}">
                  <a16:creationId xmlns:a16="http://schemas.microsoft.com/office/drawing/2014/main" id="{5493002D-089B-9D1B-A6A1-782A46A616C3}"/>
                </a:ext>
              </a:extLst>
            </p:cNvPr>
            <p:cNvSpPr/>
            <p:nvPr/>
          </p:nvSpPr>
          <p:spPr>
            <a:xfrm>
              <a:off x="3636253" y="2574314"/>
              <a:ext cx="145070" cy="148433"/>
            </a:xfrm>
            <a:custGeom>
              <a:avLst/>
              <a:gdLst/>
              <a:ahLst/>
              <a:cxnLst/>
              <a:rect l="l" t="t" r="r" b="b"/>
              <a:pathLst>
                <a:path w="6429" h="6578" extrusionOk="0">
                  <a:moveTo>
                    <a:pt x="3238" y="0"/>
                  </a:moveTo>
                  <a:cubicBezTo>
                    <a:pt x="3212" y="0"/>
                    <a:pt x="3187" y="1"/>
                    <a:pt x="3161" y="1"/>
                  </a:cubicBezTo>
                  <a:cubicBezTo>
                    <a:pt x="1412" y="43"/>
                    <a:pt x="0" y="1540"/>
                    <a:pt x="42" y="3352"/>
                  </a:cubicBezTo>
                  <a:cubicBezTo>
                    <a:pt x="63" y="5139"/>
                    <a:pt x="1477" y="6578"/>
                    <a:pt x="3193" y="6578"/>
                  </a:cubicBezTo>
                  <a:cubicBezTo>
                    <a:pt x="3217" y="6578"/>
                    <a:pt x="3242" y="6577"/>
                    <a:pt x="3267" y="6577"/>
                  </a:cubicBezTo>
                  <a:cubicBezTo>
                    <a:pt x="5037" y="6535"/>
                    <a:pt x="6428" y="5038"/>
                    <a:pt x="6407" y="3226"/>
                  </a:cubicBezTo>
                  <a:cubicBezTo>
                    <a:pt x="6366" y="1418"/>
                    <a:pt x="4973" y="0"/>
                    <a:pt x="3238" y="0"/>
                  </a:cubicBezTo>
                  <a:close/>
                </a:path>
              </a:pathLst>
            </a:custGeom>
            <a:solidFill>
              <a:srgbClr val="FFB4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998;p70">
              <a:extLst>
                <a:ext uri="{FF2B5EF4-FFF2-40B4-BE49-F238E27FC236}">
                  <a16:creationId xmlns:a16="http://schemas.microsoft.com/office/drawing/2014/main" id="{6F457C0A-5D6F-EBEC-5A4E-6BD1F0B2F9E5}"/>
                </a:ext>
              </a:extLst>
            </p:cNvPr>
            <p:cNvSpPr/>
            <p:nvPr/>
          </p:nvSpPr>
          <p:spPr>
            <a:xfrm>
              <a:off x="3676668" y="2626869"/>
              <a:ext cx="60429" cy="56390"/>
            </a:xfrm>
            <a:custGeom>
              <a:avLst/>
              <a:gdLst/>
              <a:ahLst/>
              <a:cxnLst/>
              <a:rect l="l" t="t" r="r" b="b"/>
              <a:pathLst>
                <a:path w="2678" h="2499" extrusionOk="0">
                  <a:moveTo>
                    <a:pt x="2059" y="0"/>
                  </a:moveTo>
                  <a:cubicBezTo>
                    <a:pt x="1458" y="0"/>
                    <a:pt x="993" y="165"/>
                    <a:pt x="675" y="517"/>
                  </a:cubicBezTo>
                  <a:cubicBezTo>
                    <a:pt x="1" y="1213"/>
                    <a:pt x="169" y="2330"/>
                    <a:pt x="169" y="2372"/>
                  </a:cubicBezTo>
                  <a:cubicBezTo>
                    <a:pt x="190" y="2456"/>
                    <a:pt x="253" y="2499"/>
                    <a:pt x="317" y="2499"/>
                  </a:cubicBezTo>
                  <a:lnTo>
                    <a:pt x="338" y="2499"/>
                  </a:lnTo>
                  <a:cubicBezTo>
                    <a:pt x="422" y="2477"/>
                    <a:pt x="464" y="2414"/>
                    <a:pt x="443" y="2330"/>
                  </a:cubicBezTo>
                  <a:cubicBezTo>
                    <a:pt x="443" y="2330"/>
                    <a:pt x="296" y="1297"/>
                    <a:pt x="865" y="686"/>
                  </a:cubicBezTo>
                  <a:cubicBezTo>
                    <a:pt x="1142" y="409"/>
                    <a:pt x="1532" y="271"/>
                    <a:pt x="2035" y="271"/>
                  </a:cubicBezTo>
                  <a:cubicBezTo>
                    <a:pt x="2183" y="271"/>
                    <a:pt x="2341" y="283"/>
                    <a:pt x="2509" y="307"/>
                  </a:cubicBezTo>
                  <a:cubicBezTo>
                    <a:pt x="2593" y="307"/>
                    <a:pt x="2656" y="264"/>
                    <a:pt x="2656" y="180"/>
                  </a:cubicBezTo>
                  <a:cubicBezTo>
                    <a:pt x="2677" y="96"/>
                    <a:pt x="2614" y="33"/>
                    <a:pt x="2551" y="33"/>
                  </a:cubicBezTo>
                  <a:cubicBezTo>
                    <a:pt x="2378" y="11"/>
                    <a:pt x="2214" y="0"/>
                    <a:pt x="2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999;p70">
              <a:extLst>
                <a:ext uri="{FF2B5EF4-FFF2-40B4-BE49-F238E27FC236}">
                  <a16:creationId xmlns:a16="http://schemas.microsoft.com/office/drawing/2014/main" id="{61F827BB-3CC9-7DC6-2BF0-59CD47A131D0}"/>
                </a:ext>
              </a:extLst>
            </p:cNvPr>
            <p:cNvSpPr/>
            <p:nvPr/>
          </p:nvSpPr>
          <p:spPr>
            <a:xfrm>
              <a:off x="3196790" y="2210130"/>
              <a:ext cx="534587" cy="273375"/>
            </a:xfrm>
            <a:custGeom>
              <a:avLst/>
              <a:gdLst/>
              <a:ahLst/>
              <a:cxnLst/>
              <a:rect l="l" t="t" r="r" b="b"/>
              <a:pathLst>
                <a:path w="23691" h="12115" extrusionOk="0">
                  <a:moveTo>
                    <a:pt x="10659" y="1"/>
                  </a:moveTo>
                  <a:cubicBezTo>
                    <a:pt x="8286" y="1"/>
                    <a:pt x="6115" y="517"/>
                    <a:pt x="4637" y="1429"/>
                  </a:cubicBezTo>
                  <a:cubicBezTo>
                    <a:pt x="1" y="4316"/>
                    <a:pt x="3689" y="8216"/>
                    <a:pt x="3689" y="8216"/>
                  </a:cubicBezTo>
                  <a:cubicBezTo>
                    <a:pt x="1645" y="10260"/>
                    <a:pt x="3921" y="12115"/>
                    <a:pt x="3921" y="12115"/>
                  </a:cubicBezTo>
                  <a:cubicBezTo>
                    <a:pt x="4786" y="8627"/>
                    <a:pt x="7310" y="7592"/>
                    <a:pt x="10001" y="7592"/>
                  </a:cubicBezTo>
                  <a:cubicBezTo>
                    <a:pt x="13928" y="7592"/>
                    <a:pt x="18211" y="9796"/>
                    <a:pt x="18211" y="9796"/>
                  </a:cubicBezTo>
                  <a:lnTo>
                    <a:pt x="23690" y="7920"/>
                  </a:lnTo>
                  <a:cubicBezTo>
                    <a:pt x="21493" y="2270"/>
                    <a:pt x="15634" y="1"/>
                    <a:pt x="1065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2000;p70">
              <a:extLst>
                <a:ext uri="{FF2B5EF4-FFF2-40B4-BE49-F238E27FC236}">
                  <a16:creationId xmlns:a16="http://schemas.microsoft.com/office/drawing/2014/main" id="{187C1702-F68D-0738-1541-CC19D3A8603E}"/>
                </a:ext>
              </a:extLst>
            </p:cNvPr>
            <p:cNvSpPr/>
            <p:nvPr/>
          </p:nvSpPr>
          <p:spPr>
            <a:xfrm>
              <a:off x="1750997" y="3363857"/>
              <a:ext cx="1339255" cy="787112"/>
            </a:xfrm>
            <a:custGeom>
              <a:avLst/>
              <a:gdLst/>
              <a:ahLst/>
              <a:cxnLst/>
              <a:rect l="l" t="t" r="r" b="b"/>
              <a:pathLst>
                <a:path w="59351" h="34882" extrusionOk="0">
                  <a:moveTo>
                    <a:pt x="50204" y="0"/>
                  </a:moveTo>
                  <a:lnTo>
                    <a:pt x="1602" y="21"/>
                  </a:lnTo>
                  <a:cubicBezTo>
                    <a:pt x="633" y="21"/>
                    <a:pt x="0" y="1033"/>
                    <a:pt x="443" y="1918"/>
                  </a:cubicBezTo>
                  <a:lnTo>
                    <a:pt x="7335" y="34881"/>
                  </a:lnTo>
                  <a:lnTo>
                    <a:pt x="59351" y="34881"/>
                  </a:lnTo>
                  <a:lnTo>
                    <a:pt x="51742" y="928"/>
                  </a:lnTo>
                  <a:cubicBezTo>
                    <a:pt x="51426" y="359"/>
                    <a:pt x="50836" y="0"/>
                    <a:pt x="502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2001;p70">
              <a:extLst>
                <a:ext uri="{FF2B5EF4-FFF2-40B4-BE49-F238E27FC236}">
                  <a16:creationId xmlns:a16="http://schemas.microsoft.com/office/drawing/2014/main" id="{5130BBAE-DFC9-CD34-107E-69C3E715638B}"/>
                </a:ext>
              </a:extLst>
            </p:cNvPr>
            <p:cNvSpPr/>
            <p:nvPr/>
          </p:nvSpPr>
          <p:spPr>
            <a:xfrm>
              <a:off x="2936175" y="4032722"/>
              <a:ext cx="769512" cy="119353"/>
            </a:xfrm>
            <a:custGeom>
              <a:avLst/>
              <a:gdLst/>
              <a:ahLst/>
              <a:cxnLst/>
              <a:rect l="l" t="t" r="r" b="b"/>
              <a:pathLst>
                <a:path w="34102" h="4111" extrusionOk="0">
                  <a:moveTo>
                    <a:pt x="32095" y="0"/>
                  </a:moveTo>
                  <a:cubicBezTo>
                    <a:pt x="32083" y="0"/>
                    <a:pt x="32070" y="0"/>
                    <a:pt x="32057" y="0"/>
                  </a:cubicBezTo>
                  <a:lnTo>
                    <a:pt x="1" y="0"/>
                  </a:lnTo>
                  <a:lnTo>
                    <a:pt x="1" y="4110"/>
                  </a:lnTo>
                  <a:lnTo>
                    <a:pt x="32057" y="4089"/>
                  </a:lnTo>
                  <a:cubicBezTo>
                    <a:pt x="33196" y="4089"/>
                    <a:pt x="34102" y="3183"/>
                    <a:pt x="34102" y="2045"/>
                  </a:cubicBezTo>
                  <a:cubicBezTo>
                    <a:pt x="34102" y="919"/>
                    <a:pt x="33216" y="0"/>
                    <a:pt x="320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2002;p70">
              <a:extLst>
                <a:ext uri="{FF2B5EF4-FFF2-40B4-BE49-F238E27FC236}">
                  <a16:creationId xmlns:a16="http://schemas.microsoft.com/office/drawing/2014/main" id="{AD5A83EE-DC92-E797-47F5-8115B42202CD}"/>
                </a:ext>
              </a:extLst>
            </p:cNvPr>
            <p:cNvSpPr/>
            <p:nvPr/>
          </p:nvSpPr>
          <p:spPr>
            <a:xfrm>
              <a:off x="2291260" y="3711974"/>
              <a:ext cx="146988" cy="146988"/>
            </a:xfrm>
            <a:custGeom>
              <a:avLst/>
              <a:gdLst/>
              <a:ahLst/>
              <a:cxnLst/>
              <a:rect l="l" t="t" r="r" b="b"/>
              <a:pathLst>
                <a:path w="6514" h="6514" extrusionOk="0">
                  <a:moveTo>
                    <a:pt x="3247" y="1"/>
                  </a:moveTo>
                  <a:cubicBezTo>
                    <a:pt x="1455" y="1"/>
                    <a:pt x="1" y="1455"/>
                    <a:pt x="1" y="3268"/>
                  </a:cubicBezTo>
                  <a:cubicBezTo>
                    <a:pt x="1" y="5059"/>
                    <a:pt x="1455" y="6513"/>
                    <a:pt x="3247" y="6513"/>
                  </a:cubicBezTo>
                  <a:cubicBezTo>
                    <a:pt x="5059" y="6513"/>
                    <a:pt x="6513" y="5059"/>
                    <a:pt x="6513" y="3268"/>
                  </a:cubicBezTo>
                  <a:cubicBezTo>
                    <a:pt x="6513" y="1455"/>
                    <a:pt x="5059" y="1"/>
                    <a:pt x="32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43" name="Google Shape;2003;p70">
              <a:extLst>
                <a:ext uri="{FF2B5EF4-FFF2-40B4-BE49-F238E27FC236}">
                  <a16:creationId xmlns:a16="http://schemas.microsoft.com/office/drawing/2014/main" id="{B6552EEA-7105-4463-3B18-6A7D97209AA1}"/>
                </a:ext>
              </a:extLst>
            </p:cNvPr>
            <p:cNvGrpSpPr/>
            <p:nvPr/>
          </p:nvGrpSpPr>
          <p:grpSpPr>
            <a:xfrm rot="1319691">
              <a:off x="1496227" y="2001103"/>
              <a:ext cx="146697" cy="113602"/>
              <a:chOff x="2648150" y="2870364"/>
              <a:chExt cx="222256" cy="161261"/>
            </a:xfrm>
          </p:grpSpPr>
          <p:sp>
            <p:nvSpPr>
              <p:cNvPr id="1053" name="Google Shape;2004;p70">
                <a:extLst>
                  <a:ext uri="{FF2B5EF4-FFF2-40B4-BE49-F238E27FC236}">
                    <a16:creationId xmlns:a16="http://schemas.microsoft.com/office/drawing/2014/main" id="{4A07DBAD-7EAF-EB2F-37B3-7C2F3A7ADAB8}"/>
                  </a:ext>
                </a:extLst>
              </p:cNvPr>
              <p:cNvSpPr/>
              <p:nvPr/>
            </p:nvSpPr>
            <p:spPr>
              <a:xfrm rot="722064">
                <a:off x="2660010" y="2892830"/>
                <a:ext cx="198536" cy="119006"/>
              </a:xfrm>
              <a:custGeom>
                <a:avLst/>
                <a:gdLst/>
                <a:ahLst/>
                <a:cxnLst/>
                <a:rect l="l" t="t" r="r" b="b"/>
                <a:pathLst>
                  <a:path w="13162" h="7839" extrusionOk="0">
                    <a:moveTo>
                      <a:pt x="7081" y="1"/>
                    </a:moveTo>
                    <a:cubicBezTo>
                      <a:pt x="6601" y="1"/>
                      <a:pt x="6101" y="45"/>
                      <a:pt x="5584" y="143"/>
                    </a:cubicBezTo>
                    <a:cubicBezTo>
                      <a:pt x="1153" y="985"/>
                      <a:pt x="1" y="5904"/>
                      <a:pt x="1" y="5904"/>
                    </a:cubicBezTo>
                    <a:cubicBezTo>
                      <a:pt x="1" y="5904"/>
                      <a:pt x="1321" y="7838"/>
                      <a:pt x="4944" y="7838"/>
                    </a:cubicBezTo>
                    <a:cubicBezTo>
                      <a:pt x="5621" y="7838"/>
                      <a:pt x="6379" y="7771"/>
                      <a:pt x="7224" y="7610"/>
                    </a:cubicBezTo>
                    <a:cubicBezTo>
                      <a:pt x="12585" y="6569"/>
                      <a:pt x="13161" y="2470"/>
                      <a:pt x="13161" y="2470"/>
                    </a:cubicBezTo>
                    <a:cubicBezTo>
                      <a:pt x="13161" y="2470"/>
                      <a:pt x="10693" y="1"/>
                      <a:pt x="708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4" name="Google Shape;2005;p70">
                <a:extLst>
                  <a:ext uri="{FF2B5EF4-FFF2-40B4-BE49-F238E27FC236}">
                    <a16:creationId xmlns:a16="http://schemas.microsoft.com/office/drawing/2014/main" id="{51CA0E4A-9F4C-256D-FA17-39C74FD340D1}"/>
                  </a:ext>
                </a:extLst>
              </p:cNvPr>
              <p:cNvSpPr/>
              <p:nvPr/>
            </p:nvSpPr>
            <p:spPr>
              <a:xfrm rot="722064">
                <a:off x="2686820" y="2882543"/>
                <a:ext cx="135364" cy="136905"/>
              </a:xfrm>
              <a:custGeom>
                <a:avLst/>
                <a:gdLst/>
                <a:ahLst/>
                <a:cxnLst/>
                <a:rect l="l" t="t" r="r" b="b"/>
                <a:pathLst>
                  <a:path w="8974" h="9018" extrusionOk="0">
                    <a:moveTo>
                      <a:pt x="4476" y="0"/>
                    </a:moveTo>
                    <a:cubicBezTo>
                      <a:pt x="1994" y="0"/>
                      <a:pt x="0" y="2016"/>
                      <a:pt x="0" y="4498"/>
                    </a:cubicBezTo>
                    <a:cubicBezTo>
                      <a:pt x="0" y="7001"/>
                      <a:pt x="1994" y="9018"/>
                      <a:pt x="4476" y="9018"/>
                    </a:cubicBezTo>
                    <a:cubicBezTo>
                      <a:pt x="6957" y="9018"/>
                      <a:pt x="8974" y="7001"/>
                      <a:pt x="8974" y="4498"/>
                    </a:cubicBezTo>
                    <a:cubicBezTo>
                      <a:pt x="8974" y="2016"/>
                      <a:pt x="6957" y="0"/>
                      <a:pt x="447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44" name="Google Shape;2006;p70">
              <a:extLst>
                <a:ext uri="{FF2B5EF4-FFF2-40B4-BE49-F238E27FC236}">
                  <a16:creationId xmlns:a16="http://schemas.microsoft.com/office/drawing/2014/main" id="{083932AF-B917-C359-A309-180AA35F87C9}"/>
                </a:ext>
              </a:extLst>
            </p:cNvPr>
            <p:cNvGrpSpPr/>
            <p:nvPr/>
          </p:nvGrpSpPr>
          <p:grpSpPr>
            <a:xfrm rot="1319691">
              <a:off x="1674373" y="1983085"/>
              <a:ext cx="154452" cy="131361"/>
              <a:chOff x="2642510" y="2858977"/>
              <a:chExt cx="234004" cy="186471"/>
            </a:xfrm>
          </p:grpSpPr>
          <p:sp>
            <p:nvSpPr>
              <p:cNvPr id="1051" name="Google Shape;2007;p70">
                <a:extLst>
                  <a:ext uri="{FF2B5EF4-FFF2-40B4-BE49-F238E27FC236}">
                    <a16:creationId xmlns:a16="http://schemas.microsoft.com/office/drawing/2014/main" id="{668CBFAE-85AC-798E-E5F8-3DC074AD7E07}"/>
                  </a:ext>
                </a:extLst>
              </p:cNvPr>
              <p:cNvSpPr/>
              <p:nvPr/>
            </p:nvSpPr>
            <p:spPr>
              <a:xfrm rot="-1419670">
                <a:off x="2661041" y="2892178"/>
                <a:ext cx="196941" cy="120071"/>
              </a:xfrm>
              <a:custGeom>
                <a:avLst/>
                <a:gdLst/>
                <a:ahLst/>
                <a:cxnLst/>
                <a:rect l="l" t="t" r="r" b="b"/>
                <a:pathLst>
                  <a:path w="13162" h="7839" extrusionOk="0">
                    <a:moveTo>
                      <a:pt x="7081" y="1"/>
                    </a:moveTo>
                    <a:cubicBezTo>
                      <a:pt x="6601" y="1"/>
                      <a:pt x="6101" y="45"/>
                      <a:pt x="5584" y="143"/>
                    </a:cubicBezTo>
                    <a:cubicBezTo>
                      <a:pt x="1153" y="985"/>
                      <a:pt x="1" y="5904"/>
                      <a:pt x="1" y="5904"/>
                    </a:cubicBezTo>
                    <a:cubicBezTo>
                      <a:pt x="1" y="5904"/>
                      <a:pt x="1321" y="7838"/>
                      <a:pt x="4944" y="7838"/>
                    </a:cubicBezTo>
                    <a:cubicBezTo>
                      <a:pt x="5621" y="7838"/>
                      <a:pt x="6379" y="7771"/>
                      <a:pt x="7224" y="7610"/>
                    </a:cubicBezTo>
                    <a:cubicBezTo>
                      <a:pt x="12585" y="6569"/>
                      <a:pt x="13161" y="2470"/>
                      <a:pt x="13161" y="2470"/>
                    </a:cubicBezTo>
                    <a:cubicBezTo>
                      <a:pt x="13161" y="2470"/>
                      <a:pt x="10693" y="1"/>
                      <a:pt x="708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2" name="Google Shape;2008;p70">
                <a:extLst>
                  <a:ext uri="{FF2B5EF4-FFF2-40B4-BE49-F238E27FC236}">
                    <a16:creationId xmlns:a16="http://schemas.microsoft.com/office/drawing/2014/main" id="{A5C8DF30-0804-824B-0F15-6D6A6243C0E3}"/>
                  </a:ext>
                </a:extLst>
              </p:cNvPr>
              <p:cNvSpPr/>
              <p:nvPr/>
            </p:nvSpPr>
            <p:spPr>
              <a:xfrm rot="-1419670">
                <a:off x="2687729" y="2884841"/>
                <a:ext cx="134277" cy="138129"/>
              </a:xfrm>
              <a:custGeom>
                <a:avLst/>
                <a:gdLst/>
                <a:ahLst/>
                <a:cxnLst/>
                <a:rect l="l" t="t" r="r" b="b"/>
                <a:pathLst>
                  <a:path w="8974" h="9018" extrusionOk="0">
                    <a:moveTo>
                      <a:pt x="4476" y="0"/>
                    </a:moveTo>
                    <a:cubicBezTo>
                      <a:pt x="1994" y="0"/>
                      <a:pt x="0" y="2016"/>
                      <a:pt x="0" y="4498"/>
                    </a:cubicBezTo>
                    <a:cubicBezTo>
                      <a:pt x="0" y="7001"/>
                      <a:pt x="1994" y="9018"/>
                      <a:pt x="4476" y="9018"/>
                    </a:cubicBezTo>
                    <a:cubicBezTo>
                      <a:pt x="6957" y="9018"/>
                      <a:pt x="8974" y="7001"/>
                      <a:pt x="8974" y="4498"/>
                    </a:cubicBezTo>
                    <a:cubicBezTo>
                      <a:pt x="8974" y="2016"/>
                      <a:pt x="6957" y="0"/>
                      <a:pt x="447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45" name="Google Shape;2009;p70">
              <a:extLst>
                <a:ext uri="{FF2B5EF4-FFF2-40B4-BE49-F238E27FC236}">
                  <a16:creationId xmlns:a16="http://schemas.microsoft.com/office/drawing/2014/main" id="{8528DFDD-96C7-6561-B0EB-56FC47EEA5AC}"/>
                </a:ext>
              </a:extLst>
            </p:cNvPr>
            <p:cNvGrpSpPr/>
            <p:nvPr/>
          </p:nvGrpSpPr>
          <p:grpSpPr>
            <a:xfrm rot="444838">
              <a:off x="3250689" y="2526031"/>
              <a:ext cx="137246" cy="124101"/>
              <a:chOff x="2641051" y="2855710"/>
              <a:chExt cx="236446" cy="193251"/>
            </a:xfrm>
          </p:grpSpPr>
          <p:sp>
            <p:nvSpPr>
              <p:cNvPr id="1049" name="Google Shape;2010;p70">
                <a:extLst>
                  <a:ext uri="{FF2B5EF4-FFF2-40B4-BE49-F238E27FC236}">
                    <a16:creationId xmlns:a16="http://schemas.microsoft.com/office/drawing/2014/main" id="{A632C10E-AAA7-A4D0-28FE-97AE6E619CBA}"/>
                  </a:ext>
                </a:extLst>
              </p:cNvPr>
              <p:cNvSpPr/>
              <p:nvPr/>
            </p:nvSpPr>
            <p:spPr>
              <a:xfrm rot="1641650">
                <a:off x="2661796" y="2891610"/>
                <a:ext cx="194956" cy="121451"/>
              </a:xfrm>
              <a:custGeom>
                <a:avLst/>
                <a:gdLst/>
                <a:ahLst/>
                <a:cxnLst/>
                <a:rect l="l" t="t" r="r" b="b"/>
                <a:pathLst>
                  <a:path w="13162" h="7839" extrusionOk="0">
                    <a:moveTo>
                      <a:pt x="7081" y="1"/>
                    </a:moveTo>
                    <a:cubicBezTo>
                      <a:pt x="6601" y="1"/>
                      <a:pt x="6101" y="45"/>
                      <a:pt x="5584" y="143"/>
                    </a:cubicBezTo>
                    <a:cubicBezTo>
                      <a:pt x="1153" y="985"/>
                      <a:pt x="1" y="5904"/>
                      <a:pt x="1" y="5904"/>
                    </a:cubicBezTo>
                    <a:cubicBezTo>
                      <a:pt x="1" y="5904"/>
                      <a:pt x="1321" y="7838"/>
                      <a:pt x="4944" y="7838"/>
                    </a:cubicBezTo>
                    <a:cubicBezTo>
                      <a:pt x="5621" y="7838"/>
                      <a:pt x="6379" y="7771"/>
                      <a:pt x="7224" y="7610"/>
                    </a:cubicBezTo>
                    <a:cubicBezTo>
                      <a:pt x="12585" y="6569"/>
                      <a:pt x="13161" y="2470"/>
                      <a:pt x="13161" y="2470"/>
                    </a:cubicBezTo>
                    <a:cubicBezTo>
                      <a:pt x="13161" y="2470"/>
                      <a:pt x="10693" y="1"/>
                      <a:pt x="708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0" name="Google Shape;2011;p70">
                <a:extLst>
                  <a:ext uri="{FF2B5EF4-FFF2-40B4-BE49-F238E27FC236}">
                    <a16:creationId xmlns:a16="http://schemas.microsoft.com/office/drawing/2014/main" id="{63EF5C58-01EF-CBC9-7F01-D2127892FAEC}"/>
                  </a:ext>
                </a:extLst>
              </p:cNvPr>
              <p:cNvSpPr/>
              <p:nvPr/>
            </p:nvSpPr>
            <p:spPr>
              <a:xfrm rot="1642061">
                <a:off x="2690996" y="2882439"/>
                <a:ext cx="128207" cy="134780"/>
              </a:xfrm>
              <a:custGeom>
                <a:avLst/>
                <a:gdLst/>
                <a:ahLst/>
                <a:cxnLst/>
                <a:rect l="l" t="t" r="r" b="b"/>
                <a:pathLst>
                  <a:path w="8974" h="9018" extrusionOk="0">
                    <a:moveTo>
                      <a:pt x="4476" y="0"/>
                    </a:moveTo>
                    <a:cubicBezTo>
                      <a:pt x="1994" y="0"/>
                      <a:pt x="0" y="2016"/>
                      <a:pt x="0" y="4498"/>
                    </a:cubicBezTo>
                    <a:cubicBezTo>
                      <a:pt x="0" y="7001"/>
                      <a:pt x="1994" y="9018"/>
                      <a:pt x="4476" y="9018"/>
                    </a:cubicBezTo>
                    <a:cubicBezTo>
                      <a:pt x="6957" y="9018"/>
                      <a:pt x="8974" y="7001"/>
                      <a:pt x="8974" y="4498"/>
                    </a:cubicBezTo>
                    <a:cubicBezTo>
                      <a:pt x="8974" y="2016"/>
                      <a:pt x="6957" y="0"/>
                      <a:pt x="447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46" name="Google Shape;2012;p70">
              <a:extLst>
                <a:ext uri="{FF2B5EF4-FFF2-40B4-BE49-F238E27FC236}">
                  <a16:creationId xmlns:a16="http://schemas.microsoft.com/office/drawing/2014/main" id="{3001BF78-CD00-865F-AE65-15EAE3AF6581}"/>
                </a:ext>
              </a:extLst>
            </p:cNvPr>
            <p:cNvGrpSpPr/>
            <p:nvPr/>
          </p:nvGrpSpPr>
          <p:grpSpPr>
            <a:xfrm rot="444838">
              <a:off x="3422106" y="2535450"/>
              <a:ext cx="124874" cy="103558"/>
              <a:chOff x="2651721" y="2870364"/>
              <a:chExt cx="215132" cy="161261"/>
            </a:xfrm>
          </p:grpSpPr>
          <p:sp>
            <p:nvSpPr>
              <p:cNvPr id="1047" name="Google Shape;2013;p70">
                <a:extLst>
                  <a:ext uri="{FF2B5EF4-FFF2-40B4-BE49-F238E27FC236}">
                    <a16:creationId xmlns:a16="http://schemas.microsoft.com/office/drawing/2014/main" id="{B9E7AC6D-F91B-BC87-F416-0A87FFD817B5}"/>
                  </a:ext>
                </a:extLst>
              </p:cNvPr>
              <p:cNvSpPr/>
              <p:nvPr/>
            </p:nvSpPr>
            <p:spPr>
              <a:xfrm rot="-354271">
                <a:off x="2659649" y="2893020"/>
                <a:ext cx="199277" cy="118620"/>
              </a:xfrm>
              <a:custGeom>
                <a:avLst/>
                <a:gdLst/>
                <a:ahLst/>
                <a:cxnLst/>
                <a:rect l="l" t="t" r="r" b="b"/>
                <a:pathLst>
                  <a:path w="13162" h="7839" extrusionOk="0">
                    <a:moveTo>
                      <a:pt x="7081" y="1"/>
                    </a:moveTo>
                    <a:cubicBezTo>
                      <a:pt x="6601" y="1"/>
                      <a:pt x="6101" y="45"/>
                      <a:pt x="5584" y="143"/>
                    </a:cubicBezTo>
                    <a:cubicBezTo>
                      <a:pt x="1153" y="985"/>
                      <a:pt x="1" y="5904"/>
                      <a:pt x="1" y="5904"/>
                    </a:cubicBezTo>
                    <a:cubicBezTo>
                      <a:pt x="1" y="5904"/>
                      <a:pt x="1321" y="7838"/>
                      <a:pt x="4944" y="7838"/>
                    </a:cubicBezTo>
                    <a:cubicBezTo>
                      <a:pt x="5621" y="7838"/>
                      <a:pt x="6379" y="7771"/>
                      <a:pt x="7224" y="7610"/>
                    </a:cubicBezTo>
                    <a:cubicBezTo>
                      <a:pt x="12585" y="6569"/>
                      <a:pt x="13161" y="2470"/>
                      <a:pt x="13161" y="2470"/>
                    </a:cubicBezTo>
                    <a:cubicBezTo>
                      <a:pt x="13161" y="2470"/>
                      <a:pt x="10693" y="1"/>
                      <a:pt x="708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" name="Google Shape;2014;p70">
                <a:extLst>
                  <a:ext uri="{FF2B5EF4-FFF2-40B4-BE49-F238E27FC236}">
                    <a16:creationId xmlns:a16="http://schemas.microsoft.com/office/drawing/2014/main" id="{5EE249B8-C09C-82FD-64CD-7531EFBBD8A9}"/>
                  </a:ext>
                </a:extLst>
              </p:cNvPr>
              <p:cNvSpPr/>
              <p:nvPr/>
            </p:nvSpPr>
            <p:spPr>
              <a:xfrm rot="722064">
                <a:off x="2686820" y="2882543"/>
                <a:ext cx="135364" cy="136905"/>
              </a:xfrm>
              <a:custGeom>
                <a:avLst/>
                <a:gdLst/>
                <a:ahLst/>
                <a:cxnLst/>
                <a:rect l="l" t="t" r="r" b="b"/>
                <a:pathLst>
                  <a:path w="8974" h="9018" extrusionOk="0">
                    <a:moveTo>
                      <a:pt x="4476" y="0"/>
                    </a:moveTo>
                    <a:cubicBezTo>
                      <a:pt x="1994" y="0"/>
                      <a:pt x="0" y="2016"/>
                      <a:pt x="0" y="4498"/>
                    </a:cubicBezTo>
                    <a:cubicBezTo>
                      <a:pt x="0" y="7001"/>
                      <a:pt x="1994" y="9018"/>
                      <a:pt x="4476" y="9018"/>
                    </a:cubicBezTo>
                    <a:cubicBezTo>
                      <a:pt x="6957" y="9018"/>
                      <a:pt x="8974" y="7001"/>
                      <a:pt x="8974" y="4498"/>
                    </a:cubicBezTo>
                    <a:cubicBezTo>
                      <a:pt x="8974" y="2016"/>
                      <a:pt x="6957" y="0"/>
                      <a:pt x="447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55" name="Google Shape;1940;p70">
            <a:extLst>
              <a:ext uri="{FF2B5EF4-FFF2-40B4-BE49-F238E27FC236}">
                <a16:creationId xmlns:a16="http://schemas.microsoft.com/office/drawing/2014/main" id="{2D920F02-DD8C-4EAF-0A24-2E3A25B294FE}"/>
              </a:ext>
            </a:extLst>
          </p:cNvPr>
          <p:cNvGrpSpPr/>
          <p:nvPr/>
        </p:nvGrpSpPr>
        <p:grpSpPr>
          <a:xfrm flipH="1">
            <a:off x="1043350" y="4266814"/>
            <a:ext cx="403825" cy="141000"/>
            <a:chOff x="4626950" y="3144689"/>
            <a:chExt cx="403825" cy="141000"/>
          </a:xfrm>
        </p:grpSpPr>
        <p:sp>
          <p:nvSpPr>
            <p:cNvPr id="1056" name="Google Shape;1941;p70">
              <a:extLst>
                <a:ext uri="{FF2B5EF4-FFF2-40B4-BE49-F238E27FC236}">
                  <a16:creationId xmlns:a16="http://schemas.microsoft.com/office/drawing/2014/main" id="{33EAB6E3-FEB3-D1BF-7FF8-354EDFB557D3}"/>
                </a:ext>
              </a:extLst>
            </p:cNvPr>
            <p:cNvSpPr/>
            <p:nvPr/>
          </p:nvSpPr>
          <p:spPr>
            <a:xfrm>
              <a:off x="4629675" y="3150689"/>
              <a:ext cx="401100" cy="1290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942;p70">
              <a:extLst>
                <a:ext uri="{FF2B5EF4-FFF2-40B4-BE49-F238E27FC236}">
                  <a16:creationId xmlns:a16="http://schemas.microsoft.com/office/drawing/2014/main" id="{3C66CEA4-8341-962D-1FC8-75F280558A47}"/>
                </a:ext>
              </a:extLst>
            </p:cNvPr>
            <p:cNvSpPr/>
            <p:nvPr/>
          </p:nvSpPr>
          <p:spPr>
            <a:xfrm>
              <a:off x="4626950" y="3144689"/>
              <a:ext cx="141000" cy="14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3" name="Google Shape;1947;p70">
            <a:extLst>
              <a:ext uri="{FF2B5EF4-FFF2-40B4-BE49-F238E27FC236}">
                <a16:creationId xmlns:a16="http://schemas.microsoft.com/office/drawing/2014/main" id="{EC1A5FB2-1706-95B1-8DF9-3FCE2C73313F}"/>
              </a:ext>
            </a:extLst>
          </p:cNvPr>
          <p:cNvSpPr txBox="1">
            <a:spLocks/>
          </p:cNvSpPr>
          <p:nvPr/>
        </p:nvSpPr>
        <p:spPr>
          <a:xfrm>
            <a:off x="1583084" y="4236135"/>
            <a:ext cx="3283900" cy="679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Ubuntu"/>
              <a:buNone/>
              <a:defRPr sz="1600" b="1" i="0" u="none" strike="noStrike" cap="none">
                <a:solidFill>
                  <a:schemeClr val="accent3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None/>
              <a:defRPr sz="1400" b="1" i="0" u="none" strike="noStrike" cap="none">
                <a:solidFill>
                  <a:schemeClr val="accent3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None/>
              <a:defRPr sz="1400" b="1" i="0" u="none" strike="noStrike" cap="none">
                <a:solidFill>
                  <a:schemeClr val="accent3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None/>
              <a:defRPr sz="1400" b="1" i="0" u="none" strike="noStrike" cap="none">
                <a:solidFill>
                  <a:schemeClr val="accent3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None/>
              <a:defRPr sz="1400" b="1" i="0" u="none" strike="noStrike" cap="none">
                <a:solidFill>
                  <a:schemeClr val="accent3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None/>
              <a:defRPr sz="1400" b="1" i="0" u="none" strike="noStrike" cap="none">
                <a:solidFill>
                  <a:schemeClr val="accent3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None/>
              <a:defRPr sz="1400" b="1" i="0" u="none" strike="noStrike" cap="none">
                <a:solidFill>
                  <a:schemeClr val="accent3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None/>
              <a:defRPr sz="1400" b="1" i="0" u="none" strike="noStrike" cap="none">
                <a:solidFill>
                  <a:schemeClr val="accent3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None/>
              <a:defRPr sz="1400" b="1" i="0" u="none" strike="noStrike" cap="none">
                <a:solidFill>
                  <a:schemeClr val="accent3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pPr marL="0" indent="0" algn="l"/>
            <a:r>
              <a:rPr lang="pt-BR" dirty="0">
                <a:solidFill>
                  <a:srgbClr val="EA4335"/>
                </a:solidFill>
              </a:rPr>
              <a:t>Problema 5:</a:t>
            </a:r>
          </a:p>
          <a:p>
            <a:pPr marL="0" indent="0" algn="l"/>
            <a:r>
              <a:rPr lang="pt-BR" dirty="0">
                <a:solidFill>
                  <a:srgbClr val="EA4335"/>
                </a:solidFill>
              </a:rPr>
              <a:t>Será que já subimos esse lote de arquivo?</a:t>
            </a:r>
            <a:endParaRPr lang="en-US" dirty="0">
              <a:solidFill>
                <a:srgbClr val="EA4335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1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7" name="Google Shape;1517;p56">
            <a:hlinkClick r:id="" action="ppaction://noaction"/>
          </p:cNvPr>
          <p:cNvSpPr/>
          <p:nvPr/>
        </p:nvSpPr>
        <p:spPr>
          <a:xfrm>
            <a:off x="5852337" y="1639637"/>
            <a:ext cx="2294100" cy="2904651"/>
          </a:xfrm>
          <a:prstGeom prst="roundRect">
            <a:avLst>
              <a:gd name="adj" fmla="val 5570"/>
            </a:avLst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8" name="Google Shape;1518;p56">
            <a:hlinkClick r:id="rId3" action="ppaction://hlinksldjump"/>
          </p:cNvPr>
          <p:cNvSpPr/>
          <p:nvPr/>
        </p:nvSpPr>
        <p:spPr>
          <a:xfrm>
            <a:off x="3420563" y="1639638"/>
            <a:ext cx="2294100" cy="2904652"/>
          </a:xfrm>
          <a:prstGeom prst="roundRect">
            <a:avLst>
              <a:gd name="adj" fmla="val 5570"/>
            </a:avLst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9" name="Google Shape;1519;p56">
            <a:hlinkClick r:id="rId4" action="ppaction://hlinksldjump"/>
          </p:cNvPr>
          <p:cNvSpPr/>
          <p:nvPr/>
        </p:nvSpPr>
        <p:spPr>
          <a:xfrm>
            <a:off x="988824" y="1639637"/>
            <a:ext cx="2294100" cy="2904653"/>
          </a:xfrm>
          <a:prstGeom prst="roundRect">
            <a:avLst>
              <a:gd name="adj" fmla="val 5570"/>
            </a:avLst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0" name="Google Shape;1520;p56"/>
          <p:cNvSpPr txBox="1">
            <a:spLocks noGrp="1"/>
          </p:cNvSpPr>
          <p:nvPr>
            <p:ph type="title"/>
          </p:nvPr>
        </p:nvSpPr>
        <p:spPr>
          <a:xfrm>
            <a:off x="1543659" y="540116"/>
            <a:ext cx="58722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>
                <a:solidFill>
                  <a:schemeClr val="accent2"/>
                </a:solidFill>
              </a:rPr>
              <a:t>3. Explicando estratégias</a:t>
            </a:r>
            <a:endParaRPr b="1" dirty="0">
              <a:solidFill>
                <a:schemeClr val="accent2"/>
              </a:solidFill>
            </a:endParaRPr>
          </a:p>
        </p:txBody>
      </p:sp>
      <p:sp>
        <p:nvSpPr>
          <p:cNvPr id="1521" name="Google Shape;1521;p56">
            <a:hlinkClick r:id="rId4" action="ppaction://hlinksldjump"/>
          </p:cNvPr>
          <p:cNvSpPr txBox="1">
            <a:spLocks noGrp="1"/>
          </p:cNvSpPr>
          <p:nvPr>
            <p:ph type="subTitle" idx="1"/>
          </p:nvPr>
        </p:nvSpPr>
        <p:spPr>
          <a:xfrm>
            <a:off x="971348" y="2117896"/>
            <a:ext cx="2294100" cy="28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1. Hash Function</a:t>
            </a:r>
            <a:endParaRPr dirty="0"/>
          </a:p>
        </p:txBody>
      </p:sp>
      <p:sp>
        <p:nvSpPr>
          <p:cNvPr id="1522" name="Google Shape;1522;p56">
            <a:hlinkClick r:id="rId4" action="ppaction://hlinksldjump"/>
          </p:cNvPr>
          <p:cNvSpPr txBox="1">
            <a:spLocks noGrp="1"/>
          </p:cNvSpPr>
          <p:nvPr>
            <p:ph type="subTitle" idx="2"/>
          </p:nvPr>
        </p:nvSpPr>
        <p:spPr>
          <a:xfrm>
            <a:off x="997563" y="2477732"/>
            <a:ext cx="2285325" cy="20665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É qualquer função no qual é possível mapear dados de qualquer tamanho e transformá-los em um tamanho fixo</a:t>
            </a:r>
            <a:endParaRPr dirty="0"/>
          </a:p>
        </p:txBody>
      </p:sp>
      <p:sp>
        <p:nvSpPr>
          <p:cNvPr id="1523" name="Google Shape;1523;p56">
            <a:hlinkClick r:id="rId3" action="ppaction://hlinksldjump"/>
          </p:cNvPr>
          <p:cNvSpPr txBox="1">
            <a:spLocks noGrp="1"/>
          </p:cNvSpPr>
          <p:nvPr>
            <p:ph type="subTitle" idx="3"/>
          </p:nvPr>
        </p:nvSpPr>
        <p:spPr>
          <a:xfrm>
            <a:off x="3420563" y="2098322"/>
            <a:ext cx="2294100" cy="32264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2. Como Funciona</a:t>
            </a:r>
            <a:endParaRPr dirty="0"/>
          </a:p>
        </p:txBody>
      </p:sp>
      <p:sp>
        <p:nvSpPr>
          <p:cNvPr id="1524" name="Google Shape;1524;p56">
            <a:hlinkClick r:id="rId3" action="ppaction://hlinksldjump"/>
          </p:cNvPr>
          <p:cNvSpPr txBox="1">
            <a:spLocks noGrp="1"/>
          </p:cNvSpPr>
          <p:nvPr>
            <p:ph type="subTitle" idx="4"/>
          </p:nvPr>
        </p:nvSpPr>
        <p:spPr>
          <a:xfrm>
            <a:off x="3420528" y="2550413"/>
            <a:ext cx="2294134" cy="95739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Pedro = ‘</a:t>
            </a:r>
            <a:r>
              <a:rPr lang="pt-BR" dirty="0"/>
              <a:t>38e2b2e31c0fce9537f735dda9fdf10a’</a:t>
            </a:r>
            <a:endParaRPr dirty="0"/>
          </a:p>
        </p:txBody>
      </p:sp>
      <p:sp>
        <p:nvSpPr>
          <p:cNvPr id="1525" name="Google Shape;1525;p56">
            <a:hlinkClick r:id="" action="ppaction://noaction"/>
          </p:cNvPr>
          <p:cNvSpPr txBox="1">
            <a:spLocks noGrp="1"/>
          </p:cNvSpPr>
          <p:nvPr>
            <p:ph type="subTitle" idx="5"/>
          </p:nvPr>
        </p:nvSpPr>
        <p:spPr>
          <a:xfrm>
            <a:off x="5852337" y="2194231"/>
            <a:ext cx="2294100" cy="28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3. MD5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26" name="Google Shape;1526;p56">
                <a:hlinkClick r:id="" action="ppaction://noaction"/>
              </p:cNvPr>
              <p:cNvSpPr txBox="1">
                <a:spLocks noGrp="1"/>
              </p:cNvSpPr>
              <p:nvPr>
                <p:ph type="subTitle" idx="6"/>
              </p:nvPr>
            </p:nvSpPr>
            <p:spPr>
              <a:xfrm>
                <a:off x="5852266" y="2550412"/>
                <a:ext cx="2294100" cy="1009232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dirty="0"/>
                  <a:t>Probabilidade de </a:t>
                </a:r>
                <a:r>
                  <a:rPr lang="en-US" dirty="0" err="1"/>
                  <a:t>Colisão</a:t>
                </a:r>
                <a:r>
                  <a:rPr lang="en-US" dirty="0"/>
                  <a:t>: 1.47*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−29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526" name="Google Shape;1526;p56">
                <a:hlinkClick r:id="" action="ppaction://noaction"/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6"/>
              </p:nvPr>
            </p:nvSpPr>
            <p:spPr>
              <a:xfrm>
                <a:off x="5852266" y="2550412"/>
                <a:ext cx="2294100" cy="10092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27" name="Google Shape;1527;p56"/>
          <p:cNvSpPr/>
          <p:nvPr/>
        </p:nvSpPr>
        <p:spPr>
          <a:xfrm>
            <a:off x="2014834" y="1581899"/>
            <a:ext cx="67361" cy="251014"/>
          </a:xfrm>
          <a:custGeom>
            <a:avLst/>
            <a:gdLst/>
            <a:ahLst/>
            <a:cxnLst/>
            <a:rect l="l" t="t" r="r" b="b"/>
            <a:pathLst>
              <a:path w="4499" h="16765" extrusionOk="0">
                <a:moveTo>
                  <a:pt x="4479" y="1"/>
                </a:moveTo>
                <a:lnTo>
                  <a:pt x="3995" y="148"/>
                </a:lnTo>
                <a:cubicBezTo>
                  <a:pt x="3533" y="274"/>
                  <a:pt x="3217" y="715"/>
                  <a:pt x="3217" y="1199"/>
                </a:cubicBezTo>
                <a:lnTo>
                  <a:pt x="3217" y="12867"/>
                </a:lnTo>
                <a:cubicBezTo>
                  <a:pt x="3217" y="14760"/>
                  <a:pt x="1872" y="16379"/>
                  <a:pt x="1" y="16715"/>
                </a:cubicBezTo>
                <a:cubicBezTo>
                  <a:pt x="208" y="16748"/>
                  <a:pt x="413" y="16764"/>
                  <a:pt x="615" y="16764"/>
                </a:cubicBezTo>
                <a:cubicBezTo>
                  <a:pt x="2716" y="16764"/>
                  <a:pt x="4498" y="15034"/>
                  <a:pt x="4479" y="12867"/>
                </a:cubicBezTo>
                <a:lnTo>
                  <a:pt x="447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8" name="Google Shape;1528;p56">
            <a:hlinkClick r:id="rId4" action="ppaction://hlinksldjump"/>
          </p:cNvPr>
          <p:cNvSpPr/>
          <p:nvPr/>
        </p:nvSpPr>
        <p:spPr>
          <a:xfrm>
            <a:off x="1845924" y="1369488"/>
            <a:ext cx="579900" cy="579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9" name="Google Shape;1529;p56">
            <a:hlinkClick r:id="" action="ppaction://noaction"/>
          </p:cNvPr>
          <p:cNvSpPr/>
          <p:nvPr/>
        </p:nvSpPr>
        <p:spPr>
          <a:xfrm>
            <a:off x="6709437" y="1369488"/>
            <a:ext cx="579900" cy="579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0" name="Google Shape;1530;p56">
            <a:hlinkClick r:id="rId3" action="ppaction://hlinksldjump"/>
          </p:cNvPr>
          <p:cNvSpPr/>
          <p:nvPr/>
        </p:nvSpPr>
        <p:spPr>
          <a:xfrm>
            <a:off x="4263688" y="1369488"/>
            <a:ext cx="579900" cy="579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1" name="Google Shape;1531;p56"/>
          <p:cNvSpPr/>
          <p:nvPr/>
        </p:nvSpPr>
        <p:spPr>
          <a:xfrm>
            <a:off x="4426298" y="1779167"/>
            <a:ext cx="41264" cy="41579"/>
          </a:xfrm>
          <a:custGeom>
            <a:avLst/>
            <a:gdLst/>
            <a:ahLst/>
            <a:cxnLst/>
            <a:rect l="l" t="t" r="r" b="b"/>
            <a:pathLst>
              <a:path w="2756" h="2777" extrusionOk="0">
                <a:moveTo>
                  <a:pt x="527" y="1"/>
                </a:moveTo>
                <a:lnTo>
                  <a:pt x="1" y="548"/>
                </a:lnTo>
                <a:lnTo>
                  <a:pt x="2230" y="2776"/>
                </a:lnTo>
                <a:lnTo>
                  <a:pt x="2755" y="2251"/>
                </a:lnTo>
                <a:lnTo>
                  <a:pt x="52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2" name="Google Shape;1532;p56"/>
          <p:cNvSpPr/>
          <p:nvPr/>
        </p:nvSpPr>
        <p:spPr>
          <a:xfrm>
            <a:off x="4463759" y="1775079"/>
            <a:ext cx="24570" cy="24570"/>
          </a:xfrm>
          <a:custGeom>
            <a:avLst/>
            <a:gdLst/>
            <a:ahLst/>
            <a:cxnLst/>
            <a:rect l="l" t="t" r="r" b="b"/>
            <a:pathLst>
              <a:path w="1641" h="1641" extrusionOk="0">
                <a:moveTo>
                  <a:pt x="526" y="1"/>
                </a:moveTo>
                <a:lnTo>
                  <a:pt x="1" y="526"/>
                </a:lnTo>
                <a:lnTo>
                  <a:pt x="1115" y="1640"/>
                </a:lnTo>
                <a:lnTo>
                  <a:pt x="1641" y="1115"/>
                </a:lnTo>
                <a:lnTo>
                  <a:pt x="52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3" name="Google Shape;1533;p56"/>
          <p:cNvSpPr/>
          <p:nvPr/>
        </p:nvSpPr>
        <p:spPr>
          <a:xfrm>
            <a:off x="4700490" y="1802589"/>
            <a:ext cx="26636" cy="25708"/>
          </a:xfrm>
          <a:custGeom>
            <a:avLst/>
            <a:gdLst/>
            <a:ahLst/>
            <a:cxnLst/>
            <a:rect l="l" t="t" r="r" b="b"/>
            <a:pathLst>
              <a:path w="1779" h="1717" extrusionOk="0">
                <a:moveTo>
                  <a:pt x="1157" y="1"/>
                </a:moveTo>
                <a:lnTo>
                  <a:pt x="0" y="1157"/>
                </a:lnTo>
                <a:lnTo>
                  <a:pt x="1409" y="1704"/>
                </a:lnTo>
                <a:cubicBezTo>
                  <a:pt x="1434" y="1712"/>
                  <a:pt x="1460" y="1716"/>
                  <a:pt x="1485" y="1716"/>
                </a:cubicBezTo>
                <a:cubicBezTo>
                  <a:pt x="1644" y="1716"/>
                  <a:pt x="1779" y="1555"/>
                  <a:pt x="1724" y="1409"/>
                </a:cubicBezTo>
                <a:lnTo>
                  <a:pt x="1157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34" name="Google Shape;1534;p56"/>
          <p:cNvGrpSpPr/>
          <p:nvPr/>
        </p:nvGrpSpPr>
        <p:grpSpPr>
          <a:xfrm>
            <a:off x="4380662" y="1483505"/>
            <a:ext cx="354145" cy="351869"/>
            <a:chOff x="4380662" y="1483505"/>
            <a:chExt cx="354145" cy="351869"/>
          </a:xfrm>
        </p:grpSpPr>
        <p:sp>
          <p:nvSpPr>
            <p:cNvPr id="1535" name="Google Shape;1535;p56"/>
            <p:cNvSpPr/>
            <p:nvPr/>
          </p:nvSpPr>
          <p:spPr>
            <a:xfrm>
              <a:off x="4380662" y="1483505"/>
              <a:ext cx="354145" cy="351869"/>
            </a:xfrm>
            <a:custGeom>
              <a:avLst/>
              <a:gdLst/>
              <a:ahLst/>
              <a:cxnLst/>
              <a:rect l="l" t="t" r="r" b="b"/>
              <a:pathLst>
                <a:path w="23653" h="23501" extrusionOk="0">
                  <a:moveTo>
                    <a:pt x="19698" y="1"/>
                  </a:moveTo>
                  <a:cubicBezTo>
                    <a:pt x="19495" y="1"/>
                    <a:pt x="19290" y="80"/>
                    <a:pt x="19133" y="237"/>
                  </a:cubicBezTo>
                  <a:lnTo>
                    <a:pt x="316" y="19075"/>
                  </a:lnTo>
                  <a:cubicBezTo>
                    <a:pt x="0" y="19369"/>
                    <a:pt x="0" y="19874"/>
                    <a:pt x="316" y="20168"/>
                  </a:cubicBezTo>
                  <a:lnTo>
                    <a:pt x="3406" y="23280"/>
                  </a:lnTo>
                  <a:cubicBezTo>
                    <a:pt x="3564" y="23427"/>
                    <a:pt x="3764" y="23501"/>
                    <a:pt x="3964" y="23501"/>
                  </a:cubicBezTo>
                  <a:cubicBezTo>
                    <a:pt x="4163" y="23501"/>
                    <a:pt x="4363" y="23427"/>
                    <a:pt x="4521" y="23280"/>
                  </a:cubicBezTo>
                  <a:lnTo>
                    <a:pt x="23358" y="4442"/>
                  </a:lnTo>
                  <a:cubicBezTo>
                    <a:pt x="23653" y="4148"/>
                    <a:pt x="23653" y="3643"/>
                    <a:pt x="23358" y="3328"/>
                  </a:cubicBezTo>
                  <a:lnTo>
                    <a:pt x="20247" y="237"/>
                  </a:lnTo>
                  <a:cubicBezTo>
                    <a:pt x="20100" y="80"/>
                    <a:pt x="19900" y="1"/>
                    <a:pt x="196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56"/>
            <p:cNvSpPr/>
            <p:nvPr/>
          </p:nvSpPr>
          <p:spPr>
            <a:xfrm>
              <a:off x="4484856" y="1753983"/>
              <a:ext cx="24570" cy="24884"/>
            </a:xfrm>
            <a:custGeom>
              <a:avLst/>
              <a:gdLst/>
              <a:ahLst/>
              <a:cxnLst/>
              <a:rect l="l" t="t" r="r" b="b"/>
              <a:pathLst>
                <a:path w="1641" h="1662" extrusionOk="0">
                  <a:moveTo>
                    <a:pt x="526" y="1"/>
                  </a:moveTo>
                  <a:lnTo>
                    <a:pt x="1" y="548"/>
                  </a:lnTo>
                  <a:lnTo>
                    <a:pt x="1115" y="1662"/>
                  </a:lnTo>
                  <a:lnTo>
                    <a:pt x="1640" y="1136"/>
                  </a:lnTo>
                  <a:lnTo>
                    <a:pt x="52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56"/>
            <p:cNvSpPr/>
            <p:nvPr/>
          </p:nvSpPr>
          <p:spPr>
            <a:xfrm>
              <a:off x="4488943" y="1716537"/>
              <a:ext cx="41249" cy="41249"/>
            </a:xfrm>
            <a:custGeom>
              <a:avLst/>
              <a:gdLst/>
              <a:ahLst/>
              <a:cxnLst/>
              <a:rect l="l" t="t" r="r" b="b"/>
              <a:pathLst>
                <a:path w="2755" h="2755" extrusionOk="0">
                  <a:moveTo>
                    <a:pt x="526" y="0"/>
                  </a:moveTo>
                  <a:lnTo>
                    <a:pt x="1" y="526"/>
                  </a:lnTo>
                  <a:lnTo>
                    <a:pt x="2229" y="2754"/>
                  </a:lnTo>
                  <a:lnTo>
                    <a:pt x="2755" y="2229"/>
                  </a:lnTo>
                  <a:lnTo>
                    <a:pt x="52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56"/>
            <p:cNvSpPr/>
            <p:nvPr/>
          </p:nvSpPr>
          <p:spPr>
            <a:xfrm>
              <a:off x="4526719" y="1712120"/>
              <a:ext cx="24570" cy="24884"/>
            </a:xfrm>
            <a:custGeom>
              <a:avLst/>
              <a:gdLst/>
              <a:ahLst/>
              <a:cxnLst/>
              <a:rect l="l" t="t" r="r" b="b"/>
              <a:pathLst>
                <a:path w="1641" h="1662" extrusionOk="0">
                  <a:moveTo>
                    <a:pt x="526" y="1"/>
                  </a:moveTo>
                  <a:lnTo>
                    <a:pt x="1" y="547"/>
                  </a:lnTo>
                  <a:lnTo>
                    <a:pt x="1115" y="1662"/>
                  </a:lnTo>
                  <a:lnTo>
                    <a:pt x="1641" y="1136"/>
                  </a:lnTo>
                  <a:lnTo>
                    <a:pt x="52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56"/>
            <p:cNvSpPr/>
            <p:nvPr/>
          </p:nvSpPr>
          <p:spPr>
            <a:xfrm>
              <a:off x="4547501" y="1691353"/>
              <a:ext cx="24570" cy="24555"/>
            </a:xfrm>
            <a:custGeom>
              <a:avLst/>
              <a:gdLst/>
              <a:ahLst/>
              <a:cxnLst/>
              <a:rect l="l" t="t" r="r" b="b"/>
              <a:pathLst>
                <a:path w="1641" h="1640" extrusionOk="0">
                  <a:moveTo>
                    <a:pt x="526" y="0"/>
                  </a:moveTo>
                  <a:lnTo>
                    <a:pt x="0" y="526"/>
                  </a:lnTo>
                  <a:lnTo>
                    <a:pt x="1115" y="1640"/>
                  </a:lnTo>
                  <a:lnTo>
                    <a:pt x="1640" y="1114"/>
                  </a:lnTo>
                  <a:lnTo>
                    <a:pt x="526" y="0"/>
                  </a:lnTo>
                  <a:close/>
                </a:path>
              </a:pathLst>
            </a:custGeom>
            <a:solidFill>
              <a:srgbClr val="88A1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56"/>
            <p:cNvSpPr/>
            <p:nvPr/>
          </p:nvSpPr>
          <p:spPr>
            <a:xfrm>
              <a:off x="4551902" y="1653577"/>
              <a:ext cx="41249" cy="41564"/>
            </a:xfrm>
            <a:custGeom>
              <a:avLst/>
              <a:gdLst/>
              <a:ahLst/>
              <a:cxnLst/>
              <a:rect l="l" t="t" r="r" b="b"/>
              <a:pathLst>
                <a:path w="2755" h="2776" extrusionOk="0">
                  <a:moveTo>
                    <a:pt x="526" y="0"/>
                  </a:moveTo>
                  <a:lnTo>
                    <a:pt x="1" y="547"/>
                  </a:lnTo>
                  <a:lnTo>
                    <a:pt x="2229" y="2775"/>
                  </a:lnTo>
                  <a:lnTo>
                    <a:pt x="2755" y="2250"/>
                  </a:lnTo>
                  <a:lnTo>
                    <a:pt x="526" y="0"/>
                  </a:lnTo>
                  <a:close/>
                </a:path>
              </a:pathLst>
            </a:custGeom>
            <a:solidFill>
              <a:srgbClr val="88A1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56"/>
            <p:cNvSpPr/>
            <p:nvPr/>
          </p:nvSpPr>
          <p:spPr>
            <a:xfrm>
              <a:off x="4589364" y="1649475"/>
              <a:ext cx="24884" cy="24570"/>
            </a:xfrm>
            <a:custGeom>
              <a:avLst/>
              <a:gdLst/>
              <a:ahLst/>
              <a:cxnLst/>
              <a:rect l="l" t="t" r="r" b="b"/>
              <a:pathLst>
                <a:path w="1662" h="1641" extrusionOk="0">
                  <a:moveTo>
                    <a:pt x="526" y="1"/>
                  </a:moveTo>
                  <a:lnTo>
                    <a:pt x="1" y="526"/>
                  </a:lnTo>
                  <a:lnTo>
                    <a:pt x="1115" y="1641"/>
                  </a:lnTo>
                  <a:lnTo>
                    <a:pt x="1662" y="1115"/>
                  </a:lnTo>
                  <a:lnTo>
                    <a:pt x="526" y="1"/>
                  </a:lnTo>
                  <a:close/>
                </a:path>
              </a:pathLst>
            </a:custGeom>
            <a:solidFill>
              <a:srgbClr val="88A1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56"/>
            <p:cNvSpPr/>
            <p:nvPr/>
          </p:nvSpPr>
          <p:spPr>
            <a:xfrm>
              <a:off x="4610460" y="1628394"/>
              <a:ext cx="24570" cy="24884"/>
            </a:xfrm>
            <a:custGeom>
              <a:avLst/>
              <a:gdLst/>
              <a:ahLst/>
              <a:cxnLst/>
              <a:rect l="l" t="t" r="r" b="b"/>
              <a:pathLst>
                <a:path w="1641" h="1662" extrusionOk="0">
                  <a:moveTo>
                    <a:pt x="526" y="0"/>
                  </a:moveTo>
                  <a:lnTo>
                    <a:pt x="0" y="547"/>
                  </a:lnTo>
                  <a:lnTo>
                    <a:pt x="1115" y="1661"/>
                  </a:lnTo>
                  <a:lnTo>
                    <a:pt x="1640" y="1115"/>
                  </a:lnTo>
                  <a:lnTo>
                    <a:pt x="52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56"/>
            <p:cNvSpPr/>
            <p:nvPr/>
          </p:nvSpPr>
          <p:spPr>
            <a:xfrm>
              <a:off x="4614547" y="1590933"/>
              <a:ext cx="41564" cy="41249"/>
            </a:xfrm>
            <a:custGeom>
              <a:avLst/>
              <a:gdLst/>
              <a:ahLst/>
              <a:cxnLst/>
              <a:rect l="l" t="t" r="r" b="b"/>
              <a:pathLst>
                <a:path w="2776" h="2755" extrusionOk="0">
                  <a:moveTo>
                    <a:pt x="526" y="0"/>
                  </a:moveTo>
                  <a:lnTo>
                    <a:pt x="1" y="526"/>
                  </a:lnTo>
                  <a:lnTo>
                    <a:pt x="2229" y="2755"/>
                  </a:lnTo>
                  <a:lnTo>
                    <a:pt x="2776" y="2229"/>
                  </a:lnTo>
                  <a:lnTo>
                    <a:pt x="52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56"/>
            <p:cNvSpPr/>
            <p:nvPr/>
          </p:nvSpPr>
          <p:spPr>
            <a:xfrm>
              <a:off x="4652323" y="1586516"/>
              <a:ext cx="24570" cy="24884"/>
            </a:xfrm>
            <a:custGeom>
              <a:avLst/>
              <a:gdLst/>
              <a:ahLst/>
              <a:cxnLst/>
              <a:rect l="l" t="t" r="r" b="b"/>
              <a:pathLst>
                <a:path w="1641" h="1662" extrusionOk="0">
                  <a:moveTo>
                    <a:pt x="526" y="1"/>
                  </a:moveTo>
                  <a:lnTo>
                    <a:pt x="0" y="548"/>
                  </a:lnTo>
                  <a:lnTo>
                    <a:pt x="1115" y="1662"/>
                  </a:lnTo>
                  <a:lnTo>
                    <a:pt x="1640" y="1136"/>
                  </a:lnTo>
                  <a:lnTo>
                    <a:pt x="52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56"/>
            <p:cNvSpPr/>
            <p:nvPr/>
          </p:nvSpPr>
          <p:spPr>
            <a:xfrm>
              <a:off x="4673105" y="1565749"/>
              <a:ext cx="24869" cy="24570"/>
            </a:xfrm>
            <a:custGeom>
              <a:avLst/>
              <a:gdLst/>
              <a:ahLst/>
              <a:cxnLst/>
              <a:rect l="l" t="t" r="r" b="b"/>
              <a:pathLst>
                <a:path w="1661" h="1641" extrusionOk="0">
                  <a:moveTo>
                    <a:pt x="526" y="0"/>
                  </a:moveTo>
                  <a:lnTo>
                    <a:pt x="0" y="526"/>
                  </a:lnTo>
                  <a:lnTo>
                    <a:pt x="1114" y="1640"/>
                  </a:lnTo>
                  <a:lnTo>
                    <a:pt x="1661" y="1115"/>
                  </a:lnTo>
                  <a:lnTo>
                    <a:pt x="52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56"/>
            <p:cNvSpPr/>
            <p:nvPr/>
          </p:nvSpPr>
          <p:spPr>
            <a:xfrm>
              <a:off x="4677507" y="1527973"/>
              <a:ext cx="41249" cy="41564"/>
            </a:xfrm>
            <a:custGeom>
              <a:avLst/>
              <a:gdLst/>
              <a:ahLst/>
              <a:cxnLst/>
              <a:rect l="l" t="t" r="r" b="b"/>
              <a:pathLst>
                <a:path w="2755" h="2776" extrusionOk="0">
                  <a:moveTo>
                    <a:pt x="526" y="0"/>
                  </a:moveTo>
                  <a:lnTo>
                    <a:pt x="0" y="526"/>
                  </a:lnTo>
                  <a:lnTo>
                    <a:pt x="2229" y="2776"/>
                  </a:lnTo>
                  <a:lnTo>
                    <a:pt x="2755" y="2229"/>
                  </a:lnTo>
                  <a:lnTo>
                    <a:pt x="52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56"/>
            <p:cNvSpPr/>
            <p:nvPr/>
          </p:nvSpPr>
          <p:spPr>
            <a:xfrm>
              <a:off x="4488943" y="1619575"/>
              <a:ext cx="108940" cy="108925"/>
            </a:xfrm>
            <a:custGeom>
              <a:avLst/>
              <a:gdLst/>
              <a:ahLst/>
              <a:cxnLst/>
              <a:rect l="l" t="t" r="r" b="b"/>
              <a:pathLst>
                <a:path w="7276" h="7275" extrusionOk="0">
                  <a:moveTo>
                    <a:pt x="3070" y="1"/>
                  </a:moveTo>
                  <a:lnTo>
                    <a:pt x="1" y="3049"/>
                  </a:lnTo>
                  <a:lnTo>
                    <a:pt x="4206" y="7275"/>
                  </a:lnTo>
                  <a:lnTo>
                    <a:pt x="7275" y="4205"/>
                  </a:lnTo>
                  <a:lnTo>
                    <a:pt x="307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56"/>
            <p:cNvSpPr/>
            <p:nvPr/>
          </p:nvSpPr>
          <p:spPr>
            <a:xfrm>
              <a:off x="4383177" y="1488311"/>
              <a:ext cx="316698" cy="313225"/>
            </a:xfrm>
            <a:custGeom>
              <a:avLst/>
              <a:gdLst/>
              <a:ahLst/>
              <a:cxnLst/>
              <a:rect l="l" t="t" r="r" b="b"/>
              <a:pathLst>
                <a:path w="21152" h="20920" extrusionOk="0">
                  <a:moveTo>
                    <a:pt x="2387" y="0"/>
                  </a:moveTo>
                  <a:cubicBezTo>
                    <a:pt x="1835" y="0"/>
                    <a:pt x="1283" y="211"/>
                    <a:pt x="863" y="631"/>
                  </a:cubicBezTo>
                  <a:cubicBezTo>
                    <a:pt x="1" y="1472"/>
                    <a:pt x="1" y="2839"/>
                    <a:pt x="863" y="3701"/>
                  </a:cubicBezTo>
                  <a:lnTo>
                    <a:pt x="18082" y="20920"/>
                  </a:lnTo>
                  <a:lnTo>
                    <a:pt x="21151" y="17871"/>
                  </a:lnTo>
                  <a:lnTo>
                    <a:pt x="3911" y="631"/>
                  </a:lnTo>
                  <a:cubicBezTo>
                    <a:pt x="3491" y="211"/>
                    <a:pt x="2939" y="0"/>
                    <a:pt x="238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56"/>
            <p:cNvSpPr/>
            <p:nvPr/>
          </p:nvSpPr>
          <p:spPr>
            <a:xfrm>
              <a:off x="4653895" y="1755885"/>
              <a:ext cx="73230" cy="72287"/>
            </a:xfrm>
            <a:custGeom>
              <a:avLst/>
              <a:gdLst/>
              <a:ahLst/>
              <a:cxnLst/>
              <a:rect l="l" t="t" r="r" b="b"/>
              <a:pathLst>
                <a:path w="4891" h="4828" extrusionOk="0">
                  <a:moveTo>
                    <a:pt x="3070" y="0"/>
                  </a:moveTo>
                  <a:lnTo>
                    <a:pt x="1" y="3049"/>
                  </a:lnTo>
                  <a:lnTo>
                    <a:pt x="4521" y="4815"/>
                  </a:lnTo>
                  <a:cubicBezTo>
                    <a:pt x="4546" y="4823"/>
                    <a:pt x="4572" y="4827"/>
                    <a:pt x="4597" y="4827"/>
                  </a:cubicBezTo>
                  <a:cubicBezTo>
                    <a:pt x="4756" y="4827"/>
                    <a:pt x="4891" y="4666"/>
                    <a:pt x="4836" y="4520"/>
                  </a:cubicBezTo>
                  <a:lnTo>
                    <a:pt x="3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56"/>
            <p:cNvSpPr/>
            <p:nvPr/>
          </p:nvSpPr>
          <p:spPr>
            <a:xfrm>
              <a:off x="4687898" y="1755885"/>
              <a:ext cx="39198" cy="72407"/>
            </a:xfrm>
            <a:custGeom>
              <a:avLst/>
              <a:gdLst/>
              <a:ahLst/>
              <a:cxnLst/>
              <a:rect l="l" t="t" r="r" b="b"/>
              <a:pathLst>
                <a:path w="2618" h="4836" extrusionOk="0">
                  <a:moveTo>
                    <a:pt x="799" y="0"/>
                  </a:moveTo>
                  <a:lnTo>
                    <a:pt x="0" y="778"/>
                  </a:lnTo>
                  <a:lnTo>
                    <a:pt x="1451" y="4499"/>
                  </a:lnTo>
                  <a:lnTo>
                    <a:pt x="2250" y="4815"/>
                  </a:lnTo>
                  <a:cubicBezTo>
                    <a:pt x="2282" y="4829"/>
                    <a:pt x="2313" y="4835"/>
                    <a:pt x="2344" y="4835"/>
                  </a:cubicBezTo>
                  <a:cubicBezTo>
                    <a:pt x="2495" y="4835"/>
                    <a:pt x="2618" y="4678"/>
                    <a:pt x="2565" y="4520"/>
                  </a:cubicBezTo>
                  <a:lnTo>
                    <a:pt x="79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56"/>
            <p:cNvSpPr/>
            <p:nvPr/>
          </p:nvSpPr>
          <p:spPr>
            <a:xfrm>
              <a:off x="4407418" y="1488266"/>
              <a:ext cx="292458" cy="313270"/>
            </a:xfrm>
            <a:custGeom>
              <a:avLst/>
              <a:gdLst/>
              <a:ahLst/>
              <a:cxnLst/>
              <a:rect l="l" t="t" r="r" b="b"/>
              <a:pathLst>
                <a:path w="19533" h="20923" extrusionOk="0">
                  <a:moveTo>
                    <a:pt x="789" y="0"/>
                  </a:moveTo>
                  <a:cubicBezTo>
                    <a:pt x="524" y="0"/>
                    <a:pt x="257" y="49"/>
                    <a:pt x="1" y="151"/>
                  </a:cubicBezTo>
                  <a:cubicBezTo>
                    <a:pt x="295" y="256"/>
                    <a:pt x="547" y="424"/>
                    <a:pt x="778" y="634"/>
                  </a:cubicBezTo>
                  <a:lnTo>
                    <a:pt x="15706" y="15561"/>
                  </a:lnTo>
                  <a:cubicBezTo>
                    <a:pt x="16967" y="16844"/>
                    <a:pt x="16967" y="18904"/>
                    <a:pt x="15706" y="20166"/>
                  </a:cubicBezTo>
                  <a:lnTo>
                    <a:pt x="16463" y="20923"/>
                  </a:lnTo>
                  <a:lnTo>
                    <a:pt x="19532" y="17874"/>
                  </a:lnTo>
                  <a:lnTo>
                    <a:pt x="2292" y="634"/>
                  </a:lnTo>
                  <a:cubicBezTo>
                    <a:pt x="1893" y="220"/>
                    <a:pt x="1348" y="0"/>
                    <a:pt x="7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56"/>
            <p:cNvSpPr/>
            <p:nvPr/>
          </p:nvSpPr>
          <p:spPr>
            <a:xfrm>
              <a:off x="4417809" y="1519469"/>
              <a:ext cx="68320" cy="68334"/>
            </a:xfrm>
            <a:custGeom>
              <a:avLst/>
              <a:gdLst/>
              <a:ahLst/>
              <a:cxnLst/>
              <a:rect l="l" t="t" r="r" b="b"/>
              <a:pathLst>
                <a:path w="4563" h="4564" extrusionOk="0">
                  <a:moveTo>
                    <a:pt x="3049" y="1"/>
                  </a:moveTo>
                  <a:lnTo>
                    <a:pt x="0" y="3070"/>
                  </a:lnTo>
                  <a:lnTo>
                    <a:pt x="1493" y="4563"/>
                  </a:lnTo>
                  <a:lnTo>
                    <a:pt x="4563" y="1494"/>
                  </a:lnTo>
                  <a:lnTo>
                    <a:pt x="304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56"/>
            <p:cNvSpPr/>
            <p:nvPr/>
          </p:nvSpPr>
          <p:spPr>
            <a:xfrm>
              <a:off x="4459043" y="1560703"/>
              <a:ext cx="221623" cy="221952"/>
            </a:xfrm>
            <a:custGeom>
              <a:avLst/>
              <a:gdLst/>
              <a:ahLst/>
              <a:cxnLst/>
              <a:rect l="l" t="t" r="r" b="b"/>
              <a:pathLst>
                <a:path w="14802" h="14824" extrusionOk="0">
                  <a:moveTo>
                    <a:pt x="526" y="1"/>
                  </a:moveTo>
                  <a:lnTo>
                    <a:pt x="1" y="548"/>
                  </a:lnTo>
                  <a:lnTo>
                    <a:pt x="14276" y="14823"/>
                  </a:lnTo>
                  <a:lnTo>
                    <a:pt x="14802" y="14298"/>
                  </a:lnTo>
                  <a:lnTo>
                    <a:pt x="52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54" name="Google Shape;1554;p56"/>
          <p:cNvGrpSpPr/>
          <p:nvPr/>
        </p:nvGrpSpPr>
        <p:grpSpPr>
          <a:xfrm>
            <a:off x="1981474" y="1480153"/>
            <a:ext cx="308823" cy="342571"/>
            <a:chOff x="7296211" y="1550613"/>
            <a:chExt cx="308823" cy="342571"/>
          </a:xfrm>
        </p:grpSpPr>
        <p:sp>
          <p:nvSpPr>
            <p:cNvPr id="1555" name="Google Shape;1555;p56"/>
            <p:cNvSpPr/>
            <p:nvPr/>
          </p:nvSpPr>
          <p:spPr>
            <a:xfrm>
              <a:off x="7327055" y="1864766"/>
              <a:ext cx="22054" cy="28418"/>
            </a:xfrm>
            <a:custGeom>
              <a:avLst/>
              <a:gdLst/>
              <a:ahLst/>
              <a:cxnLst/>
              <a:rect l="l" t="t" r="r" b="b"/>
              <a:pathLst>
                <a:path w="1473" h="1898" extrusionOk="0">
                  <a:moveTo>
                    <a:pt x="43" y="1"/>
                  </a:moveTo>
                  <a:lnTo>
                    <a:pt x="1" y="1640"/>
                  </a:lnTo>
                  <a:cubicBezTo>
                    <a:pt x="1" y="1798"/>
                    <a:pt x="128" y="1898"/>
                    <a:pt x="256" y="1898"/>
                  </a:cubicBezTo>
                  <a:cubicBezTo>
                    <a:pt x="315" y="1898"/>
                    <a:pt x="374" y="1876"/>
                    <a:pt x="421" y="1830"/>
                  </a:cubicBezTo>
                  <a:lnTo>
                    <a:pt x="1472" y="631"/>
                  </a:lnTo>
                  <a:lnTo>
                    <a:pt x="4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56"/>
            <p:cNvSpPr/>
            <p:nvPr/>
          </p:nvSpPr>
          <p:spPr>
            <a:xfrm>
              <a:off x="7552121" y="1866653"/>
              <a:ext cx="22054" cy="26456"/>
            </a:xfrm>
            <a:custGeom>
              <a:avLst/>
              <a:gdLst/>
              <a:ahLst/>
              <a:cxnLst/>
              <a:rect l="l" t="t" r="r" b="b"/>
              <a:pathLst>
                <a:path w="1473" h="1767" extrusionOk="0">
                  <a:moveTo>
                    <a:pt x="1410" y="1"/>
                  </a:moveTo>
                  <a:lnTo>
                    <a:pt x="1" y="526"/>
                  </a:lnTo>
                  <a:lnTo>
                    <a:pt x="1031" y="1683"/>
                  </a:lnTo>
                  <a:cubicBezTo>
                    <a:pt x="1082" y="1741"/>
                    <a:pt x="1147" y="1766"/>
                    <a:pt x="1213" y="1766"/>
                  </a:cubicBezTo>
                  <a:cubicBezTo>
                    <a:pt x="1337" y="1766"/>
                    <a:pt x="1459" y="1673"/>
                    <a:pt x="1473" y="1535"/>
                  </a:cubicBezTo>
                  <a:lnTo>
                    <a:pt x="141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56"/>
            <p:cNvSpPr/>
            <p:nvPr/>
          </p:nvSpPr>
          <p:spPr>
            <a:xfrm>
              <a:off x="7296211" y="1753326"/>
              <a:ext cx="308823" cy="16709"/>
            </a:xfrm>
            <a:custGeom>
              <a:avLst/>
              <a:gdLst/>
              <a:ahLst/>
              <a:cxnLst/>
              <a:rect l="l" t="t" r="r" b="b"/>
              <a:pathLst>
                <a:path w="20626" h="1116" extrusionOk="0">
                  <a:moveTo>
                    <a:pt x="526" y="1"/>
                  </a:moveTo>
                  <a:cubicBezTo>
                    <a:pt x="231" y="1"/>
                    <a:pt x="0" y="253"/>
                    <a:pt x="0" y="527"/>
                  </a:cubicBezTo>
                  <a:lnTo>
                    <a:pt x="0" y="590"/>
                  </a:lnTo>
                  <a:cubicBezTo>
                    <a:pt x="0" y="884"/>
                    <a:pt x="231" y="1115"/>
                    <a:pt x="526" y="1115"/>
                  </a:cubicBezTo>
                  <a:lnTo>
                    <a:pt x="20099" y="1115"/>
                  </a:lnTo>
                  <a:cubicBezTo>
                    <a:pt x="20394" y="1115"/>
                    <a:pt x="20625" y="884"/>
                    <a:pt x="20625" y="590"/>
                  </a:cubicBezTo>
                  <a:lnTo>
                    <a:pt x="20625" y="527"/>
                  </a:lnTo>
                  <a:cubicBezTo>
                    <a:pt x="20625" y="253"/>
                    <a:pt x="20394" y="1"/>
                    <a:pt x="200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56"/>
            <p:cNvSpPr/>
            <p:nvPr/>
          </p:nvSpPr>
          <p:spPr>
            <a:xfrm>
              <a:off x="7316664" y="1612300"/>
              <a:ext cx="140412" cy="263052"/>
            </a:xfrm>
            <a:custGeom>
              <a:avLst/>
              <a:gdLst/>
              <a:ahLst/>
              <a:cxnLst/>
              <a:rect l="l" t="t" r="r" b="b"/>
              <a:pathLst>
                <a:path w="9378" h="17569" extrusionOk="0">
                  <a:moveTo>
                    <a:pt x="6750" y="1"/>
                  </a:moveTo>
                  <a:lnTo>
                    <a:pt x="1304" y="10597"/>
                  </a:lnTo>
                  <a:cubicBezTo>
                    <a:pt x="358" y="12426"/>
                    <a:pt x="1" y="14487"/>
                    <a:pt x="274" y="16505"/>
                  </a:cubicBezTo>
                  <a:cubicBezTo>
                    <a:pt x="295" y="16736"/>
                    <a:pt x="442" y="16926"/>
                    <a:pt x="653" y="17010"/>
                  </a:cubicBezTo>
                  <a:lnTo>
                    <a:pt x="1935" y="17535"/>
                  </a:lnTo>
                  <a:cubicBezTo>
                    <a:pt x="2007" y="17558"/>
                    <a:pt x="2080" y="17569"/>
                    <a:pt x="2151" y="17569"/>
                  </a:cubicBezTo>
                  <a:cubicBezTo>
                    <a:pt x="2414" y="17569"/>
                    <a:pt x="2656" y="17421"/>
                    <a:pt x="2755" y="17157"/>
                  </a:cubicBezTo>
                  <a:lnTo>
                    <a:pt x="9378" y="1052"/>
                  </a:lnTo>
                  <a:lnTo>
                    <a:pt x="675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56"/>
            <p:cNvSpPr/>
            <p:nvPr/>
          </p:nvSpPr>
          <p:spPr>
            <a:xfrm>
              <a:off x="7338389" y="1612300"/>
              <a:ext cx="118687" cy="262917"/>
            </a:xfrm>
            <a:custGeom>
              <a:avLst/>
              <a:gdLst/>
              <a:ahLst/>
              <a:cxnLst/>
              <a:rect l="l" t="t" r="r" b="b"/>
              <a:pathLst>
                <a:path w="7927" h="17560" extrusionOk="0">
                  <a:moveTo>
                    <a:pt x="5299" y="1"/>
                  </a:moveTo>
                  <a:lnTo>
                    <a:pt x="4205" y="2124"/>
                  </a:lnTo>
                  <a:cubicBezTo>
                    <a:pt x="4353" y="2419"/>
                    <a:pt x="4563" y="2692"/>
                    <a:pt x="4794" y="2923"/>
                  </a:cubicBezTo>
                  <a:cubicBezTo>
                    <a:pt x="5278" y="3428"/>
                    <a:pt x="5425" y="4185"/>
                    <a:pt x="5151" y="4837"/>
                  </a:cubicBezTo>
                  <a:lnTo>
                    <a:pt x="85" y="17178"/>
                  </a:lnTo>
                  <a:cubicBezTo>
                    <a:pt x="64" y="17220"/>
                    <a:pt x="43" y="17283"/>
                    <a:pt x="0" y="17325"/>
                  </a:cubicBezTo>
                  <a:lnTo>
                    <a:pt x="484" y="17514"/>
                  </a:lnTo>
                  <a:cubicBezTo>
                    <a:pt x="565" y="17545"/>
                    <a:pt x="648" y="17559"/>
                    <a:pt x="728" y="17559"/>
                  </a:cubicBezTo>
                  <a:cubicBezTo>
                    <a:pt x="980" y="17559"/>
                    <a:pt x="1208" y="17417"/>
                    <a:pt x="1304" y="17178"/>
                  </a:cubicBezTo>
                  <a:lnTo>
                    <a:pt x="7927" y="1052"/>
                  </a:lnTo>
                  <a:lnTo>
                    <a:pt x="529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56"/>
            <p:cNvSpPr/>
            <p:nvPr/>
          </p:nvSpPr>
          <p:spPr>
            <a:xfrm>
              <a:off x="7444155" y="1612300"/>
              <a:ext cx="140098" cy="263052"/>
            </a:xfrm>
            <a:custGeom>
              <a:avLst/>
              <a:gdLst/>
              <a:ahLst/>
              <a:cxnLst/>
              <a:rect l="l" t="t" r="r" b="b"/>
              <a:pathLst>
                <a:path w="9357" h="17569" extrusionOk="0">
                  <a:moveTo>
                    <a:pt x="2629" y="1"/>
                  </a:moveTo>
                  <a:lnTo>
                    <a:pt x="1" y="1052"/>
                  </a:lnTo>
                  <a:lnTo>
                    <a:pt x="6623" y="17157"/>
                  </a:lnTo>
                  <a:cubicBezTo>
                    <a:pt x="6722" y="17421"/>
                    <a:pt x="6964" y="17569"/>
                    <a:pt x="7217" y="17569"/>
                  </a:cubicBezTo>
                  <a:cubicBezTo>
                    <a:pt x="7285" y="17569"/>
                    <a:pt x="7355" y="17558"/>
                    <a:pt x="7422" y="17535"/>
                  </a:cubicBezTo>
                  <a:lnTo>
                    <a:pt x="8726" y="17010"/>
                  </a:lnTo>
                  <a:cubicBezTo>
                    <a:pt x="8915" y="16926"/>
                    <a:pt x="9083" y="16736"/>
                    <a:pt x="9104" y="16505"/>
                  </a:cubicBezTo>
                  <a:cubicBezTo>
                    <a:pt x="9356" y="14487"/>
                    <a:pt x="8999" y="12426"/>
                    <a:pt x="8074" y="10597"/>
                  </a:cubicBezTo>
                  <a:lnTo>
                    <a:pt x="26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56"/>
            <p:cNvSpPr/>
            <p:nvPr/>
          </p:nvSpPr>
          <p:spPr>
            <a:xfrm>
              <a:off x="7444155" y="1612300"/>
              <a:ext cx="140412" cy="257512"/>
            </a:xfrm>
            <a:custGeom>
              <a:avLst/>
              <a:gdLst/>
              <a:ahLst/>
              <a:cxnLst/>
              <a:rect l="l" t="t" r="r" b="b"/>
              <a:pathLst>
                <a:path w="9378" h="17199" extrusionOk="0">
                  <a:moveTo>
                    <a:pt x="2629" y="1"/>
                  </a:moveTo>
                  <a:lnTo>
                    <a:pt x="1" y="1052"/>
                  </a:lnTo>
                  <a:lnTo>
                    <a:pt x="190" y="1536"/>
                  </a:lnTo>
                  <a:lnTo>
                    <a:pt x="1199" y="3996"/>
                  </a:lnTo>
                  <a:cubicBezTo>
                    <a:pt x="1367" y="3954"/>
                    <a:pt x="1556" y="3912"/>
                    <a:pt x="1704" y="3848"/>
                  </a:cubicBezTo>
                  <a:cubicBezTo>
                    <a:pt x="1874" y="3790"/>
                    <a:pt x="2048" y="3762"/>
                    <a:pt x="2220" y="3762"/>
                  </a:cubicBezTo>
                  <a:cubicBezTo>
                    <a:pt x="2793" y="3762"/>
                    <a:pt x="3337" y="4072"/>
                    <a:pt x="3596" y="4605"/>
                  </a:cubicBezTo>
                  <a:lnTo>
                    <a:pt x="7149" y="11543"/>
                  </a:lnTo>
                  <a:cubicBezTo>
                    <a:pt x="8053" y="13288"/>
                    <a:pt x="8410" y="15265"/>
                    <a:pt x="8200" y="17199"/>
                  </a:cubicBezTo>
                  <a:lnTo>
                    <a:pt x="8789" y="16968"/>
                  </a:lnTo>
                  <a:cubicBezTo>
                    <a:pt x="8978" y="16905"/>
                    <a:pt x="9104" y="16715"/>
                    <a:pt x="9104" y="16505"/>
                  </a:cubicBezTo>
                  <a:cubicBezTo>
                    <a:pt x="9377" y="14487"/>
                    <a:pt x="8999" y="12426"/>
                    <a:pt x="8074" y="10618"/>
                  </a:cubicBezTo>
                  <a:lnTo>
                    <a:pt x="3722" y="2124"/>
                  </a:lnTo>
                  <a:lnTo>
                    <a:pt x="26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56"/>
            <p:cNvSpPr/>
            <p:nvPr/>
          </p:nvSpPr>
          <p:spPr>
            <a:xfrm>
              <a:off x="7438333" y="1550613"/>
              <a:ext cx="35275" cy="32116"/>
            </a:xfrm>
            <a:custGeom>
              <a:avLst/>
              <a:gdLst/>
              <a:ahLst/>
              <a:cxnLst/>
              <a:rect l="l" t="t" r="r" b="b"/>
              <a:pathLst>
                <a:path w="2356" h="2145" extrusionOk="0">
                  <a:moveTo>
                    <a:pt x="653" y="0"/>
                  </a:moveTo>
                  <a:cubicBezTo>
                    <a:pt x="295" y="0"/>
                    <a:pt x="1" y="295"/>
                    <a:pt x="22" y="652"/>
                  </a:cubicBezTo>
                  <a:lnTo>
                    <a:pt x="22" y="2145"/>
                  </a:lnTo>
                  <a:lnTo>
                    <a:pt x="2355" y="2145"/>
                  </a:lnTo>
                  <a:lnTo>
                    <a:pt x="2355" y="631"/>
                  </a:lnTo>
                  <a:cubicBezTo>
                    <a:pt x="2355" y="295"/>
                    <a:pt x="2082" y="0"/>
                    <a:pt x="17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56"/>
            <p:cNvSpPr/>
            <p:nvPr/>
          </p:nvSpPr>
          <p:spPr>
            <a:xfrm>
              <a:off x="7401815" y="1576740"/>
              <a:ext cx="94776" cy="80911"/>
            </a:xfrm>
            <a:custGeom>
              <a:avLst/>
              <a:gdLst/>
              <a:ahLst/>
              <a:cxnLst/>
              <a:rect l="l" t="t" r="r" b="b"/>
              <a:pathLst>
                <a:path w="6330" h="5404" extrusionOk="0">
                  <a:moveTo>
                    <a:pt x="3617" y="0"/>
                  </a:moveTo>
                  <a:cubicBezTo>
                    <a:pt x="1220" y="0"/>
                    <a:pt x="1" y="2902"/>
                    <a:pt x="1704" y="4605"/>
                  </a:cubicBezTo>
                  <a:cubicBezTo>
                    <a:pt x="2255" y="5156"/>
                    <a:pt x="2935" y="5403"/>
                    <a:pt x="3602" y="5403"/>
                  </a:cubicBezTo>
                  <a:cubicBezTo>
                    <a:pt x="4993" y="5403"/>
                    <a:pt x="6329" y="4326"/>
                    <a:pt x="6329" y="2691"/>
                  </a:cubicBezTo>
                  <a:cubicBezTo>
                    <a:pt x="6329" y="1199"/>
                    <a:pt x="5110" y="0"/>
                    <a:pt x="361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56"/>
            <p:cNvSpPr/>
            <p:nvPr/>
          </p:nvSpPr>
          <p:spPr>
            <a:xfrm>
              <a:off x="7446208" y="1576740"/>
              <a:ext cx="53212" cy="80911"/>
            </a:xfrm>
            <a:custGeom>
              <a:avLst/>
              <a:gdLst/>
              <a:ahLst/>
              <a:cxnLst/>
              <a:rect l="l" t="t" r="r" b="b"/>
              <a:pathLst>
                <a:path w="3554" h="5404" extrusionOk="0">
                  <a:moveTo>
                    <a:pt x="652" y="0"/>
                  </a:moveTo>
                  <a:cubicBezTo>
                    <a:pt x="421" y="0"/>
                    <a:pt x="211" y="21"/>
                    <a:pt x="0" y="84"/>
                  </a:cubicBezTo>
                  <a:cubicBezTo>
                    <a:pt x="2713" y="757"/>
                    <a:pt x="2713" y="4626"/>
                    <a:pt x="0" y="5319"/>
                  </a:cubicBezTo>
                  <a:cubicBezTo>
                    <a:pt x="224" y="5376"/>
                    <a:pt x="448" y="5403"/>
                    <a:pt x="668" y="5403"/>
                  </a:cubicBezTo>
                  <a:cubicBezTo>
                    <a:pt x="1997" y="5403"/>
                    <a:pt x="3181" y="4417"/>
                    <a:pt x="3343" y="3028"/>
                  </a:cubicBezTo>
                  <a:cubicBezTo>
                    <a:pt x="3553" y="1409"/>
                    <a:pt x="2271" y="0"/>
                    <a:pt x="6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56"/>
            <p:cNvSpPr/>
            <p:nvPr/>
          </p:nvSpPr>
          <p:spPr>
            <a:xfrm>
              <a:off x="7434874" y="1601295"/>
              <a:ext cx="36847" cy="31637"/>
            </a:xfrm>
            <a:custGeom>
              <a:avLst/>
              <a:gdLst/>
              <a:ahLst/>
              <a:cxnLst/>
              <a:rect l="l" t="t" r="r" b="b"/>
              <a:pathLst>
                <a:path w="2461" h="2113" extrusionOk="0">
                  <a:moveTo>
                    <a:pt x="1409" y="0"/>
                  </a:moveTo>
                  <a:cubicBezTo>
                    <a:pt x="463" y="0"/>
                    <a:pt x="1" y="1135"/>
                    <a:pt x="673" y="1808"/>
                  </a:cubicBezTo>
                  <a:cubicBezTo>
                    <a:pt x="883" y="2018"/>
                    <a:pt x="1143" y="2112"/>
                    <a:pt x="1399" y="2112"/>
                  </a:cubicBezTo>
                  <a:cubicBezTo>
                    <a:pt x="1938" y="2112"/>
                    <a:pt x="2460" y="1693"/>
                    <a:pt x="2460" y="1051"/>
                  </a:cubicBezTo>
                  <a:cubicBezTo>
                    <a:pt x="2460" y="484"/>
                    <a:pt x="1998" y="0"/>
                    <a:pt x="14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56"/>
            <p:cNvSpPr/>
            <p:nvPr/>
          </p:nvSpPr>
          <p:spPr>
            <a:xfrm>
              <a:off x="7433135" y="1733817"/>
              <a:ext cx="34961" cy="56042"/>
            </a:xfrm>
            <a:custGeom>
              <a:avLst/>
              <a:gdLst/>
              <a:ahLst/>
              <a:cxnLst/>
              <a:rect l="l" t="t" r="r" b="b"/>
              <a:pathLst>
                <a:path w="2335" h="3743" extrusionOk="0">
                  <a:moveTo>
                    <a:pt x="947" y="0"/>
                  </a:moveTo>
                  <a:cubicBezTo>
                    <a:pt x="421" y="0"/>
                    <a:pt x="1" y="421"/>
                    <a:pt x="1" y="947"/>
                  </a:cubicBezTo>
                  <a:lnTo>
                    <a:pt x="1" y="2797"/>
                  </a:lnTo>
                  <a:cubicBezTo>
                    <a:pt x="1" y="3322"/>
                    <a:pt x="421" y="3743"/>
                    <a:pt x="947" y="3743"/>
                  </a:cubicBezTo>
                  <a:lnTo>
                    <a:pt x="1388" y="3743"/>
                  </a:lnTo>
                  <a:cubicBezTo>
                    <a:pt x="1914" y="3743"/>
                    <a:pt x="2334" y="3322"/>
                    <a:pt x="2334" y="2797"/>
                  </a:cubicBezTo>
                  <a:lnTo>
                    <a:pt x="2334" y="947"/>
                  </a:lnTo>
                  <a:cubicBezTo>
                    <a:pt x="2334" y="421"/>
                    <a:pt x="1914" y="0"/>
                    <a:pt x="13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56"/>
            <p:cNvSpPr/>
            <p:nvPr/>
          </p:nvSpPr>
          <p:spPr>
            <a:xfrm>
              <a:off x="7444155" y="1733817"/>
              <a:ext cx="23941" cy="56042"/>
            </a:xfrm>
            <a:custGeom>
              <a:avLst/>
              <a:gdLst/>
              <a:ahLst/>
              <a:cxnLst/>
              <a:rect l="l" t="t" r="r" b="b"/>
              <a:pathLst>
                <a:path w="1599" h="3743" extrusionOk="0">
                  <a:moveTo>
                    <a:pt x="211" y="0"/>
                  </a:moveTo>
                  <a:cubicBezTo>
                    <a:pt x="148" y="0"/>
                    <a:pt x="64" y="0"/>
                    <a:pt x="1" y="21"/>
                  </a:cubicBezTo>
                  <a:cubicBezTo>
                    <a:pt x="337" y="211"/>
                    <a:pt x="547" y="568"/>
                    <a:pt x="547" y="947"/>
                  </a:cubicBezTo>
                  <a:lnTo>
                    <a:pt x="547" y="2797"/>
                  </a:lnTo>
                  <a:cubicBezTo>
                    <a:pt x="547" y="3175"/>
                    <a:pt x="337" y="3533"/>
                    <a:pt x="1" y="3722"/>
                  </a:cubicBezTo>
                  <a:cubicBezTo>
                    <a:pt x="64" y="3743"/>
                    <a:pt x="148" y="3743"/>
                    <a:pt x="211" y="3743"/>
                  </a:cubicBezTo>
                  <a:lnTo>
                    <a:pt x="652" y="3743"/>
                  </a:lnTo>
                  <a:cubicBezTo>
                    <a:pt x="1178" y="3743"/>
                    <a:pt x="1598" y="3322"/>
                    <a:pt x="1598" y="2776"/>
                  </a:cubicBezTo>
                  <a:lnTo>
                    <a:pt x="1598" y="947"/>
                  </a:lnTo>
                  <a:cubicBezTo>
                    <a:pt x="1598" y="421"/>
                    <a:pt x="1157" y="0"/>
                    <a:pt x="6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68" name="Google Shape;1568;p56"/>
          <p:cNvSpPr/>
          <p:nvPr/>
        </p:nvSpPr>
        <p:spPr>
          <a:xfrm>
            <a:off x="6978639" y="1503588"/>
            <a:ext cx="57300" cy="31487"/>
          </a:xfrm>
          <a:custGeom>
            <a:avLst/>
            <a:gdLst/>
            <a:ahLst/>
            <a:cxnLst/>
            <a:rect l="l" t="t" r="r" b="b"/>
            <a:pathLst>
              <a:path w="3827" h="2103" extrusionOk="0">
                <a:moveTo>
                  <a:pt x="337" y="0"/>
                </a:moveTo>
                <a:cubicBezTo>
                  <a:pt x="148" y="0"/>
                  <a:pt x="0" y="147"/>
                  <a:pt x="0" y="315"/>
                </a:cubicBezTo>
                <a:lnTo>
                  <a:pt x="0" y="1766"/>
                </a:lnTo>
                <a:cubicBezTo>
                  <a:pt x="0" y="1955"/>
                  <a:pt x="148" y="2103"/>
                  <a:pt x="337" y="2103"/>
                </a:cubicBezTo>
                <a:lnTo>
                  <a:pt x="3490" y="2103"/>
                </a:lnTo>
                <a:cubicBezTo>
                  <a:pt x="3680" y="2103"/>
                  <a:pt x="3827" y="1955"/>
                  <a:pt x="3827" y="1766"/>
                </a:cubicBezTo>
                <a:lnTo>
                  <a:pt x="3827" y="315"/>
                </a:lnTo>
                <a:cubicBezTo>
                  <a:pt x="3827" y="147"/>
                  <a:pt x="3680" y="0"/>
                  <a:pt x="349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9" name="Google Shape;1569;p56"/>
          <p:cNvSpPr/>
          <p:nvPr/>
        </p:nvSpPr>
        <p:spPr>
          <a:xfrm>
            <a:off x="7014214" y="1503588"/>
            <a:ext cx="21725" cy="31487"/>
          </a:xfrm>
          <a:custGeom>
            <a:avLst/>
            <a:gdLst/>
            <a:ahLst/>
            <a:cxnLst/>
            <a:rect l="l" t="t" r="r" b="b"/>
            <a:pathLst>
              <a:path w="1451" h="2103" extrusionOk="0">
                <a:moveTo>
                  <a:pt x="0" y="0"/>
                </a:moveTo>
                <a:lnTo>
                  <a:pt x="0" y="2103"/>
                </a:lnTo>
                <a:lnTo>
                  <a:pt x="1114" y="2103"/>
                </a:lnTo>
                <a:cubicBezTo>
                  <a:pt x="1304" y="2103"/>
                  <a:pt x="1451" y="1955"/>
                  <a:pt x="1451" y="1766"/>
                </a:cubicBezTo>
                <a:lnTo>
                  <a:pt x="1451" y="315"/>
                </a:lnTo>
                <a:cubicBezTo>
                  <a:pt x="1451" y="147"/>
                  <a:pt x="1304" y="0"/>
                  <a:pt x="111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0" name="Google Shape;1570;p56"/>
          <p:cNvSpPr/>
          <p:nvPr/>
        </p:nvSpPr>
        <p:spPr>
          <a:xfrm>
            <a:off x="6856179" y="1552368"/>
            <a:ext cx="302220" cy="183233"/>
          </a:xfrm>
          <a:custGeom>
            <a:avLst/>
            <a:gdLst/>
            <a:ahLst/>
            <a:cxnLst/>
            <a:rect l="l" t="t" r="r" b="b"/>
            <a:pathLst>
              <a:path w="20185" h="12238" extrusionOk="0">
                <a:moveTo>
                  <a:pt x="337" y="1"/>
                </a:moveTo>
                <a:cubicBezTo>
                  <a:pt x="148" y="1"/>
                  <a:pt x="1" y="148"/>
                  <a:pt x="1" y="337"/>
                </a:cubicBezTo>
                <a:lnTo>
                  <a:pt x="1" y="11901"/>
                </a:lnTo>
                <a:cubicBezTo>
                  <a:pt x="1" y="12090"/>
                  <a:pt x="148" y="12237"/>
                  <a:pt x="337" y="12237"/>
                </a:cubicBezTo>
                <a:lnTo>
                  <a:pt x="19848" y="12237"/>
                </a:lnTo>
                <a:cubicBezTo>
                  <a:pt x="20037" y="12237"/>
                  <a:pt x="20184" y="12069"/>
                  <a:pt x="20184" y="11901"/>
                </a:cubicBezTo>
                <a:lnTo>
                  <a:pt x="20184" y="337"/>
                </a:lnTo>
                <a:cubicBezTo>
                  <a:pt x="20184" y="148"/>
                  <a:pt x="20037" y="1"/>
                  <a:pt x="1984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1" name="Google Shape;1571;p56"/>
          <p:cNvSpPr/>
          <p:nvPr/>
        </p:nvSpPr>
        <p:spPr>
          <a:xfrm>
            <a:off x="7137917" y="1552368"/>
            <a:ext cx="20482" cy="183233"/>
          </a:xfrm>
          <a:custGeom>
            <a:avLst/>
            <a:gdLst/>
            <a:ahLst/>
            <a:cxnLst/>
            <a:rect l="l" t="t" r="r" b="b"/>
            <a:pathLst>
              <a:path w="1368" h="12238" extrusionOk="0">
                <a:moveTo>
                  <a:pt x="1" y="1"/>
                </a:moveTo>
                <a:lnTo>
                  <a:pt x="1" y="12237"/>
                </a:lnTo>
                <a:lnTo>
                  <a:pt x="1031" y="12237"/>
                </a:lnTo>
                <a:cubicBezTo>
                  <a:pt x="1220" y="12237"/>
                  <a:pt x="1367" y="12069"/>
                  <a:pt x="1367" y="11901"/>
                </a:cubicBezTo>
                <a:lnTo>
                  <a:pt x="1367" y="337"/>
                </a:lnTo>
                <a:cubicBezTo>
                  <a:pt x="1367" y="148"/>
                  <a:pt x="1220" y="1"/>
                  <a:pt x="103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2" name="Google Shape;1572;p56"/>
          <p:cNvSpPr/>
          <p:nvPr/>
        </p:nvSpPr>
        <p:spPr>
          <a:xfrm>
            <a:off x="6836041" y="1524984"/>
            <a:ext cx="342496" cy="37476"/>
          </a:xfrm>
          <a:custGeom>
            <a:avLst/>
            <a:gdLst/>
            <a:ahLst/>
            <a:cxnLst/>
            <a:rect l="l" t="t" r="r" b="b"/>
            <a:pathLst>
              <a:path w="22875" h="2503" extrusionOk="0">
                <a:moveTo>
                  <a:pt x="337" y="1"/>
                </a:moveTo>
                <a:cubicBezTo>
                  <a:pt x="148" y="1"/>
                  <a:pt x="0" y="148"/>
                  <a:pt x="0" y="337"/>
                </a:cubicBezTo>
                <a:lnTo>
                  <a:pt x="0" y="2166"/>
                </a:lnTo>
                <a:cubicBezTo>
                  <a:pt x="0" y="2356"/>
                  <a:pt x="148" y="2503"/>
                  <a:pt x="337" y="2503"/>
                </a:cubicBezTo>
                <a:lnTo>
                  <a:pt x="22559" y="2503"/>
                </a:lnTo>
                <a:cubicBezTo>
                  <a:pt x="22728" y="2503"/>
                  <a:pt x="22875" y="2356"/>
                  <a:pt x="22875" y="2166"/>
                </a:cubicBezTo>
                <a:lnTo>
                  <a:pt x="22875" y="337"/>
                </a:lnTo>
                <a:cubicBezTo>
                  <a:pt x="22875" y="169"/>
                  <a:pt x="22728" y="1"/>
                  <a:pt x="2255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3" name="Google Shape;1573;p56"/>
          <p:cNvSpPr/>
          <p:nvPr/>
        </p:nvSpPr>
        <p:spPr>
          <a:xfrm>
            <a:off x="6939606" y="1790042"/>
            <a:ext cx="135366" cy="31487"/>
          </a:xfrm>
          <a:custGeom>
            <a:avLst/>
            <a:gdLst/>
            <a:ahLst/>
            <a:cxnLst/>
            <a:rect l="l" t="t" r="r" b="b"/>
            <a:pathLst>
              <a:path w="9041" h="2103" extrusionOk="0">
                <a:moveTo>
                  <a:pt x="1199" y="0"/>
                </a:moveTo>
                <a:cubicBezTo>
                  <a:pt x="1094" y="0"/>
                  <a:pt x="967" y="84"/>
                  <a:pt x="904" y="190"/>
                </a:cubicBezTo>
                <a:lnTo>
                  <a:pt x="127" y="1598"/>
                </a:lnTo>
                <a:cubicBezTo>
                  <a:pt x="0" y="1829"/>
                  <a:pt x="169" y="2103"/>
                  <a:pt x="421" y="2103"/>
                </a:cubicBezTo>
                <a:lnTo>
                  <a:pt x="8620" y="2103"/>
                </a:lnTo>
                <a:cubicBezTo>
                  <a:pt x="8873" y="2103"/>
                  <a:pt x="9041" y="1829"/>
                  <a:pt x="8915" y="1598"/>
                </a:cubicBezTo>
                <a:lnTo>
                  <a:pt x="8116" y="190"/>
                </a:lnTo>
                <a:cubicBezTo>
                  <a:pt x="8053" y="84"/>
                  <a:pt x="7948" y="0"/>
                  <a:pt x="782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4" name="Google Shape;1574;p56"/>
          <p:cNvSpPr/>
          <p:nvPr/>
        </p:nvSpPr>
        <p:spPr>
          <a:xfrm>
            <a:off x="6900573" y="1752581"/>
            <a:ext cx="82798" cy="92560"/>
          </a:xfrm>
          <a:custGeom>
            <a:avLst/>
            <a:gdLst/>
            <a:ahLst/>
            <a:cxnLst/>
            <a:rect l="l" t="t" r="r" b="b"/>
            <a:pathLst>
              <a:path w="5530" h="6182" extrusionOk="0">
                <a:moveTo>
                  <a:pt x="3448" y="0"/>
                </a:moveTo>
                <a:cubicBezTo>
                  <a:pt x="3322" y="0"/>
                  <a:pt x="3217" y="85"/>
                  <a:pt x="3154" y="190"/>
                </a:cubicBezTo>
                <a:lnTo>
                  <a:pt x="126" y="5698"/>
                </a:lnTo>
                <a:cubicBezTo>
                  <a:pt x="0" y="5908"/>
                  <a:pt x="169" y="6182"/>
                  <a:pt x="421" y="6182"/>
                </a:cubicBezTo>
                <a:lnTo>
                  <a:pt x="2166" y="6182"/>
                </a:lnTo>
                <a:cubicBezTo>
                  <a:pt x="2292" y="6182"/>
                  <a:pt x="2397" y="6119"/>
                  <a:pt x="2460" y="6013"/>
                </a:cubicBezTo>
                <a:lnTo>
                  <a:pt x="5488" y="505"/>
                </a:lnTo>
                <a:cubicBezTo>
                  <a:pt x="5530" y="400"/>
                  <a:pt x="5530" y="274"/>
                  <a:pt x="5488" y="169"/>
                </a:cubicBezTo>
                <a:cubicBezTo>
                  <a:pt x="5425" y="63"/>
                  <a:pt x="5298" y="0"/>
                  <a:pt x="519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5" name="Google Shape;1575;p56"/>
          <p:cNvSpPr/>
          <p:nvPr/>
        </p:nvSpPr>
        <p:spPr>
          <a:xfrm>
            <a:off x="7030265" y="1752850"/>
            <a:ext cx="83741" cy="92290"/>
          </a:xfrm>
          <a:custGeom>
            <a:avLst/>
            <a:gdLst/>
            <a:ahLst/>
            <a:cxnLst/>
            <a:rect l="l" t="t" r="r" b="b"/>
            <a:pathLst>
              <a:path w="5593" h="6164" extrusionOk="0">
                <a:moveTo>
                  <a:pt x="2184" y="0"/>
                </a:moveTo>
                <a:cubicBezTo>
                  <a:pt x="2171" y="0"/>
                  <a:pt x="2158" y="1"/>
                  <a:pt x="2145" y="3"/>
                </a:cubicBezTo>
                <a:lnTo>
                  <a:pt x="400" y="3"/>
                </a:lnTo>
                <a:cubicBezTo>
                  <a:pt x="148" y="3"/>
                  <a:pt x="0" y="277"/>
                  <a:pt x="127" y="487"/>
                </a:cubicBezTo>
                <a:lnTo>
                  <a:pt x="3133" y="5995"/>
                </a:lnTo>
                <a:cubicBezTo>
                  <a:pt x="3196" y="6101"/>
                  <a:pt x="3301" y="6164"/>
                  <a:pt x="3427" y="6164"/>
                </a:cubicBezTo>
                <a:lnTo>
                  <a:pt x="5172" y="6164"/>
                </a:lnTo>
                <a:cubicBezTo>
                  <a:pt x="5425" y="6164"/>
                  <a:pt x="5593" y="5890"/>
                  <a:pt x="5467" y="5680"/>
                </a:cubicBezTo>
                <a:lnTo>
                  <a:pt x="2439" y="172"/>
                </a:lnTo>
                <a:cubicBezTo>
                  <a:pt x="2383" y="77"/>
                  <a:pt x="2292" y="0"/>
                  <a:pt x="218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6" name="Google Shape;1576;p56"/>
          <p:cNvSpPr/>
          <p:nvPr/>
        </p:nvSpPr>
        <p:spPr>
          <a:xfrm>
            <a:off x="6938034" y="1752850"/>
            <a:ext cx="46535" cy="20198"/>
          </a:xfrm>
          <a:custGeom>
            <a:avLst/>
            <a:gdLst/>
            <a:ahLst/>
            <a:cxnLst/>
            <a:rect l="l" t="t" r="r" b="b"/>
            <a:pathLst>
              <a:path w="3108" h="1349" extrusionOk="0">
                <a:moveTo>
                  <a:pt x="908" y="0"/>
                </a:moveTo>
                <a:cubicBezTo>
                  <a:pt x="799" y="0"/>
                  <a:pt x="708" y="77"/>
                  <a:pt x="652" y="172"/>
                </a:cubicBezTo>
                <a:lnTo>
                  <a:pt x="0" y="1349"/>
                </a:lnTo>
                <a:lnTo>
                  <a:pt x="2502" y="1349"/>
                </a:lnTo>
                <a:lnTo>
                  <a:pt x="2986" y="487"/>
                </a:lnTo>
                <a:cubicBezTo>
                  <a:pt x="3107" y="264"/>
                  <a:pt x="2956" y="2"/>
                  <a:pt x="2719" y="2"/>
                </a:cubicBezTo>
                <a:cubicBezTo>
                  <a:pt x="2710" y="2"/>
                  <a:pt x="2701" y="3"/>
                  <a:pt x="2691" y="3"/>
                </a:cubicBezTo>
                <a:lnTo>
                  <a:pt x="946" y="3"/>
                </a:lnTo>
                <a:cubicBezTo>
                  <a:pt x="933" y="1"/>
                  <a:pt x="920" y="0"/>
                  <a:pt x="90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7" name="Google Shape;1577;p56"/>
          <p:cNvSpPr/>
          <p:nvPr/>
        </p:nvSpPr>
        <p:spPr>
          <a:xfrm>
            <a:off x="7030265" y="1752850"/>
            <a:ext cx="46280" cy="20198"/>
          </a:xfrm>
          <a:custGeom>
            <a:avLst/>
            <a:gdLst/>
            <a:ahLst/>
            <a:cxnLst/>
            <a:rect l="l" t="t" r="r" b="b"/>
            <a:pathLst>
              <a:path w="3091" h="1349" extrusionOk="0">
                <a:moveTo>
                  <a:pt x="2184" y="0"/>
                </a:moveTo>
                <a:cubicBezTo>
                  <a:pt x="2171" y="0"/>
                  <a:pt x="2158" y="1"/>
                  <a:pt x="2145" y="3"/>
                </a:cubicBezTo>
                <a:lnTo>
                  <a:pt x="400" y="3"/>
                </a:lnTo>
                <a:cubicBezTo>
                  <a:pt x="148" y="3"/>
                  <a:pt x="0" y="277"/>
                  <a:pt x="127" y="487"/>
                </a:cubicBezTo>
                <a:lnTo>
                  <a:pt x="589" y="1349"/>
                </a:lnTo>
                <a:lnTo>
                  <a:pt x="3091" y="1349"/>
                </a:lnTo>
                <a:lnTo>
                  <a:pt x="2439" y="172"/>
                </a:lnTo>
                <a:cubicBezTo>
                  <a:pt x="2383" y="77"/>
                  <a:pt x="2292" y="0"/>
                  <a:pt x="218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8" name="Google Shape;1578;p56"/>
          <p:cNvSpPr/>
          <p:nvPr/>
        </p:nvSpPr>
        <p:spPr>
          <a:xfrm>
            <a:off x="6836041" y="1725510"/>
            <a:ext cx="342496" cy="37162"/>
          </a:xfrm>
          <a:custGeom>
            <a:avLst/>
            <a:gdLst/>
            <a:ahLst/>
            <a:cxnLst/>
            <a:rect l="l" t="t" r="r" b="b"/>
            <a:pathLst>
              <a:path w="22875" h="2482" extrusionOk="0">
                <a:moveTo>
                  <a:pt x="337" y="0"/>
                </a:moveTo>
                <a:cubicBezTo>
                  <a:pt x="148" y="0"/>
                  <a:pt x="0" y="147"/>
                  <a:pt x="0" y="337"/>
                </a:cubicBezTo>
                <a:lnTo>
                  <a:pt x="0" y="2145"/>
                </a:lnTo>
                <a:cubicBezTo>
                  <a:pt x="0" y="2334"/>
                  <a:pt x="148" y="2481"/>
                  <a:pt x="337" y="2481"/>
                </a:cubicBezTo>
                <a:lnTo>
                  <a:pt x="22559" y="2481"/>
                </a:lnTo>
                <a:cubicBezTo>
                  <a:pt x="22728" y="2481"/>
                  <a:pt x="22875" y="2334"/>
                  <a:pt x="22875" y="2145"/>
                </a:cubicBezTo>
                <a:lnTo>
                  <a:pt x="22875" y="337"/>
                </a:lnTo>
                <a:cubicBezTo>
                  <a:pt x="22875" y="147"/>
                  <a:pt x="22728" y="0"/>
                  <a:pt x="2255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9" name="Google Shape;1579;p56"/>
          <p:cNvSpPr/>
          <p:nvPr/>
        </p:nvSpPr>
        <p:spPr>
          <a:xfrm>
            <a:off x="7157441" y="1524984"/>
            <a:ext cx="21096" cy="37476"/>
          </a:xfrm>
          <a:custGeom>
            <a:avLst/>
            <a:gdLst/>
            <a:ahLst/>
            <a:cxnLst/>
            <a:rect l="l" t="t" r="r" b="b"/>
            <a:pathLst>
              <a:path w="1409" h="2503" extrusionOk="0">
                <a:moveTo>
                  <a:pt x="0" y="1"/>
                </a:moveTo>
                <a:lnTo>
                  <a:pt x="0" y="2503"/>
                </a:lnTo>
                <a:lnTo>
                  <a:pt x="1093" y="2503"/>
                </a:lnTo>
                <a:cubicBezTo>
                  <a:pt x="1262" y="2503"/>
                  <a:pt x="1409" y="2356"/>
                  <a:pt x="1409" y="2166"/>
                </a:cubicBezTo>
                <a:lnTo>
                  <a:pt x="1409" y="337"/>
                </a:lnTo>
                <a:cubicBezTo>
                  <a:pt x="1409" y="169"/>
                  <a:pt x="1262" y="1"/>
                  <a:pt x="109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0" name="Google Shape;1580;p56"/>
          <p:cNvSpPr/>
          <p:nvPr/>
        </p:nvSpPr>
        <p:spPr>
          <a:xfrm>
            <a:off x="7157441" y="1725510"/>
            <a:ext cx="21096" cy="37162"/>
          </a:xfrm>
          <a:custGeom>
            <a:avLst/>
            <a:gdLst/>
            <a:ahLst/>
            <a:cxnLst/>
            <a:rect l="l" t="t" r="r" b="b"/>
            <a:pathLst>
              <a:path w="1409" h="2482" extrusionOk="0">
                <a:moveTo>
                  <a:pt x="0" y="0"/>
                </a:moveTo>
                <a:lnTo>
                  <a:pt x="0" y="2481"/>
                </a:lnTo>
                <a:lnTo>
                  <a:pt x="1093" y="2481"/>
                </a:lnTo>
                <a:cubicBezTo>
                  <a:pt x="1262" y="2481"/>
                  <a:pt x="1409" y="2334"/>
                  <a:pt x="1409" y="2145"/>
                </a:cubicBezTo>
                <a:lnTo>
                  <a:pt x="1409" y="337"/>
                </a:lnTo>
                <a:cubicBezTo>
                  <a:pt x="1409" y="147"/>
                  <a:pt x="1262" y="0"/>
                  <a:pt x="109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1" name="Google Shape;1581;p56"/>
          <p:cNvSpPr/>
          <p:nvPr/>
        </p:nvSpPr>
        <p:spPr>
          <a:xfrm>
            <a:off x="7034981" y="1601703"/>
            <a:ext cx="47418" cy="50787"/>
          </a:xfrm>
          <a:custGeom>
            <a:avLst/>
            <a:gdLst/>
            <a:ahLst/>
            <a:cxnLst/>
            <a:rect l="l" t="t" r="r" b="b"/>
            <a:pathLst>
              <a:path w="3167" h="3392" extrusionOk="0">
                <a:moveTo>
                  <a:pt x="2688" y="0"/>
                </a:moveTo>
                <a:cubicBezTo>
                  <a:pt x="2601" y="0"/>
                  <a:pt x="2511" y="39"/>
                  <a:pt x="2440" y="133"/>
                </a:cubicBezTo>
                <a:lnTo>
                  <a:pt x="190" y="2845"/>
                </a:lnTo>
                <a:cubicBezTo>
                  <a:pt x="1" y="3055"/>
                  <a:pt x="148" y="3392"/>
                  <a:pt x="442" y="3392"/>
                </a:cubicBezTo>
                <a:cubicBezTo>
                  <a:pt x="547" y="3392"/>
                  <a:pt x="631" y="3329"/>
                  <a:pt x="695" y="3266"/>
                </a:cubicBezTo>
                <a:lnTo>
                  <a:pt x="2965" y="553"/>
                </a:lnTo>
                <a:cubicBezTo>
                  <a:pt x="3167" y="305"/>
                  <a:pt x="2934" y="0"/>
                  <a:pt x="268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2" name="Google Shape;1582;p56"/>
          <p:cNvSpPr/>
          <p:nvPr/>
        </p:nvSpPr>
        <p:spPr>
          <a:xfrm>
            <a:off x="6979208" y="1630091"/>
            <a:ext cx="48556" cy="29331"/>
          </a:xfrm>
          <a:custGeom>
            <a:avLst/>
            <a:gdLst/>
            <a:ahLst/>
            <a:cxnLst/>
            <a:rect l="l" t="t" r="r" b="b"/>
            <a:pathLst>
              <a:path w="3243" h="1959" extrusionOk="0">
                <a:moveTo>
                  <a:pt x="494" y="0"/>
                </a:moveTo>
                <a:cubicBezTo>
                  <a:pt x="194" y="0"/>
                  <a:pt x="0" y="454"/>
                  <a:pt x="341" y="634"/>
                </a:cubicBezTo>
                <a:lnTo>
                  <a:pt x="2611" y="1916"/>
                </a:lnTo>
                <a:cubicBezTo>
                  <a:pt x="2653" y="1937"/>
                  <a:pt x="2717" y="1958"/>
                  <a:pt x="2759" y="1958"/>
                </a:cubicBezTo>
                <a:cubicBezTo>
                  <a:pt x="3116" y="1958"/>
                  <a:pt x="3242" y="1496"/>
                  <a:pt x="2927" y="1327"/>
                </a:cubicBezTo>
                <a:lnTo>
                  <a:pt x="656" y="45"/>
                </a:lnTo>
                <a:cubicBezTo>
                  <a:pt x="600" y="14"/>
                  <a:pt x="545" y="0"/>
                  <a:pt x="49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3" name="Google Shape;1583;p56"/>
          <p:cNvSpPr/>
          <p:nvPr/>
        </p:nvSpPr>
        <p:spPr>
          <a:xfrm>
            <a:off x="6929215" y="1633983"/>
            <a:ext cx="44543" cy="51565"/>
          </a:xfrm>
          <a:custGeom>
            <a:avLst/>
            <a:gdLst/>
            <a:ahLst/>
            <a:cxnLst/>
            <a:rect l="l" t="t" r="r" b="b"/>
            <a:pathLst>
              <a:path w="2975" h="3444" extrusionOk="0">
                <a:moveTo>
                  <a:pt x="2525" y="0"/>
                </a:moveTo>
                <a:cubicBezTo>
                  <a:pt x="2444" y="0"/>
                  <a:pt x="2362" y="30"/>
                  <a:pt x="2292" y="100"/>
                </a:cubicBezTo>
                <a:lnTo>
                  <a:pt x="148" y="2918"/>
                </a:lnTo>
                <a:cubicBezTo>
                  <a:pt x="1" y="3149"/>
                  <a:pt x="148" y="3443"/>
                  <a:pt x="421" y="3443"/>
                </a:cubicBezTo>
                <a:cubicBezTo>
                  <a:pt x="526" y="3443"/>
                  <a:pt x="631" y="3401"/>
                  <a:pt x="694" y="3317"/>
                </a:cubicBezTo>
                <a:lnTo>
                  <a:pt x="2818" y="521"/>
                </a:lnTo>
                <a:cubicBezTo>
                  <a:pt x="2974" y="255"/>
                  <a:pt x="2758" y="0"/>
                  <a:pt x="252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4" name="Google Shape;1584;p56"/>
          <p:cNvSpPr/>
          <p:nvPr/>
        </p:nvSpPr>
        <p:spPr>
          <a:xfrm>
            <a:off x="6901202" y="1673256"/>
            <a:ext cx="45966" cy="39408"/>
          </a:xfrm>
          <a:custGeom>
            <a:avLst/>
            <a:gdLst/>
            <a:ahLst/>
            <a:cxnLst/>
            <a:rect l="l" t="t" r="r" b="b"/>
            <a:pathLst>
              <a:path w="3070" h="2632" extrusionOk="0">
                <a:moveTo>
                  <a:pt x="1766" y="0"/>
                </a:moveTo>
                <a:cubicBezTo>
                  <a:pt x="589" y="0"/>
                  <a:pt x="0" y="1409"/>
                  <a:pt x="841" y="2250"/>
                </a:cubicBezTo>
                <a:cubicBezTo>
                  <a:pt x="1105" y="2514"/>
                  <a:pt x="1430" y="2632"/>
                  <a:pt x="1750" y="2632"/>
                </a:cubicBezTo>
                <a:cubicBezTo>
                  <a:pt x="2422" y="2632"/>
                  <a:pt x="3070" y="2109"/>
                  <a:pt x="3070" y="1325"/>
                </a:cubicBezTo>
                <a:cubicBezTo>
                  <a:pt x="3070" y="589"/>
                  <a:pt x="2481" y="0"/>
                  <a:pt x="176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5" name="Google Shape;1585;p56"/>
          <p:cNvSpPr/>
          <p:nvPr/>
        </p:nvSpPr>
        <p:spPr>
          <a:xfrm>
            <a:off x="6949144" y="1606823"/>
            <a:ext cx="45876" cy="39318"/>
          </a:xfrm>
          <a:custGeom>
            <a:avLst/>
            <a:gdLst/>
            <a:ahLst/>
            <a:cxnLst/>
            <a:rect l="l" t="t" r="r" b="b"/>
            <a:pathLst>
              <a:path w="3064" h="2626" extrusionOk="0">
                <a:moveTo>
                  <a:pt x="1714" y="1"/>
                </a:moveTo>
                <a:cubicBezTo>
                  <a:pt x="574" y="1"/>
                  <a:pt x="0" y="1416"/>
                  <a:pt x="814" y="2230"/>
                </a:cubicBezTo>
                <a:cubicBezTo>
                  <a:pt x="1088" y="2503"/>
                  <a:pt x="1421" y="2626"/>
                  <a:pt x="1747" y="2626"/>
                </a:cubicBezTo>
                <a:cubicBezTo>
                  <a:pt x="2422" y="2626"/>
                  <a:pt x="3064" y="2099"/>
                  <a:pt x="3064" y="1305"/>
                </a:cubicBezTo>
                <a:cubicBezTo>
                  <a:pt x="3064" y="569"/>
                  <a:pt x="2475" y="1"/>
                  <a:pt x="1739" y="1"/>
                </a:cubicBezTo>
                <a:cubicBezTo>
                  <a:pt x="1731" y="1"/>
                  <a:pt x="1722" y="1"/>
                  <a:pt x="171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6" name="Google Shape;1586;p56"/>
          <p:cNvSpPr/>
          <p:nvPr/>
        </p:nvSpPr>
        <p:spPr>
          <a:xfrm>
            <a:off x="7007911" y="1640197"/>
            <a:ext cx="45981" cy="39423"/>
          </a:xfrm>
          <a:custGeom>
            <a:avLst/>
            <a:gdLst/>
            <a:ahLst/>
            <a:cxnLst/>
            <a:rect l="l" t="t" r="r" b="b"/>
            <a:pathLst>
              <a:path w="3071" h="2633" extrusionOk="0">
                <a:moveTo>
                  <a:pt x="1746" y="1"/>
                </a:moveTo>
                <a:cubicBezTo>
                  <a:pt x="568" y="1"/>
                  <a:pt x="1" y="1409"/>
                  <a:pt x="821" y="2250"/>
                </a:cubicBezTo>
                <a:cubicBezTo>
                  <a:pt x="1085" y="2514"/>
                  <a:pt x="1412" y="2632"/>
                  <a:pt x="1734" y="2632"/>
                </a:cubicBezTo>
                <a:cubicBezTo>
                  <a:pt x="2413" y="2632"/>
                  <a:pt x="3070" y="2109"/>
                  <a:pt x="3070" y="1325"/>
                </a:cubicBezTo>
                <a:cubicBezTo>
                  <a:pt x="3070" y="589"/>
                  <a:pt x="2482" y="1"/>
                  <a:pt x="174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7" name="Google Shape;1587;p56"/>
          <p:cNvSpPr/>
          <p:nvPr/>
        </p:nvSpPr>
        <p:spPr>
          <a:xfrm>
            <a:off x="7056392" y="1575037"/>
            <a:ext cx="46280" cy="39318"/>
          </a:xfrm>
          <a:custGeom>
            <a:avLst/>
            <a:gdLst/>
            <a:ahLst/>
            <a:cxnLst/>
            <a:rect l="l" t="t" r="r" b="b"/>
            <a:pathLst>
              <a:path w="3091" h="2626" extrusionOk="0">
                <a:moveTo>
                  <a:pt x="1766" y="1"/>
                </a:moveTo>
                <a:cubicBezTo>
                  <a:pt x="589" y="1"/>
                  <a:pt x="0" y="1409"/>
                  <a:pt x="841" y="2229"/>
                </a:cubicBezTo>
                <a:cubicBezTo>
                  <a:pt x="1108" y="2503"/>
                  <a:pt x="1439" y="2625"/>
                  <a:pt x="1765" y="2625"/>
                </a:cubicBezTo>
                <a:cubicBezTo>
                  <a:pt x="2440" y="2625"/>
                  <a:pt x="3091" y="2099"/>
                  <a:pt x="3091" y="1304"/>
                </a:cubicBezTo>
                <a:cubicBezTo>
                  <a:pt x="3091" y="589"/>
                  <a:pt x="2502" y="1"/>
                  <a:pt x="176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98" name="Google Shape;1598;p56"/>
          <p:cNvGrpSpPr/>
          <p:nvPr/>
        </p:nvGrpSpPr>
        <p:grpSpPr>
          <a:xfrm>
            <a:off x="6935171" y="696541"/>
            <a:ext cx="195284" cy="195284"/>
            <a:chOff x="5660400" y="238125"/>
            <a:chExt cx="481825" cy="481825"/>
          </a:xfrm>
        </p:grpSpPr>
        <p:sp>
          <p:nvSpPr>
            <p:cNvPr id="1599" name="Google Shape;1599;p56"/>
            <p:cNvSpPr/>
            <p:nvPr/>
          </p:nvSpPr>
          <p:spPr>
            <a:xfrm>
              <a:off x="5660400" y="436700"/>
              <a:ext cx="481825" cy="283250"/>
            </a:xfrm>
            <a:custGeom>
              <a:avLst/>
              <a:gdLst/>
              <a:ahLst/>
              <a:cxnLst/>
              <a:rect l="l" t="t" r="r" b="b"/>
              <a:pathLst>
                <a:path w="19273" h="11330" extrusionOk="0">
                  <a:moveTo>
                    <a:pt x="5120" y="1130"/>
                  </a:moveTo>
                  <a:cubicBezTo>
                    <a:pt x="5433" y="1130"/>
                    <a:pt x="5683" y="1380"/>
                    <a:pt x="5683" y="1693"/>
                  </a:cubicBezTo>
                  <a:cubicBezTo>
                    <a:pt x="5683" y="2006"/>
                    <a:pt x="5433" y="2259"/>
                    <a:pt x="5120" y="2259"/>
                  </a:cubicBezTo>
                  <a:lnTo>
                    <a:pt x="2861" y="2259"/>
                  </a:lnTo>
                  <a:cubicBezTo>
                    <a:pt x="2548" y="2259"/>
                    <a:pt x="2298" y="2006"/>
                    <a:pt x="2298" y="1693"/>
                  </a:cubicBezTo>
                  <a:cubicBezTo>
                    <a:pt x="2298" y="1380"/>
                    <a:pt x="2548" y="1130"/>
                    <a:pt x="2861" y="1130"/>
                  </a:cubicBezTo>
                  <a:close/>
                  <a:moveTo>
                    <a:pt x="10766" y="1130"/>
                  </a:moveTo>
                  <a:cubicBezTo>
                    <a:pt x="11079" y="1130"/>
                    <a:pt x="11329" y="1380"/>
                    <a:pt x="11329" y="1693"/>
                  </a:cubicBezTo>
                  <a:cubicBezTo>
                    <a:pt x="11329" y="2006"/>
                    <a:pt x="11079" y="2259"/>
                    <a:pt x="10766" y="2259"/>
                  </a:cubicBezTo>
                  <a:lnTo>
                    <a:pt x="8507" y="2259"/>
                  </a:lnTo>
                  <a:cubicBezTo>
                    <a:pt x="8194" y="2259"/>
                    <a:pt x="7944" y="2006"/>
                    <a:pt x="7944" y="1693"/>
                  </a:cubicBezTo>
                  <a:cubicBezTo>
                    <a:pt x="7944" y="1380"/>
                    <a:pt x="8194" y="1130"/>
                    <a:pt x="8507" y="1130"/>
                  </a:cubicBezTo>
                  <a:close/>
                  <a:moveTo>
                    <a:pt x="16412" y="1130"/>
                  </a:moveTo>
                  <a:cubicBezTo>
                    <a:pt x="16725" y="1130"/>
                    <a:pt x="16975" y="1380"/>
                    <a:pt x="16975" y="1693"/>
                  </a:cubicBezTo>
                  <a:cubicBezTo>
                    <a:pt x="16975" y="2006"/>
                    <a:pt x="16725" y="2259"/>
                    <a:pt x="16412" y="2259"/>
                  </a:cubicBezTo>
                  <a:lnTo>
                    <a:pt x="14153" y="2259"/>
                  </a:lnTo>
                  <a:cubicBezTo>
                    <a:pt x="13840" y="2259"/>
                    <a:pt x="13590" y="2006"/>
                    <a:pt x="13590" y="1693"/>
                  </a:cubicBezTo>
                  <a:cubicBezTo>
                    <a:pt x="13590" y="1380"/>
                    <a:pt x="13840" y="1130"/>
                    <a:pt x="14153" y="1130"/>
                  </a:cubicBezTo>
                  <a:close/>
                  <a:moveTo>
                    <a:pt x="5120" y="4518"/>
                  </a:moveTo>
                  <a:cubicBezTo>
                    <a:pt x="5433" y="4518"/>
                    <a:pt x="5683" y="4767"/>
                    <a:pt x="5683" y="5081"/>
                  </a:cubicBezTo>
                  <a:cubicBezTo>
                    <a:pt x="5683" y="5394"/>
                    <a:pt x="5433" y="5647"/>
                    <a:pt x="5120" y="5647"/>
                  </a:cubicBezTo>
                  <a:lnTo>
                    <a:pt x="2861" y="5647"/>
                  </a:lnTo>
                  <a:cubicBezTo>
                    <a:pt x="2548" y="5647"/>
                    <a:pt x="2298" y="5394"/>
                    <a:pt x="2298" y="5081"/>
                  </a:cubicBezTo>
                  <a:cubicBezTo>
                    <a:pt x="2298" y="4767"/>
                    <a:pt x="2548" y="4518"/>
                    <a:pt x="2861" y="4518"/>
                  </a:cubicBezTo>
                  <a:close/>
                  <a:moveTo>
                    <a:pt x="10766" y="4518"/>
                  </a:moveTo>
                  <a:cubicBezTo>
                    <a:pt x="11079" y="4518"/>
                    <a:pt x="11329" y="4767"/>
                    <a:pt x="11329" y="5081"/>
                  </a:cubicBezTo>
                  <a:cubicBezTo>
                    <a:pt x="11329" y="5394"/>
                    <a:pt x="11079" y="5647"/>
                    <a:pt x="10766" y="5647"/>
                  </a:cubicBezTo>
                  <a:lnTo>
                    <a:pt x="8507" y="5647"/>
                  </a:lnTo>
                  <a:cubicBezTo>
                    <a:pt x="8194" y="5647"/>
                    <a:pt x="7944" y="5394"/>
                    <a:pt x="7944" y="5081"/>
                  </a:cubicBezTo>
                  <a:cubicBezTo>
                    <a:pt x="7944" y="4767"/>
                    <a:pt x="8194" y="4518"/>
                    <a:pt x="8507" y="4518"/>
                  </a:cubicBezTo>
                  <a:close/>
                  <a:moveTo>
                    <a:pt x="16412" y="4518"/>
                  </a:moveTo>
                  <a:cubicBezTo>
                    <a:pt x="16725" y="4518"/>
                    <a:pt x="16975" y="4767"/>
                    <a:pt x="16975" y="5081"/>
                  </a:cubicBezTo>
                  <a:cubicBezTo>
                    <a:pt x="16975" y="5394"/>
                    <a:pt x="16725" y="5647"/>
                    <a:pt x="16412" y="5647"/>
                  </a:cubicBezTo>
                  <a:lnTo>
                    <a:pt x="14153" y="5647"/>
                  </a:lnTo>
                  <a:cubicBezTo>
                    <a:pt x="13840" y="5647"/>
                    <a:pt x="13590" y="5394"/>
                    <a:pt x="13590" y="5081"/>
                  </a:cubicBezTo>
                  <a:cubicBezTo>
                    <a:pt x="13590" y="4767"/>
                    <a:pt x="13840" y="4518"/>
                    <a:pt x="14153" y="4518"/>
                  </a:cubicBezTo>
                  <a:close/>
                  <a:moveTo>
                    <a:pt x="5120" y="7941"/>
                  </a:moveTo>
                  <a:cubicBezTo>
                    <a:pt x="5433" y="7941"/>
                    <a:pt x="5683" y="8194"/>
                    <a:pt x="5683" y="8507"/>
                  </a:cubicBezTo>
                  <a:cubicBezTo>
                    <a:pt x="5683" y="8818"/>
                    <a:pt x="5433" y="9071"/>
                    <a:pt x="5120" y="9071"/>
                  </a:cubicBezTo>
                  <a:lnTo>
                    <a:pt x="2861" y="9071"/>
                  </a:lnTo>
                  <a:cubicBezTo>
                    <a:pt x="2548" y="9071"/>
                    <a:pt x="2298" y="8818"/>
                    <a:pt x="2298" y="8507"/>
                  </a:cubicBezTo>
                  <a:cubicBezTo>
                    <a:pt x="2298" y="8194"/>
                    <a:pt x="2548" y="7941"/>
                    <a:pt x="2861" y="7941"/>
                  </a:cubicBezTo>
                  <a:close/>
                  <a:moveTo>
                    <a:pt x="10766" y="7941"/>
                  </a:moveTo>
                  <a:cubicBezTo>
                    <a:pt x="11079" y="7941"/>
                    <a:pt x="11329" y="8194"/>
                    <a:pt x="11329" y="8507"/>
                  </a:cubicBezTo>
                  <a:cubicBezTo>
                    <a:pt x="11329" y="8818"/>
                    <a:pt x="11079" y="9071"/>
                    <a:pt x="10766" y="9071"/>
                  </a:cubicBezTo>
                  <a:lnTo>
                    <a:pt x="8507" y="9071"/>
                  </a:lnTo>
                  <a:cubicBezTo>
                    <a:pt x="8194" y="9071"/>
                    <a:pt x="7944" y="8818"/>
                    <a:pt x="7944" y="8507"/>
                  </a:cubicBezTo>
                  <a:cubicBezTo>
                    <a:pt x="7944" y="8194"/>
                    <a:pt x="8194" y="7941"/>
                    <a:pt x="8507" y="7941"/>
                  </a:cubicBezTo>
                  <a:close/>
                  <a:moveTo>
                    <a:pt x="16412" y="7941"/>
                  </a:moveTo>
                  <a:cubicBezTo>
                    <a:pt x="16725" y="7941"/>
                    <a:pt x="16975" y="8194"/>
                    <a:pt x="16975" y="8507"/>
                  </a:cubicBezTo>
                  <a:cubicBezTo>
                    <a:pt x="16975" y="8818"/>
                    <a:pt x="16725" y="9071"/>
                    <a:pt x="16412" y="9071"/>
                  </a:cubicBezTo>
                  <a:lnTo>
                    <a:pt x="14153" y="9071"/>
                  </a:lnTo>
                  <a:cubicBezTo>
                    <a:pt x="13840" y="9071"/>
                    <a:pt x="13590" y="8818"/>
                    <a:pt x="13590" y="8507"/>
                  </a:cubicBezTo>
                  <a:cubicBezTo>
                    <a:pt x="13590" y="8194"/>
                    <a:pt x="13840" y="7941"/>
                    <a:pt x="14153" y="7941"/>
                  </a:cubicBezTo>
                  <a:close/>
                  <a:moveTo>
                    <a:pt x="1" y="1"/>
                  </a:moveTo>
                  <a:lnTo>
                    <a:pt x="1" y="9637"/>
                  </a:lnTo>
                  <a:cubicBezTo>
                    <a:pt x="1" y="10570"/>
                    <a:pt x="759" y="11329"/>
                    <a:pt x="1696" y="11329"/>
                  </a:cubicBezTo>
                  <a:lnTo>
                    <a:pt x="17580" y="11329"/>
                  </a:lnTo>
                  <a:cubicBezTo>
                    <a:pt x="18514" y="11329"/>
                    <a:pt x="19273" y="10570"/>
                    <a:pt x="19273" y="9637"/>
                  </a:cubicBezTo>
                  <a:lnTo>
                    <a:pt x="1927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00" name="Google Shape;1600;p56"/>
            <p:cNvSpPr/>
            <p:nvPr/>
          </p:nvSpPr>
          <p:spPr>
            <a:xfrm>
              <a:off x="5660400" y="238125"/>
              <a:ext cx="481825" cy="170375"/>
            </a:xfrm>
            <a:custGeom>
              <a:avLst/>
              <a:gdLst/>
              <a:ahLst/>
              <a:cxnLst/>
              <a:rect l="l" t="t" r="r" b="b"/>
              <a:pathLst>
                <a:path w="19273" h="6815" extrusionOk="0">
                  <a:moveTo>
                    <a:pt x="3990" y="1129"/>
                  </a:moveTo>
                  <a:cubicBezTo>
                    <a:pt x="4304" y="1129"/>
                    <a:pt x="4557" y="1382"/>
                    <a:pt x="4557" y="1695"/>
                  </a:cubicBezTo>
                  <a:lnTo>
                    <a:pt x="4557" y="3954"/>
                  </a:lnTo>
                  <a:cubicBezTo>
                    <a:pt x="4557" y="4264"/>
                    <a:pt x="4304" y="4517"/>
                    <a:pt x="3990" y="4517"/>
                  </a:cubicBezTo>
                  <a:cubicBezTo>
                    <a:pt x="3677" y="4517"/>
                    <a:pt x="3427" y="4264"/>
                    <a:pt x="3427" y="3954"/>
                  </a:cubicBezTo>
                  <a:lnTo>
                    <a:pt x="3427" y="1695"/>
                  </a:lnTo>
                  <a:cubicBezTo>
                    <a:pt x="3427" y="1382"/>
                    <a:pt x="3677" y="1129"/>
                    <a:pt x="3990" y="1129"/>
                  </a:cubicBezTo>
                  <a:close/>
                  <a:moveTo>
                    <a:pt x="9637" y="1129"/>
                  </a:moveTo>
                  <a:cubicBezTo>
                    <a:pt x="9950" y="1129"/>
                    <a:pt x="10203" y="1382"/>
                    <a:pt x="10203" y="1695"/>
                  </a:cubicBezTo>
                  <a:lnTo>
                    <a:pt x="10203" y="3954"/>
                  </a:lnTo>
                  <a:cubicBezTo>
                    <a:pt x="10203" y="4264"/>
                    <a:pt x="9950" y="4517"/>
                    <a:pt x="9637" y="4517"/>
                  </a:cubicBezTo>
                  <a:cubicBezTo>
                    <a:pt x="9323" y="4517"/>
                    <a:pt x="9073" y="4264"/>
                    <a:pt x="9073" y="3954"/>
                  </a:cubicBezTo>
                  <a:lnTo>
                    <a:pt x="9073" y="1695"/>
                  </a:lnTo>
                  <a:cubicBezTo>
                    <a:pt x="9073" y="1382"/>
                    <a:pt x="9323" y="1129"/>
                    <a:pt x="9637" y="1129"/>
                  </a:cubicBezTo>
                  <a:close/>
                  <a:moveTo>
                    <a:pt x="15283" y="1129"/>
                  </a:moveTo>
                  <a:cubicBezTo>
                    <a:pt x="15596" y="1129"/>
                    <a:pt x="15849" y="1382"/>
                    <a:pt x="15849" y="1695"/>
                  </a:cubicBezTo>
                  <a:lnTo>
                    <a:pt x="15849" y="3954"/>
                  </a:lnTo>
                  <a:cubicBezTo>
                    <a:pt x="15849" y="4264"/>
                    <a:pt x="15596" y="4517"/>
                    <a:pt x="15283" y="4517"/>
                  </a:cubicBezTo>
                  <a:cubicBezTo>
                    <a:pt x="14969" y="4517"/>
                    <a:pt x="14719" y="4264"/>
                    <a:pt x="14719" y="3954"/>
                  </a:cubicBezTo>
                  <a:lnTo>
                    <a:pt x="14719" y="1695"/>
                  </a:lnTo>
                  <a:cubicBezTo>
                    <a:pt x="14719" y="1382"/>
                    <a:pt x="14969" y="1129"/>
                    <a:pt x="15283" y="1129"/>
                  </a:cubicBezTo>
                  <a:close/>
                  <a:moveTo>
                    <a:pt x="3990" y="0"/>
                  </a:moveTo>
                  <a:cubicBezTo>
                    <a:pt x="3054" y="0"/>
                    <a:pt x="2298" y="759"/>
                    <a:pt x="2298" y="1695"/>
                  </a:cubicBezTo>
                  <a:lnTo>
                    <a:pt x="2298" y="2258"/>
                  </a:lnTo>
                  <a:lnTo>
                    <a:pt x="1696" y="2258"/>
                  </a:lnTo>
                  <a:cubicBezTo>
                    <a:pt x="759" y="2258"/>
                    <a:pt x="1" y="3017"/>
                    <a:pt x="1" y="3954"/>
                  </a:cubicBezTo>
                  <a:lnTo>
                    <a:pt x="1" y="6814"/>
                  </a:lnTo>
                  <a:lnTo>
                    <a:pt x="19273" y="6814"/>
                  </a:lnTo>
                  <a:lnTo>
                    <a:pt x="19273" y="3954"/>
                  </a:lnTo>
                  <a:cubicBezTo>
                    <a:pt x="19273" y="3017"/>
                    <a:pt x="18514" y="2258"/>
                    <a:pt x="17580" y="2258"/>
                  </a:cubicBezTo>
                  <a:lnTo>
                    <a:pt x="16978" y="2258"/>
                  </a:lnTo>
                  <a:lnTo>
                    <a:pt x="16978" y="1695"/>
                  </a:lnTo>
                  <a:cubicBezTo>
                    <a:pt x="16978" y="759"/>
                    <a:pt x="16219" y="0"/>
                    <a:pt x="15283" y="0"/>
                  </a:cubicBezTo>
                  <a:cubicBezTo>
                    <a:pt x="14346" y="0"/>
                    <a:pt x="13590" y="759"/>
                    <a:pt x="13590" y="1695"/>
                  </a:cubicBezTo>
                  <a:lnTo>
                    <a:pt x="13590" y="2258"/>
                  </a:lnTo>
                  <a:lnTo>
                    <a:pt x="11332" y="2258"/>
                  </a:lnTo>
                  <a:lnTo>
                    <a:pt x="11332" y="1695"/>
                  </a:lnTo>
                  <a:cubicBezTo>
                    <a:pt x="11332" y="759"/>
                    <a:pt x="10573" y="0"/>
                    <a:pt x="9637" y="0"/>
                  </a:cubicBezTo>
                  <a:cubicBezTo>
                    <a:pt x="8700" y="0"/>
                    <a:pt x="7944" y="759"/>
                    <a:pt x="7944" y="1695"/>
                  </a:cubicBezTo>
                  <a:lnTo>
                    <a:pt x="7944" y="2258"/>
                  </a:lnTo>
                  <a:lnTo>
                    <a:pt x="5686" y="2258"/>
                  </a:lnTo>
                  <a:lnTo>
                    <a:pt x="5686" y="1695"/>
                  </a:lnTo>
                  <a:cubicBezTo>
                    <a:pt x="5686" y="759"/>
                    <a:pt x="4927" y="0"/>
                    <a:pt x="39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1601" name="Google Shape;1601;p56">
            <a:hlinkClick r:id="rId6" action="ppaction://hlinksldjump"/>
          </p:cNvPr>
          <p:cNvSpPr/>
          <p:nvPr/>
        </p:nvSpPr>
        <p:spPr>
          <a:xfrm>
            <a:off x="6934475" y="681975"/>
            <a:ext cx="1959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2" name="Google Shape;1602;p56">
            <a:hlinkClick r:id="rId7" action="ppaction://hlinksldjump"/>
          </p:cNvPr>
          <p:cNvSpPr/>
          <p:nvPr/>
        </p:nvSpPr>
        <p:spPr>
          <a:xfrm>
            <a:off x="7246284" y="695850"/>
            <a:ext cx="213106" cy="195722"/>
          </a:xfrm>
          <a:custGeom>
            <a:avLst/>
            <a:gdLst/>
            <a:ahLst/>
            <a:cxnLst/>
            <a:rect l="l" t="t" r="r" b="b"/>
            <a:pathLst>
              <a:path w="34372" h="31568" extrusionOk="0">
                <a:moveTo>
                  <a:pt x="17158" y="1"/>
                </a:moveTo>
                <a:cubicBezTo>
                  <a:pt x="11439" y="3246"/>
                  <a:pt x="5719" y="6490"/>
                  <a:pt x="0" y="9735"/>
                </a:cubicBezTo>
                <a:lnTo>
                  <a:pt x="2750" y="9735"/>
                </a:lnTo>
                <a:lnTo>
                  <a:pt x="2750" y="31567"/>
                </a:lnTo>
                <a:lnTo>
                  <a:pt x="11659" y="31567"/>
                </a:lnTo>
                <a:lnTo>
                  <a:pt x="11659" y="17379"/>
                </a:lnTo>
                <a:lnTo>
                  <a:pt x="23373" y="17379"/>
                </a:lnTo>
                <a:lnTo>
                  <a:pt x="23373" y="31567"/>
                </a:lnTo>
                <a:lnTo>
                  <a:pt x="31622" y="31567"/>
                </a:lnTo>
                <a:lnTo>
                  <a:pt x="31622" y="9735"/>
                </a:lnTo>
                <a:lnTo>
                  <a:pt x="34371" y="9735"/>
                </a:lnTo>
                <a:cubicBezTo>
                  <a:pt x="28597" y="6490"/>
                  <a:pt x="22878" y="3246"/>
                  <a:pt x="1715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3" name="Google Shape;1603;p56">
            <a:hlinkClick r:id="" action="ppaction://hlinkshowjump?jump=nextslide"/>
          </p:cNvPr>
          <p:cNvSpPr/>
          <p:nvPr/>
        </p:nvSpPr>
        <p:spPr>
          <a:xfrm>
            <a:off x="7870218" y="695853"/>
            <a:ext cx="145409" cy="215293"/>
          </a:xfrm>
          <a:custGeom>
            <a:avLst/>
            <a:gdLst/>
            <a:ahLst/>
            <a:cxnLst/>
            <a:rect l="l" t="t" r="r" b="b"/>
            <a:pathLst>
              <a:path w="1649" h="2442" extrusionOk="0">
                <a:moveTo>
                  <a:pt x="501" y="1"/>
                </a:moveTo>
                <a:cubicBezTo>
                  <a:pt x="238" y="1"/>
                  <a:pt x="1" y="336"/>
                  <a:pt x="250" y="590"/>
                </a:cubicBezTo>
                <a:lnTo>
                  <a:pt x="841" y="1232"/>
                </a:lnTo>
                <a:lnTo>
                  <a:pt x="250" y="1874"/>
                </a:lnTo>
                <a:cubicBezTo>
                  <a:pt x="36" y="2126"/>
                  <a:pt x="260" y="2441"/>
                  <a:pt x="516" y="2441"/>
                </a:cubicBezTo>
                <a:cubicBezTo>
                  <a:pt x="596" y="2441"/>
                  <a:pt x="680" y="2410"/>
                  <a:pt x="754" y="2336"/>
                </a:cubicBezTo>
                <a:lnTo>
                  <a:pt x="1555" y="1463"/>
                </a:lnTo>
                <a:cubicBezTo>
                  <a:pt x="1613" y="1405"/>
                  <a:pt x="1641" y="1326"/>
                  <a:pt x="1649" y="1246"/>
                </a:cubicBezTo>
                <a:cubicBezTo>
                  <a:pt x="1649" y="1239"/>
                  <a:pt x="1649" y="1239"/>
                  <a:pt x="1649" y="1232"/>
                </a:cubicBezTo>
                <a:cubicBezTo>
                  <a:pt x="1649" y="1225"/>
                  <a:pt x="1649" y="1225"/>
                  <a:pt x="1649" y="1218"/>
                </a:cubicBezTo>
                <a:cubicBezTo>
                  <a:pt x="1641" y="1138"/>
                  <a:pt x="1613" y="1059"/>
                  <a:pt x="1555" y="1001"/>
                </a:cubicBezTo>
                <a:lnTo>
                  <a:pt x="754" y="129"/>
                </a:lnTo>
                <a:cubicBezTo>
                  <a:pt x="679" y="38"/>
                  <a:pt x="588" y="1"/>
                  <a:pt x="50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4" name="Google Shape;1604;p56">
            <a:hlinkClick r:id="" action="ppaction://hlinkshowjump?jump=previousslide"/>
          </p:cNvPr>
          <p:cNvSpPr/>
          <p:nvPr/>
        </p:nvSpPr>
        <p:spPr>
          <a:xfrm rot="10800000">
            <a:off x="7575225" y="695855"/>
            <a:ext cx="145409" cy="215293"/>
          </a:xfrm>
          <a:custGeom>
            <a:avLst/>
            <a:gdLst/>
            <a:ahLst/>
            <a:cxnLst/>
            <a:rect l="l" t="t" r="r" b="b"/>
            <a:pathLst>
              <a:path w="1649" h="2442" extrusionOk="0">
                <a:moveTo>
                  <a:pt x="501" y="1"/>
                </a:moveTo>
                <a:cubicBezTo>
                  <a:pt x="238" y="1"/>
                  <a:pt x="1" y="336"/>
                  <a:pt x="250" y="590"/>
                </a:cubicBezTo>
                <a:lnTo>
                  <a:pt x="841" y="1232"/>
                </a:lnTo>
                <a:lnTo>
                  <a:pt x="250" y="1874"/>
                </a:lnTo>
                <a:cubicBezTo>
                  <a:pt x="36" y="2126"/>
                  <a:pt x="260" y="2441"/>
                  <a:pt x="516" y="2441"/>
                </a:cubicBezTo>
                <a:cubicBezTo>
                  <a:pt x="596" y="2441"/>
                  <a:pt x="680" y="2410"/>
                  <a:pt x="754" y="2336"/>
                </a:cubicBezTo>
                <a:lnTo>
                  <a:pt x="1555" y="1463"/>
                </a:lnTo>
                <a:cubicBezTo>
                  <a:pt x="1613" y="1405"/>
                  <a:pt x="1641" y="1326"/>
                  <a:pt x="1649" y="1246"/>
                </a:cubicBezTo>
                <a:cubicBezTo>
                  <a:pt x="1649" y="1239"/>
                  <a:pt x="1649" y="1239"/>
                  <a:pt x="1649" y="1232"/>
                </a:cubicBezTo>
                <a:cubicBezTo>
                  <a:pt x="1649" y="1225"/>
                  <a:pt x="1649" y="1225"/>
                  <a:pt x="1649" y="1218"/>
                </a:cubicBezTo>
                <a:cubicBezTo>
                  <a:pt x="1641" y="1138"/>
                  <a:pt x="1613" y="1059"/>
                  <a:pt x="1555" y="1001"/>
                </a:cubicBezTo>
                <a:lnTo>
                  <a:pt x="754" y="129"/>
                </a:lnTo>
                <a:cubicBezTo>
                  <a:pt x="679" y="38"/>
                  <a:pt x="588" y="1"/>
                  <a:pt x="50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1524;p56">
            <a:hlinkClick r:id="rId3" action="ppaction://hlinksldjump"/>
            <a:extLst>
              <a:ext uri="{FF2B5EF4-FFF2-40B4-BE49-F238E27FC236}">
                <a16:creationId xmlns:a16="http://schemas.microsoft.com/office/drawing/2014/main" id="{82A2824A-D25F-F2D9-3F62-C4C478B8AA8B}"/>
              </a:ext>
            </a:extLst>
          </p:cNvPr>
          <p:cNvSpPr txBox="1">
            <a:spLocks/>
          </p:cNvSpPr>
          <p:nvPr/>
        </p:nvSpPr>
        <p:spPr>
          <a:xfrm>
            <a:off x="3420527" y="3559644"/>
            <a:ext cx="2294135" cy="9846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Ubuntu"/>
              <a:buNone/>
              <a:defRPr sz="16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None/>
              <a:defRPr sz="16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None/>
              <a:defRPr sz="16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None/>
              <a:defRPr sz="16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None/>
              <a:defRPr sz="16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None/>
              <a:defRPr sz="16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None/>
              <a:defRPr sz="16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None/>
              <a:defRPr sz="16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None/>
              <a:defRPr sz="16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pPr marL="0" indent="0"/>
            <a:r>
              <a:rPr lang="pt-BR" dirty="0" err="1"/>
              <a:t>Pedr</a:t>
            </a:r>
            <a:r>
              <a:rPr lang="pt-BR" dirty="0"/>
              <a:t> = ‘b2a5ea769e8b15c00fc73f2794044717’</a:t>
            </a:r>
          </a:p>
        </p:txBody>
      </p:sp>
      <p:sp>
        <p:nvSpPr>
          <p:cNvPr id="12" name="Google Shape;1139;p44">
            <a:hlinkClick r:id="" action="ppaction://noaction"/>
            <a:extLst>
              <a:ext uri="{FF2B5EF4-FFF2-40B4-BE49-F238E27FC236}">
                <a16:creationId xmlns:a16="http://schemas.microsoft.com/office/drawing/2014/main" id="{47DFD9C4-F689-2E4C-99CF-FF321D42BF1B}"/>
              </a:ext>
            </a:extLst>
          </p:cNvPr>
          <p:cNvSpPr/>
          <p:nvPr/>
        </p:nvSpPr>
        <p:spPr>
          <a:xfrm rot="5400000">
            <a:off x="8026927" y="3118950"/>
            <a:ext cx="1158900" cy="59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140;p44">
            <a:hlinkClick r:id="rId8" action="ppaction://hlinksldjump"/>
            <a:extLst>
              <a:ext uri="{FF2B5EF4-FFF2-40B4-BE49-F238E27FC236}">
                <a16:creationId xmlns:a16="http://schemas.microsoft.com/office/drawing/2014/main" id="{8A2F14E8-6CFB-75F6-FF3D-30B9CC50B8CF}"/>
              </a:ext>
            </a:extLst>
          </p:cNvPr>
          <p:cNvSpPr/>
          <p:nvPr/>
        </p:nvSpPr>
        <p:spPr>
          <a:xfrm rot="5400000">
            <a:off x="7961377" y="1897725"/>
            <a:ext cx="1290000" cy="59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141;p44">
            <a:hlinkClick r:id="" action="ppaction://noaction"/>
            <a:extLst>
              <a:ext uri="{FF2B5EF4-FFF2-40B4-BE49-F238E27FC236}">
                <a16:creationId xmlns:a16="http://schemas.microsoft.com/office/drawing/2014/main" id="{77C30BE1-FF1A-0660-B05C-4589811A51F8}"/>
              </a:ext>
            </a:extLst>
          </p:cNvPr>
          <p:cNvSpPr/>
          <p:nvPr/>
        </p:nvSpPr>
        <p:spPr>
          <a:xfrm rot="5400000">
            <a:off x="7948477" y="4349450"/>
            <a:ext cx="1315800" cy="59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142;p44">
            <a:hlinkClick r:id="rId8" action="ppaction://hlinksldjump"/>
            <a:extLst>
              <a:ext uri="{FF2B5EF4-FFF2-40B4-BE49-F238E27FC236}">
                <a16:creationId xmlns:a16="http://schemas.microsoft.com/office/drawing/2014/main" id="{D0ACC9CA-FFC7-30B3-913F-621795DAAD6F}"/>
              </a:ext>
            </a:extLst>
          </p:cNvPr>
          <p:cNvSpPr txBox="1"/>
          <p:nvPr/>
        </p:nvSpPr>
        <p:spPr>
          <a:xfrm>
            <a:off x="8257585" y="1853889"/>
            <a:ext cx="440400" cy="2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4"/>
                </a:solidFill>
                <a:latin typeface="Ubuntu"/>
                <a:ea typeface="Ubuntu"/>
                <a:cs typeface="Ubuntu"/>
                <a:sym typeface="Ubuntu"/>
              </a:rPr>
              <a:t>2</a:t>
            </a:r>
            <a:endParaRPr b="1">
              <a:solidFill>
                <a:schemeClr val="accent4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6" name="Google Shape;1143;p44">
            <a:hlinkClick r:id="" action="ppaction://noaction"/>
            <a:extLst>
              <a:ext uri="{FF2B5EF4-FFF2-40B4-BE49-F238E27FC236}">
                <a16:creationId xmlns:a16="http://schemas.microsoft.com/office/drawing/2014/main" id="{10CFB4C9-B09B-C787-9283-13A8A785A39A}"/>
              </a:ext>
            </a:extLst>
          </p:cNvPr>
          <p:cNvSpPr txBox="1"/>
          <p:nvPr/>
        </p:nvSpPr>
        <p:spPr>
          <a:xfrm>
            <a:off x="8257585" y="3057789"/>
            <a:ext cx="440400" cy="2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2"/>
                </a:solidFill>
                <a:latin typeface="Ubuntu"/>
                <a:ea typeface="Ubuntu"/>
                <a:cs typeface="Ubuntu"/>
                <a:sym typeface="Ubuntu"/>
              </a:rPr>
              <a:t>3</a:t>
            </a:r>
            <a:endParaRPr b="1">
              <a:solidFill>
                <a:schemeClr val="accent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7" name="Google Shape;1144;p44">
            <a:hlinkClick r:id="" action="ppaction://noaction"/>
            <a:extLst>
              <a:ext uri="{FF2B5EF4-FFF2-40B4-BE49-F238E27FC236}">
                <a16:creationId xmlns:a16="http://schemas.microsoft.com/office/drawing/2014/main" id="{184B9E0E-2979-6BE8-D4BE-47430894B7F6}"/>
              </a:ext>
            </a:extLst>
          </p:cNvPr>
          <p:cNvSpPr txBox="1"/>
          <p:nvPr/>
        </p:nvSpPr>
        <p:spPr>
          <a:xfrm>
            <a:off x="8257585" y="4261689"/>
            <a:ext cx="440400" cy="2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1"/>
                </a:solidFill>
                <a:latin typeface="Ubuntu"/>
                <a:ea typeface="Ubuntu"/>
                <a:cs typeface="Ubuntu"/>
                <a:sym typeface="Ubuntu"/>
              </a:rPr>
              <a:t>4</a:t>
            </a:r>
            <a:endParaRPr b="1">
              <a:solidFill>
                <a:schemeClr val="accen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8" name="Google Shape;1146;p44">
            <a:hlinkClick r:id="rId9" action="ppaction://hlinksldjump"/>
            <a:extLst>
              <a:ext uri="{FF2B5EF4-FFF2-40B4-BE49-F238E27FC236}">
                <a16:creationId xmlns:a16="http://schemas.microsoft.com/office/drawing/2014/main" id="{9E70A32D-5BF3-B45B-ADF4-67614268E2E5}"/>
              </a:ext>
            </a:extLst>
          </p:cNvPr>
          <p:cNvSpPr/>
          <p:nvPr/>
        </p:nvSpPr>
        <p:spPr>
          <a:xfrm rot="5400000">
            <a:off x="8016727" y="666150"/>
            <a:ext cx="1179300" cy="59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147;p44">
            <a:hlinkClick r:id="rId9" action="ppaction://hlinksldjump"/>
            <a:extLst>
              <a:ext uri="{FF2B5EF4-FFF2-40B4-BE49-F238E27FC236}">
                <a16:creationId xmlns:a16="http://schemas.microsoft.com/office/drawing/2014/main" id="{62783317-3F12-48CB-6411-B526390CC053}"/>
              </a:ext>
            </a:extLst>
          </p:cNvPr>
          <p:cNvSpPr txBox="1"/>
          <p:nvPr/>
        </p:nvSpPr>
        <p:spPr>
          <a:xfrm>
            <a:off x="8257585" y="649989"/>
            <a:ext cx="440400" cy="2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3"/>
                </a:solidFill>
                <a:latin typeface="Ubuntu"/>
                <a:ea typeface="Ubuntu"/>
                <a:cs typeface="Ubuntu"/>
                <a:sym typeface="Ubuntu"/>
              </a:rPr>
              <a:t>1</a:t>
            </a:r>
            <a:endParaRPr b="1">
              <a:solidFill>
                <a:schemeClr val="accent3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1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27" name="Google Shape;1627;p58"/>
          <p:cNvGrpSpPr/>
          <p:nvPr/>
        </p:nvGrpSpPr>
        <p:grpSpPr>
          <a:xfrm>
            <a:off x="6935171" y="696541"/>
            <a:ext cx="195284" cy="195284"/>
            <a:chOff x="5660400" y="238125"/>
            <a:chExt cx="481825" cy="481825"/>
          </a:xfrm>
        </p:grpSpPr>
        <p:sp>
          <p:nvSpPr>
            <p:cNvPr id="1628" name="Google Shape;1628;p58"/>
            <p:cNvSpPr/>
            <p:nvPr/>
          </p:nvSpPr>
          <p:spPr>
            <a:xfrm>
              <a:off x="5660400" y="436700"/>
              <a:ext cx="481825" cy="283250"/>
            </a:xfrm>
            <a:custGeom>
              <a:avLst/>
              <a:gdLst/>
              <a:ahLst/>
              <a:cxnLst/>
              <a:rect l="l" t="t" r="r" b="b"/>
              <a:pathLst>
                <a:path w="19273" h="11330" extrusionOk="0">
                  <a:moveTo>
                    <a:pt x="5120" y="1130"/>
                  </a:moveTo>
                  <a:cubicBezTo>
                    <a:pt x="5433" y="1130"/>
                    <a:pt x="5683" y="1380"/>
                    <a:pt x="5683" y="1693"/>
                  </a:cubicBezTo>
                  <a:cubicBezTo>
                    <a:pt x="5683" y="2006"/>
                    <a:pt x="5433" y="2259"/>
                    <a:pt x="5120" y="2259"/>
                  </a:cubicBezTo>
                  <a:lnTo>
                    <a:pt x="2861" y="2259"/>
                  </a:lnTo>
                  <a:cubicBezTo>
                    <a:pt x="2548" y="2259"/>
                    <a:pt x="2298" y="2006"/>
                    <a:pt x="2298" y="1693"/>
                  </a:cubicBezTo>
                  <a:cubicBezTo>
                    <a:pt x="2298" y="1380"/>
                    <a:pt x="2548" y="1130"/>
                    <a:pt x="2861" y="1130"/>
                  </a:cubicBezTo>
                  <a:close/>
                  <a:moveTo>
                    <a:pt x="10766" y="1130"/>
                  </a:moveTo>
                  <a:cubicBezTo>
                    <a:pt x="11079" y="1130"/>
                    <a:pt x="11329" y="1380"/>
                    <a:pt x="11329" y="1693"/>
                  </a:cubicBezTo>
                  <a:cubicBezTo>
                    <a:pt x="11329" y="2006"/>
                    <a:pt x="11079" y="2259"/>
                    <a:pt x="10766" y="2259"/>
                  </a:cubicBezTo>
                  <a:lnTo>
                    <a:pt x="8507" y="2259"/>
                  </a:lnTo>
                  <a:cubicBezTo>
                    <a:pt x="8194" y="2259"/>
                    <a:pt x="7944" y="2006"/>
                    <a:pt x="7944" y="1693"/>
                  </a:cubicBezTo>
                  <a:cubicBezTo>
                    <a:pt x="7944" y="1380"/>
                    <a:pt x="8194" y="1130"/>
                    <a:pt x="8507" y="1130"/>
                  </a:cubicBezTo>
                  <a:close/>
                  <a:moveTo>
                    <a:pt x="16412" y="1130"/>
                  </a:moveTo>
                  <a:cubicBezTo>
                    <a:pt x="16725" y="1130"/>
                    <a:pt x="16975" y="1380"/>
                    <a:pt x="16975" y="1693"/>
                  </a:cubicBezTo>
                  <a:cubicBezTo>
                    <a:pt x="16975" y="2006"/>
                    <a:pt x="16725" y="2259"/>
                    <a:pt x="16412" y="2259"/>
                  </a:cubicBezTo>
                  <a:lnTo>
                    <a:pt x="14153" y="2259"/>
                  </a:lnTo>
                  <a:cubicBezTo>
                    <a:pt x="13840" y="2259"/>
                    <a:pt x="13590" y="2006"/>
                    <a:pt x="13590" y="1693"/>
                  </a:cubicBezTo>
                  <a:cubicBezTo>
                    <a:pt x="13590" y="1380"/>
                    <a:pt x="13840" y="1130"/>
                    <a:pt x="14153" y="1130"/>
                  </a:cubicBezTo>
                  <a:close/>
                  <a:moveTo>
                    <a:pt x="5120" y="4518"/>
                  </a:moveTo>
                  <a:cubicBezTo>
                    <a:pt x="5433" y="4518"/>
                    <a:pt x="5683" y="4767"/>
                    <a:pt x="5683" y="5081"/>
                  </a:cubicBezTo>
                  <a:cubicBezTo>
                    <a:pt x="5683" y="5394"/>
                    <a:pt x="5433" y="5647"/>
                    <a:pt x="5120" y="5647"/>
                  </a:cubicBezTo>
                  <a:lnTo>
                    <a:pt x="2861" y="5647"/>
                  </a:lnTo>
                  <a:cubicBezTo>
                    <a:pt x="2548" y="5647"/>
                    <a:pt x="2298" y="5394"/>
                    <a:pt x="2298" y="5081"/>
                  </a:cubicBezTo>
                  <a:cubicBezTo>
                    <a:pt x="2298" y="4767"/>
                    <a:pt x="2548" y="4518"/>
                    <a:pt x="2861" y="4518"/>
                  </a:cubicBezTo>
                  <a:close/>
                  <a:moveTo>
                    <a:pt x="10766" y="4518"/>
                  </a:moveTo>
                  <a:cubicBezTo>
                    <a:pt x="11079" y="4518"/>
                    <a:pt x="11329" y="4767"/>
                    <a:pt x="11329" y="5081"/>
                  </a:cubicBezTo>
                  <a:cubicBezTo>
                    <a:pt x="11329" y="5394"/>
                    <a:pt x="11079" y="5647"/>
                    <a:pt x="10766" y="5647"/>
                  </a:cubicBezTo>
                  <a:lnTo>
                    <a:pt x="8507" y="5647"/>
                  </a:lnTo>
                  <a:cubicBezTo>
                    <a:pt x="8194" y="5647"/>
                    <a:pt x="7944" y="5394"/>
                    <a:pt x="7944" y="5081"/>
                  </a:cubicBezTo>
                  <a:cubicBezTo>
                    <a:pt x="7944" y="4767"/>
                    <a:pt x="8194" y="4518"/>
                    <a:pt x="8507" y="4518"/>
                  </a:cubicBezTo>
                  <a:close/>
                  <a:moveTo>
                    <a:pt x="16412" y="4518"/>
                  </a:moveTo>
                  <a:cubicBezTo>
                    <a:pt x="16725" y="4518"/>
                    <a:pt x="16975" y="4767"/>
                    <a:pt x="16975" y="5081"/>
                  </a:cubicBezTo>
                  <a:cubicBezTo>
                    <a:pt x="16975" y="5394"/>
                    <a:pt x="16725" y="5647"/>
                    <a:pt x="16412" y="5647"/>
                  </a:cubicBezTo>
                  <a:lnTo>
                    <a:pt x="14153" y="5647"/>
                  </a:lnTo>
                  <a:cubicBezTo>
                    <a:pt x="13840" y="5647"/>
                    <a:pt x="13590" y="5394"/>
                    <a:pt x="13590" y="5081"/>
                  </a:cubicBezTo>
                  <a:cubicBezTo>
                    <a:pt x="13590" y="4767"/>
                    <a:pt x="13840" y="4518"/>
                    <a:pt x="14153" y="4518"/>
                  </a:cubicBezTo>
                  <a:close/>
                  <a:moveTo>
                    <a:pt x="5120" y="7941"/>
                  </a:moveTo>
                  <a:cubicBezTo>
                    <a:pt x="5433" y="7941"/>
                    <a:pt x="5683" y="8194"/>
                    <a:pt x="5683" y="8507"/>
                  </a:cubicBezTo>
                  <a:cubicBezTo>
                    <a:pt x="5683" y="8818"/>
                    <a:pt x="5433" y="9071"/>
                    <a:pt x="5120" y="9071"/>
                  </a:cubicBezTo>
                  <a:lnTo>
                    <a:pt x="2861" y="9071"/>
                  </a:lnTo>
                  <a:cubicBezTo>
                    <a:pt x="2548" y="9071"/>
                    <a:pt x="2298" y="8818"/>
                    <a:pt x="2298" y="8507"/>
                  </a:cubicBezTo>
                  <a:cubicBezTo>
                    <a:pt x="2298" y="8194"/>
                    <a:pt x="2548" y="7941"/>
                    <a:pt x="2861" y="7941"/>
                  </a:cubicBezTo>
                  <a:close/>
                  <a:moveTo>
                    <a:pt x="10766" y="7941"/>
                  </a:moveTo>
                  <a:cubicBezTo>
                    <a:pt x="11079" y="7941"/>
                    <a:pt x="11329" y="8194"/>
                    <a:pt x="11329" y="8507"/>
                  </a:cubicBezTo>
                  <a:cubicBezTo>
                    <a:pt x="11329" y="8818"/>
                    <a:pt x="11079" y="9071"/>
                    <a:pt x="10766" y="9071"/>
                  </a:cubicBezTo>
                  <a:lnTo>
                    <a:pt x="8507" y="9071"/>
                  </a:lnTo>
                  <a:cubicBezTo>
                    <a:pt x="8194" y="9071"/>
                    <a:pt x="7944" y="8818"/>
                    <a:pt x="7944" y="8507"/>
                  </a:cubicBezTo>
                  <a:cubicBezTo>
                    <a:pt x="7944" y="8194"/>
                    <a:pt x="8194" y="7941"/>
                    <a:pt x="8507" y="7941"/>
                  </a:cubicBezTo>
                  <a:close/>
                  <a:moveTo>
                    <a:pt x="16412" y="7941"/>
                  </a:moveTo>
                  <a:cubicBezTo>
                    <a:pt x="16725" y="7941"/>
                    <a:pt x="16975" y="8194"/>
                    <a:pt x="16975" y="8507"/>
                  </a:cubicBezTo>
                  <a:cubicBezTo>
                    <a:pt x="16975" y="8818"/>
                    <a:pt x="16725" y="9071"/>
                    <a:pt x="16412" y="9071"/>
                  </a:cubicBezTo>
                  <a:lnTo>
                    <a:pt x="14153" y="9071"/>
                  </a:lnTo>
                  <a:cubicBezTo>
                    <a:pt x="13840" y="9071"/>
                    <a:pt x="13590" y="8818"/>
                    <a:pt x="13590" y="8507"/>
                  </a:cubicBezTo>
                  <a:cubicBezTo>
                    <a:pt x="13590" y="8194"/>
                    <a:pt x="13840" y="7941"/>
                    <a:pt x="14153" y="7941"/>
                  </a:cubicBezTo>
                  <a:close/>
                  <a:moveTo>
                    <a:pt x="1" y="1"/>
                  </a:moveTo>
                  <a:lnTo>
                    <a:pt x="1" y="9637"/>
                  </a:lnTo>
                  <a:cubicBezTo>
                    <a:pt x="1" y="10570"/>
                    <a:pt x="759" y="11329"/>
                    <a:pt x="1696" y="11329"/>
                  </a:cubicBezTo>
                  <a:lnTo>
                    <a:pt x="17580" y="11329"/>
                  </a:lnTo>
                  <a:cubicBezTo>
                    <a:pt x="18514" y="11329"/>
                    <a:pt x="19273" y="10570"/>
                    <a:pt x="19273" y="9637"/>
                  </a:cubicBezTo>
                  <a:lnTo>
                    <a:pt x="1927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29" name="Google Shape;1629;p58"/>
            <p:cNvSpPr/>
            <p:nvPr/>
          </p:nvSpPr>
          <p:spPr>
            <a:xfrm>
              <a:off x="5660400" y="238125"/>
              <a:ext cx="481825" cy="170375"/>
            </a:xfrm>
            <a:custGeom>
              <a:avLst/>
              <a:gdLst/>
              <a:ahLst/>
              <a:cxnLst/>
              <a:rect l="l" t="t" r="r" b="b"/>
              <a:pathLst>
                <a:path w="19273" h="6815" extrusionOk="0">
                  <a:moveTo>
                    <a:pt x="3990" y="1129"/>
                  </a:moveTo>
                  <a:cubicBezTo>
                    <a:pt x="4304" y="1129"/>
                    <a:pt x="4557" y="1382"/>
                    <a:pt x="4557" y="1695"/>
                  </a:cubicBezTo>
                  <a:lnTo>
                    <a:pt x="4557" y="3954"/>
                  </a:lnTo>
                  <a:cubicBezTo>
                    <a:pt x="4557" y="4264"/>
                    <a:pt x="4304" y="4517"/>
                    <a:pt x="3990" y="4517"/>
                  </a:cubicBezTo>
                  <a:cubicBezTo>
                    <a:pt x="3677" y="4517"/>
                    <a:pt x="3427" y="4264"/>
                    <a:pt x="3427" y="3954"/>
                  </a:cubicBezTo>
                  <a:lnTo>
                    <a:pt x="3427" y="1695"/>
                  </a:lnTo>
                  <a:cubicBezTo>
                    <a:pt x="3427" y="1382"/>
                    <a:pt x="3677" y="1129"/>
                    <a:pt x="3990" y="1129"/>
                  </a:cubicBezTo>
                  <a:close/>
                  <a:moveTo>
                    <a:pt x="9637" y="1129"/>
                  </a:moveTo>
                  <a:cubicBezTo>
                    <a:pt x="9950" y="1129"/>
                    <a:pt x="10203" y="1382"/>
                    <a:pt x="10203" y="1695"/>
                  </a:cubicBezTo>
                  <a:lnTo>
                    <a:pt x="10203" y="3954"/>
                  </a:lnTo>
                  <a:cubicBezTo>
                    <a:pt x="10203" y="4264"/>
                    <a:pt x="9950" y="4517"/>
                    <a:pt x="9637" y="4517"/>
                  </a:cubicBezTo>
                  <a:cubicBezTo>
                    <a:pt x="9323" y="4517"/>
                    <a:pt x="9073" y="4264"/>
                    <a:pt x="9073" y="3954"/>
                  </a:cubicBezTo>
                  <a:lnTo>
                    <a:pt x="9073" y="1695"/>
                  </a:lnTo>
                  <a:cubicBezTo>
                    <a:pt x="9073" y="1382"/>
                    <a:pt x="9323" y="1129"/>
                    <a:pt x="9637" y="1129"/>
                  </a:cubicBezTo>
                  <a:close/>
                  <a:moveTo>
                    <a:pt x="15283" y="1129"/>
                  </a:moveTo>
                  <a:cubicBezTo>
                    <a:pt x="15596" y="1129"/>
                    <a:pt x="15849" y="1382"/>
                    <a:pt x="15849" y="1695"/>
                  </a:cubicBezTo>
                  <a:lnTo>
                    <a:pt x="15849" y="3954"/>
                  </a:lnTo>
                  <a:cubicBezTo>
                    <a:pt x="15849" y="4264"/>
                    <a:pt x="15596" y="4517"/>
                    <a:pt x="15283" y="4517"/>
                  </a:cubicBezTo>
                  <a:cubicBezTo>
                    <a:pt x="14969" y="4517"/>
                    <a:pt x="14719" y="4264"/>
                    <a:pt x="14719" y="3954"/>
                  </a:cubicBezTo>
                  <a:lnTo>
                    <a:pt x="14719" y="1695"/>
                  </a:lnTo>
                  <a:cubicBezTo>
                    <a:pt x="14719" y="1382"/>
                    <a:pt x="14969" y="1129"/>
                    <a:pt x="15283" y="1129"/>
                  </a:cubicBezTo>
                  <a:close/>
                  <a:moveTo>
                    <a:pt x="3990" y="0"/>
                  </a:moveTo>
                  <a:cubicBezTo>
                    <a:pt x="3054" y="0"/>
                    <a:pt x="2298" y="759"/>
                    <a:pt x="2298" y="1695"/>
                  </a:cubicBezTo>
                  <a:lnTo>
                    <a:pt x="2298" y="2258"/>
                  </a:lnTo>
                  <a:lnTo>
                    <a:pt x="1696" y="2258"/>
                  </a:lnTo>
                  <a:cubicBezTo>
                    <a:pt x="759" y="2258"/>
                    <a:pt x="1" y="3017"/>
                    <a:pt x="1" y="3954"/>
                  </a:cubicBezTo>
                  <a:lnTo>
                    <a:pt x="1" y="6814"/>
                  </a:lnTo>
                  <a:lnTo>
                    <a:pt x="19273" y="6814"/>
                  </a:lnTo>
                  <a:lnTo>
                    <a:pt x="19273" y="3954"/>
                  </a:lnTo>
                  <a:cubicBezTo>
                    <a:pt x="19273" y="3017"/>
                    <a:pt x="18514" y="2258"/>
                    <a:pt x="17580" y="2258"/>
                  </a:cubicBezTo>
                  <a:lnTo>
                    <a:pt x="16978" y="2258"/>
                  </a:lnTo>
                  <a:lnTo>
                    <a:pt x="16978" y="1695"/>
                  </a:lnTo>
                  <a:cubicBezTo>
                    <a:pt x="16978" y="759"/>
                    <a:pt x="16219" y="0"/>
                    <a:pt x="15283" y="0"/>
                  </a:cubicBezTo>
                  <a:cubicBezTo>
                    <a:pt x="14346" y="0"/>
                    <a:pt x="13590" y="759"/>
                    <a:pt x="13590" y="1695"/>
                  </a:cubicBezTo>
                  <a:lnTo>
                    <a:pt x="13590" y="2258"/>
                  </a:lnTo>
                  <a:lnTo>
                    <a:pt x="11332" y="2258"/>
                  </a:lnTo>
                  <a:lnTo>
                    <a:pt x="11332" y="1695"/>
                  </a:lnTo>
                  <a:cubicBezTo>
                    <a:pt x="11332" y="759"/>
                    <a:pt x="10573" y="0"/>
                    <a:pt x="9637" y="0"/>
                  </a:cubicBezTo>
                  <a:cubicBezTo>
                    <a:pt x="8700" y="0"/>
                    <a:pt x="7944" y="759"/>
                    <a:pt x="7944" y="1695"/>
                  </a:cubicBezTo>
                  <a:lnTo>
                    <a:pt x="7944" y="2258"/>
                  </a:lnTo>
                  <a:lnTo>
                    <a:pt x="5686" y="2258"/>
                  </a:lnTo>
                  <a:lnTo>
                    <a:pt x="5686" y="1695"/>
                  </a:lnTo>
                  <a:cubicBezTo>
                    <a:pt x="5686" y="759"/>
                    <a:pt x="4927" y="0"/>
                    <a:pt x="39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1630" name="Google Shape;1630;p58">
            <a:hlinkClick r:id="rId3" action="ppaction://hlinksldjump"/>
          </p:cNvPr>
          <p:cNvSpPr/>
          <p:nvPr/>
        </p:nvSpPr>
        <p:spPr>
          <a:xfrm>
            <a:off x="6934475" y="681975"/>
            <a:ext cx="1959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1" name="Google Shape;1631;p58">
            <a:hlinkClick r:id="rId4" action="ppaction://hlinksldjump"/>
          </p:cNvPr>
          <p:cNvSpPr/>
          <p:nvPr/>
        </p:nvSpPr>
        <p:spPr>
          <a:xfrm>
            <a:off x="7246284" y="695850"/>
            <a:ext cx="213106" cy="195722"/>
          </a:xfrm>
          <a:custGeom>
            <a:avLst/>
            <a:gdLst/>
            <a:ahLst/>
            <a:cxnLst/>
            <a:rect l="l" t="t" r="r" b="b"/>
            <a:pathLst>
              <a:path w="34372" h="31568" extrusionOk="0">
                <a:moveTo>
                  <a:pt x="17158" y="1"/>
                </a:moveTo>
                <a:cubicBezTo>
                  <a:pt x="11439" y="3246"/>
                  <a:pt x="5719" y="6490"/>
                  <a:pt x="0" y="9735"/>
                </a:cubicBezTo>
                <a:lnTo>
                  <a:pt x="2750" y="9735"/>
                </a:lnTo>
                <a:lnTo>
                  <a:pt x="2750" y="31567"/>
                </a:lnTo>
                <a:lnTo>
                  <a:pt x="11659" y="31567"/>
                </a:lnTo>
                <a:lnTo>
                  <a:pt x="11659" y="17379"/>
                </a:lnTo>
                <a:lnTo>
                  <a:pt x="23373" y="17379"/>
                </a:lnTo>
                <a:lnTo>
                  <a:pt x="23373" y="31567"/>
                </a:lnTo>
                <a:lnTo>
                  <a:pt x="31622" y="31567"/>
                </a:lnTo>
                <a:lnTo>
                  <a:pt x="31622" y="9735"/>
                </a:lnTo>
                <a:lnTo>
                  <a:pt x="34371" y="9735"/>
                </a:lnTo>
                <a:cubicBezTo>
                  <a:pt x="28597" y="6490"/>
                  <a:pt x="22878" y="3246"/>
                  <a:pt x="1715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2" name="Google Shape;1632;p58">
            <a:hlinkClick r:id="" action="ppaction://hlinkshowjump?jump=nextslide"/>
          </p:cNvPr>
          <p:cNvSpPr/>
          <p:nvPr/>
        </p:nvSpPr>
        <p:spPr>
          <a:xfrm>
            <a:off x="7870218" y="695853"/>
            <a:ext cx="145409" cy="215293"/>
          </a:xfrm>
          <a:custGeom>
            <a:avLst/>
            <a:gdLst/>
            <a:ahLst/>
            <a:cxnLst/>
            <a:rect l="l" t="t" r="r" b="b"/>
            <a:pathLst>
              <a:path w="1649" h="2442" extrusionOk="0">
                <a:moveTo>
                  <a:pt x="501" y="1"/>
                </a:moveTo>
                <a:cubicBezTo>
                  <a:pt x="238" y="1"/>
                  <a:pt x="1" y="336"/>
                  <a:pt x="250" y="590"/>
                </a:cubicBezTo>
                <a:lnTo>
                  <a:pt x="841" y="1232"/>
                </a:lnTo>
                <a:lnTo>
                  <a:pt x="250" y="1874"/>
                </a:lnTo>
                <a:cubicBezTo>
                  <a:pt x="36" y="2126"/>
                  <a:pt x="260" y="2441"/>
                  <a:pt x="516" y="2441"/>
                </a:cubicBezTo>
                <a:cubicBezTo>
                  <a:pt x="596" y="2441"/>
                  <a:pt x="680" y="2410"/>
                  <a:pt x="754" y="2336"/>
                </a:cubicBezTo>
                <a:lnTo>
                  <a:pt x="1555" y="1463"/>
                </a:lnTo>
                <a:cubicBezTo>
                  <a:pt x="1613" y="1405"/>
                  <a:pt x="1641" y="1326"/>
                  <a:pt x="1649" y="1246"/>
                </a:cubicBezTo>
                <a:cubicBezTo>
                  <a:pt x="1649" y="1239"/>
                  <a:pt x="1649" y="1239"/>
                  <a:pt x="1649" y="1232"/>
                </a:cubicBezTo>
                <a:cubicBezTo>
                  <a:pt x="1649" y="1225"/>
                  <a:pt x="1649" y="1225"/>
                  <a:pt x="1649" y="1218"/>
                </a:cubicBezTo>
                <a:cubicBezTo>
                  <a:pt x="1641" y="1138"/>
                  <a:pt x="1613" y="1059"/>
                  <a:pt x="1555" y="1001"/>
                </a:cubicBezTo>
                <a:lnTo>
                  <a:pt x="754" y="129"/>
                </a:lnTo>
                <a:cubicBezTo>
                  <a:pt x="679" y="38"/>
                  <a:pt x="588" y="1"/>
                  <a:pt x="50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3" name="Google Shape;1633;p58">
            <a:hlinkClick r:id="" action="ppaction://hlinkshowjump?jump=previousslide"/>
          </p:cNvPr>
          <p:cNvSpPr/>
          <p:nvPr/>
        </p:nvSpPr>
        <p:spPr>
          <a:xfrm rot="10800000">
            <a:off x="7575225" y="695855"/>
            <a:ext cx="145409" cy="215293"/>
          </a:xfrm>
          <a:custGeom>
            <a:avLst/>
            <a:gdLst/>
            <a:ahLst/>
            <a:cxnLst/>
            <a:rect l="l" t="t" r="r" b="b"/>
            <a:pathLst>
              <a:path w="1649" h="2442" extrusionOk="0">
                <a:moveTo>
                  <a:pt x="501" y="1"/>
                </a:moveTo>
                <a:cubicBezTo>
                  <a:pt x="238" y="1"/>
                  <a:pt x="1" y="336"/>
                  <a:pt x="250" y="590"/>
                </a:cubicBezTo>
                <a:lnTo>
                  <a:pt x="841" y="1232"/>
                </a:lnTo>
                <a:lnTo>
                  <a:pt x="250" y="1874"/>
                </a:lnTo>
                <a:cubicBezTo>
                  <a:pt x="36" y="2126"/>
                  <a:pt x="260" y="2441"/>
                  <a:pt x="516" y="2441"/>
                </a:cubicBezTo>
                <a:cubicBezTo>
                  <a:pt x="596" y="2441"/>
                  <a:pt x="680" y="2410"/>
                  <a:pt x="754" y="2336"/>
                </a:cubicBezTo>
                <a:lnTo>
                  <a:pt x="1555" y="1463"/>
                </a:lnTo>
                <a:cubicBezTo>
                  <a:pt x="1613" y="1405"/>
                  <a:pt x="1641" y="1326"/>
                  <a:pt x="1649" y="1246"/>
                </a:cubicBezTo>
                <a:cubicBezTo>
                  <a:pt x="1649" y="1239"/>
                  <a:pt x="1649" y="1239"/>
                  <a:pt x="1649" y="1232"/>
                </a:cubicBezTo>
                <a:cubicBezTo>
                  <a:pt x="1649" y="1225"/>
                  <a:pt x="1649" y="1225"/>
                  <a:pt x="1649" y="1218"/>
                </a:cubicBezTo>
                <a:cubicBezTo>
                  <a:pt x="1641" y="1138"/>
                  <a:pt x="1613" y="1059"/>
                  <a:pt x="1555" y="1001"/>
                </a:cubicBezTo>
                <a:lnTo>
                  <a:pt x="754" y="129"/>
                </a:lnTo>
                <a:cubicBezTo>
                  <a:pt x="679" y="38"/>
                  <a:pt x="588" y="1"/>
                  <a:pt x="50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4" name="Google Shape;1634;p58"/>
          <p:cNvSpPr txBox="1">
            <a:spLocks noGrp="1"/>
          </p:cNvSpPr>
          <p:nvPr>
            <p:ph type="title" idx="2"/>
          </p:nvPr>
        </p:nvSpPr>
        <p:spPr>
          <a:xfrm>
            <a:off x="1540300" y="540362"/>
            <a:ext cx="51762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Estratégia</a:t>
            </a:r>
            <a:endParaRPr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EB5CC891-E0B2-F5AF-F4E6-C6ACDD8FDB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64241" y="2519386"/>
            <a:ext cx="5362427" cy="2080516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EE1475C6-CB3F-04B8-5407-14396EC13F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3950" y="1461014"/>
            <a:ext cx="2792999" cy="3142124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0C4766C6-E6DA-7A4D-BC3E-7FBF9D346276}"/>
              </a:ext>
            </a:extLst>
          </p:cNvPr>
          <p:cNvSpPr txBox="1"/>
          <p:nvPr/>
        </p:nvSpPr>
        <p:spPr>
          <a:xfrm>
            <a:off x="3306949" y="2341603"/>
            <a:ext cx="463007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dirty="0">
                <a:solidFill>
                  <a:srgbClr val="EA4335"/>
                </a:solidFill>
              </a:rPr>
              <a:t>{“</a:t>
            </a:r>
            <a:r>
              <a:rPr lang="pt-BR" sz="1200" dirty="0" err="1">
                <a:solidFill>
                  <a:srgbClr val="EA4335"/>
                </a:solidFill>
              </a:rPr>
              <a:t>name</a:t>
            </a:r>
            <a:r>
              <a:rPr lang="pt-BR" sz="1200" dirty="0">
                <a:solidFill>
                  <a:srgbClr val="EA4335"/>
                </a:solidFill>
              </a:rPr>
              <a:t>": "Pedro"}</a:t>
            </a:r>
            <a:r>
              <a:rPr lang="pt-BR" sz="1200" dirty="0"/>
              <a:t> = </a:t>
            </a:r>
            <a:r>
              <a:rPr lang="pt-BR" sz="1200" dirty="0">
                <a:solidFill>
                  <a:srgbClr val="34A853"/>
                </a:solidFill>
              </a:rPr>
              <a:t>‘</a:t>
            </a:r>
            <a:r>
              <a:rPr lang="pt-BR" sz="1200" b="0" i="0" dirty="0">
                <a:solidFill>
                  <a:srgbClr val="34A853"/>
                </a:solidFill>
                <a:effectLst/>
                <a:latin typeface="inherit"/>
              </a:rPr>
              <a:t>f12104d29167873f805a2190ce51f63c</a:t>
            </a:r>
            <a:r>
              <a:rPr lang="pt-BR" sz="1200" dirty="0">
                <a:solidFill>
                  <a:srgbClr val="34A853"/>
                </a:solidFill>
              </a:rPr>
              <a:t>’</a:t>
            </a:r>
          </a:p>
          <a:p>
            <a:r>
              <a:rPr lang="pt-BR" sz="1200" dirty="0">
                <a:solidFill>
                  <a:srgbClr val="EA4335"/>
                </a:solidFill>
              </a:rPr>
              <a:t>{"</a:t>
            </a:r>
            <a:r>
              <a:rPr lang="pt-BR" sz="1200" dirty="0" err="1">
                <a:solidFill>
                  <a:srgbClr val="EA4335"/>
                </a:solidFill>
              </a:rPr>
              <a:t>name</a:t>
            </a:r>
            <a:r>
              <a:rPr lang="pt-BR" sz="1200" dirty="0">
                <a:solidFill>
                  <a:srgbClr val="EA4335"/>
                </a:solidFill>
              </a:rPr>
              <a:t>": "Giovanni"} </a:t>
            </a:r>
            <a:r>
              <a:rPr lang="pt-BR" sz="1200" dirty="0"/>
              <a:t>= </a:t>
            </a:r>
            <a:r>
              <a:rPr lang="pt-BR" sz="1200" dirty="0">
                <a:solidFill>
                  <a:srgbClr val="34A853"/>
                </a:solidFill>
              </a:rPr>
              <a:t>‘</a:t>
            </a:r>
            <a:r>
              <a:rPr lang="pt-BR" sz="1200" b="0" i="0" dirty="0">
                <a:solidFill>
                  <a:srgbClr val="34A853"/>
                </a:solidFill>
                <a:effectLst/>
                <a:latin typeface="inherit"/>
              </a:rPr>
              <a:t>676bc8d82d6c98bbf0b150020b26417d</a:t>
            </a:r>
            <a:r>
              <a:rPr lang="pt-BR" sz="1200" dirty="0">
                <a:solidFill>
                  <a:srgbClr val="34A853"/>
                </a:solidFill>
              </a:rPr>
              <a:t>‘</a:t>
            </a:r>
          </a:p>
        </p:txBody>
      </p:sp>
      <p:sp>
        <p:nvSpPr>
          <p:cNvPr id="17" name="Google Shape;1634;p58">
            <a:extLst>
              <a:ext uri="{FF2B5EF4-FFF2-40B4-BE49-F238E27FC236}">
                <a16:creationId xmlns:a16="http://schemas.microsoft.com/office/drawing/2014/main" id="{3F709F88-D889-1FCE-F82B-8DB61A179B85}"/>
              </a:ext>
            </a:extLst>
          </p:cNvPr>
          <p:cNvSpPr txBox="1">
            <a:spLocks/>
          </p:cNvSpPr>
          <p:nvPr/>
        </p:nvSpPr>
        <p:spPr>
          <a:xfrm>
            <a:off x="3306949" y="1527864"/>
            <a:ext cx="4630073" cy="794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sz="2800" b="1" i="0" u="none" strike="noStrike" cap="none">
                <a:solidFill>
                  <a:schemeClr val="accent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sz="28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sz="28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sz="28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sz="28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sz="28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sz="28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sz="28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sz="28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r>
              <a:rPr lang="pt-BR" sz="2400" dirty="0" err="1">
                <a:solidFill>
                  <a:srgbClr val="4D8CF5"/>
                </a:solidFill>
              </a:rPr>
              <a:t>Hash</a:t>
            </a:r>
            <a:r>
              <a:rPr lang="pt-BR" sz="2400" dirty="0">
                <a:solidFill>
                  <a:srgbClr val="4D8CF5"/>
                </a:solidFill>
              </a:rPr>
              <a:t> Gerada = ID do conteúdo </a:t>
            </a:r>
          </a:p>
        </p:txBody>
      </p:sp>
      <p:sp>
        <p:nvSpPr>
          <p:cNvPr id="18" name="Google Shape;1139;p44">
            <a:hlinkClick r:id="" action="ppaction://noaction"/>
            <a:extLst>
              <a:ext uri="{FF2B5EF4-FFF2-40B4-BE49-F238E27FC236}">
                <a16:creationId xmlns:a16="http://schemas.microsoft.com/office/drawing/2014/main" id="{EA66F48D-0293-23D4-77C0-31908F2D9CA9}"/>
              </a:ext>
            </a:extLst>
          </p:cNvPr>
          <p:cNvSpPr/>
          <p:nvPr/>
        </p:nvSpPr>
        <p:spPr>
          <a:xfrm rot="5400000">
            <a:off x="8026927" y="3118950"/>
            <a:ext cx="1158900" cy="59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140;p44">
            <a:hlinkClick r:id="rId7" action="ppaction://hlinksldjump"/>
            <a:extLst>
              <a:ext uri="{FF2B5EF4-FFF2-40B4-BE49-F238E27FC236}">
                <a16:creationId xmlns:a16="http://schemas.microsoft.com/office/drawing/2014/main" id="{711EA5F8-DF62-67E1-3668-2F09D2B17F0A}"/>
              </a:ext>
            </a:extLst>
          </p:cNvPr>
          <p:cNvSpPr/>
          <p:nvPr/>
        </p:nvSpPr>
        <p:spPr>
          <a:xfrm rot="5400000">
            <a:off x="7961377" y="1897725"/>
            <a:ext cx="1290000" cy="59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1141;p44">
            <a:hlinkClick r:id="" action="ppaction://noaction"/>
            <a:extLst>
              <a:ext uri="{FF2B5EF4-FFF2-40B4-BE49-F238E27FC236}">
                <a16:creationId xmlns:a16="http://schemas.microsoft.com/office/drawing/2014/main" id="{21B8A965-2D2A-5206-A03B-705000ED3BA9}"/>
              </a:ext>
            </a:extLst>
          </p:cNvPr>
          <p:cNvSpPr/>
          <p:nvPr/>
        </p:nvSpPr>
        <p:spPr>
          <a:xfrm rot="5400000">
            <a:off x="7948477" y="4349450"/>
            <a:ext cx="1315800" cy="59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1142;p44">
            <a:hlinkClick r:id="rId7" action="ppaction://hlinksldjump"/>
            <a:extLst>
              <a:ext uri="{FF2B5EF4-FFF2-40B4-BE49-F238E27FC236}">
                <a16:creationId xmlns:a16="http://schemas.microsoft.com/office/drawing/2014/main" id="{3B9A0C9C-D0F5-4897-3CEA-7FA7366B793A}"/>
              </a:ext>
            </a:extLst>
          </p:cNvPr>
          <p:cNvSpPr txBox="1"/>
          <p:nvPr/>
        </p:nvSpPr>
        <p:spPr>
          <a:xfrm>
            <a:off x="8257585" y="1853889"/>
            <a:ext cx="440400" cy="2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4"/>
                </a:solidFill>
                <a:latin typeface="Ubuntu"/>
                <a:ea typeface="Ubuntu"/>
                <a:cs typeface="Ubuntu"/>
                <a:sym typeface="Ubuntu"/>
              </a:rPr>
              <a:t>2</a:t>
            </a:r>
            <a:endParaRPr b="1">
              <a:solidFill>
                <a:schemeClr val="accent4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2" name="Google Shape;1143;p44">
            <a:hlinkClick r:id="" action="ppaction://noaction"/>
            <a:extLst>
              <a:ext uri="{FF2B5EF4-FFF2-40B4-BE49-F238E27FC236}">
                <a16:creationId xmlns:a16="http://schemas.microsoft.com/office/drawing/2014/main" id="{8CE52D87-4360-49B8-5A9F-04B62E4E2984}"/>
              </a:ext>
            </a:extLst>
          </p:cNvPr>
          <p:cNvSpPr txBox="1"/>
          <p:nvPr/>
        </p:nvSpPr>
        <p:spPr>
          <a:xfrm>
            <a:off x="8257585" y="3057789"/>
            <a:ext cx="440400" cy="2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2"/>
                </a:solidFill>
                <a:latin typeface="Ubuntu"/>
                <a:ea typeface="Ubuntu"/>
                <a:cs typeface="Ubuntu"/>
                <a:sym typeface="Ubuntu"/>
              </a:rPr>
              <a:t>3</a:t>
            </a:r>
            <a:endParaRPr b="1">
              <a:solidFill>
                <a:schemeClr val="accent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3" name="Google Shape;1144;p44">
            <a:hlinkClick r:id="" action="ppaction://noaction"/>
            <a:extLst>
              <a:ext uri="{FF2B5EF4-FFF2-40B4-BE49-F238E27FC236}">
                <a16:creationId xmlns:a16="http://schemas.microsoft.com/office/drawing/2014/main" id="{27633CED-2AC1-85DB-906F-1781DF264D55}"/>
              </a:ext>
            </a:extLst>
          </p:cNvPr>
          <p:cNvSpPr txBox="1"/>
          <p:nvPr/>
        </p:nvSpPr>
        <p:spPr>
          <a:xfrm>
            <a:off x="8257585" y="4261689"/>
            <a:ext cx="440400" cy="2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1"/>
                </a:solidFill>
                <a:latin typeface="Ubuntu"/>
                <a:ea typeface="Ubuntu"/>
                <a:cs typeface="Ubuntu"/>
                <a:sym typeface="Ubuntu"/>
              </a:rPr>
              <a:t>4</a:t>
            </a:r>
            <a:endParaRPr b="1">
              <a:solidFill>
                <a:schemeClr val="accen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4" name="Google Shape;1146;p44">
            <a:hlinkClick r:id="rId8" action="ppaction://hlinksldjump"/>
            <a:extLst>
              <a:ext uri="{FF2B5EF4-FFF2-40B4-BE49-F238E27FC236}">
                <a16:creationId xmlns:a16="http://schemas.microsoft.com/office/drawing/2014/main" id="{273BA988-5E9E-1C7B-827D-C1E6F20A2C50}"/>
              </a:ext>
            </a:extLst>
          </p:cNvPr>
          <p:cNvSpPr/>
          <p:nvPr/>
        </p:nvSpPr>
        <p:spPr>
          <a:xfrm rot="5400000">
            <a:off x="8016727" y="666150"/>
            <a:ext cx="1179300" cy="59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1147;p44">
            <a:hlinkClick r:id="rId8" action="ppaction://hlinksldjump"/>
            <a:extLst>
              <a:ext uri="{FF2B5EF4-FFF2-40B4-BE49-F238E27FC236}">
                <a16:creationId xmlns:a16="http://schemas.microsoft.com/office/drawing/2014/main" id="{5A7EC78C-DB0F-7D2D-CDF2-CCB025458A67}"/>
              </a:ext>
            </a:extLst>
          </p:cNvPr>
          <p:cNvSpPr txBox="1"/>
          <p:nvPr/>
        </p:nvSpPr>
        <p:spPr>
          <a:xfrm>
            <a:off x="8257585" y="649989"/>
            <a:ext cx="440400" cy="2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3"/>
                </a:solidFill>
                <a:latin typeface="Ubuntu"/>
                <a:ea typeface="Ubuntu"/>
                <a:cs typeface="Ubuntu"/>
                <a:sym typeface="Ubuntu"/>
              </a:rPr>
              <a:t>1</a:t>
            </a:r>
            <a:endParaRPr b="1">
              <a:solidFill>
                <a:schemeClr val="accent3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6" name="Google Shape;1634;p58">
            <a:extLst>
              <a:ext uri="{FF2B5EF4-FFF2-40B4-BE49-F238E27FC236}">
                <a16:creationId xmlns:a16="http://schemas.microsoft.com/office/drawing/2014/main" id="{D05A19C9-C0BD-2897-3966-D7F20FCF6F8A}"/>
              </a:ext>
            </a:extLst>
          </p:cNvPr>
          <p:cNvSpPr txBox="1">
            <a:spLocks/>
          </p:cNvSpPr>
          <p:nvPr/>
        </p:nvSpPr>
        <p:spPr>
          <a:xfrm rot="10800000" flipV="1">
            <a:off x="6429373" y="3861640"/>
            <a:ext cx="1586253" cy="244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sz="2800" b="1" i="0" u="none" strike="noStrike" cap="none">
                <a:solidFill>
                  <a:schemeClr val="accent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sz="28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sz="28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sz="28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sz="28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sz="28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sz="28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sz="28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sz="28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r>
              <a:rPr lang="pt-BR" sz="1600" dirty="0" err="1">
                <a:solidFill>
                  <a:schemeClr val="bg1"/>
                </a:solidFill>
              </a:rPr>
              <a:t>contas.poodle</a:t>
            </a:r>
            <a:endParaRPr lang="pt-BR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1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5" name="Google Shape;1645;p60"/>
          <p:cNvSpPr txBox="1">
            <a:spLocks noGrp="1"/>
          </p:cNvSpPr>
          <p:nvPr>
            <p:ph type="title"/>
          </p:nvPr>
        </p:nvSpPr>
        <p:spPr>
          <a:xfrm>
            <a:off x="1543050" y="540362"/>
            <a:ext cx="6484150" cy="50103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Lógica para quebrar arquivos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1647" name="Google Shape;1647;p60"/>
          <p:cNvSpPr/>
          <p:nvPr/>
        </p:nvSpPr>
        <p:spPr>
          <a:xfrm>
            <a:off x="1205884" y="2369272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9" name="Google Shape;1649;p60"/>
          <p:cNvSpPr/>
          <p:nvPr/>
        </p:nvSpPr>
        <p:spPr>
          <a:xfrm>
            <a:off x="1205884" y="2954589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0" name="Google Shape;1650;p60"/>
          <p:cNvSpPr/>
          <p:nvPr/>
        </p:nvSpPr>
        <p:spPr>
          <a:xfrm>
            <a:off x="1205884" y="3584404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" name="Google Shape;1651;p60"/>
          <p:cNvSpPr/>
          <p:nvPr/>
        </p:nvSpPr>
        <p:spPr>
          <a:xfrm>
            <a:off x="1205884" y="415251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" name="Google Shape;1652;p60"/>
          <p:cNvSpPr txBox="1">
            <a:spLocks noGrp="1"/>
          </p:cNvSpPr>
          <p:nvPr>
            <p:ph type="subTitle" idx="1"/>
          </p:nvPr>
        </p:nvSpPr>
        <p:spPr>
          <a:xfrm>
            <a:off x="1460025" y="3485937"/>
            <a:ext cx="3184111" cy="38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D</a:t>
            </a:r>
            <a:r>
              <a:rPr lang="en" dirty="0"/>
              <a:t>ata_3_1340_2022-10-13.poodle</a:t>
            </a:r>
          </a:p>
        </p:txBody>
      </p:sp>
      <p:sp>
        <p:nvSpPr>
          <p:cNvPr id="1653" name="Google Shape;1653;p60"/>
          <p:cNvSpPr txBox="1">
            <a:spLocks noGrp="1"/>
          </p:cNvSpPr>
          <p:nvPr>
            <p:ph type="subTitle" idx="2"/>
          </p:nvPr>
        </p:nvSpPr>
        <p:spPr>
          <a:xfrm>
            <a:off x="1460026" y="4072564"/>
            <a:ext cx="3291688" cy="38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D</a:t>
            </a:r>
            <a:r>
              <a:rPr lang="en" dirty="0"/>
              <a:t>ata_4_1340_2022-10-13.poodle</a:t>
            </a:r>
          </a:p>
        </p:txBody>
      </p:sp>
      <p:sp>
        <p:nvSpPr>
          <p:cNvPr id="1654" name="Google Shape;1654;p60"/>
          <p:cNvSpPr txBox="1">
            <a:spLocks noGrp="1"/>
          </p:cNvSpPr>
          <p:nvPr>
            <p:ph type="subTitle" idx="3"/>
          </p:nvPr>
        </p:nvSpPr>
        <p:spPr>
          <a:xfrm>
            <a:off x="1460026" y="2851499"/>
            <a:ext cx="3184110" cy="38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D</a:t>
            </a:r>
            <a:r>
              <a:rPr lang="en" dirty="0"/>
              <a:t>ata_2_1340_2022-10-13.poodle</a:t>
            </a:r>
          </a:p>
        </p:txBody>
      </p:sp>
      <p:sp>
        <p:nvSpPr>
          <p:cNvPr id="1655" name="Google Shape;1655;p60"/>
          <p:cNvSpPr txBox="1">
            <a:spLocks noGrp="1"/>
          </p:cNvSpPr>
          <p:nvPr>
            <p:ph type="subTitle" idx="4"/>
          </p:nvPr>
        </p:nvSpPr>
        <p:spPr>
          <a:xfrm>
            <a:off x="1460026" y="2262648"/>
            <a:ext cx="3184112" cy="38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EA4335"/>
                </a:solidFill>
              </a:rPr>
              <a:t>D</a:t>
            </a:r>
            <a:r>
              <a:rPr lang="en" dirty="0">
                <a:solidFill>
                  <a:srgbClr val="EA4335"/>
                </a:solidFill>
              </a:rPr>
              <a:t>ata</a:t>
            </a:r>
            <a:r>
              <a:rPr lang="en" dirty="0"/>
              <a:t>_</a:t>
            </a:r>
            <a:r>
              <a:rPr lang="en" dirty="0">
                <a:solidFill>
                  <a:srgbClr val="FBBC05"/>
                </a:solidFill>
              </a:rPr>
              <a:t>1</a:t>
            </a:r>
            <a:r>
              <a:rPr lang="en" dirty="0"/>
              <a:t>_</a:t>
            </a:r>
            <a:r>
              <a:rPr lang="en" dirty="0">
                <a:solidFill>
                  <a:srgbClr val="D86613"/>
                </a:solidFill>
              </a:rPr>
              <a:t>1340</a:t>
            </a:r>
            <a:r>
              <a:rPr lang="en" dirty="0"/>
              <a:t>_</a:t>
            </a:r>
            <a:r>
              <a:rPr lang="en" dirty="0">
                <a:solidFill>
                  <a:srgbClr val="4D8CF5"/>
                </a:solidFill>
              </a:rPr>
              <a:t>2022-10-13</a:t>
            </a:r>
            <a:r>
              <a:rPr lang="en" dirty="0"/>
              <a:t>.</a:t>
            </a:r>
            <a:r>
              <a:rPr lang="en" b="1" dirty="0">
                <a:solidFill>
                  <a:schemeClr val="accent1"/>
                </a:solidFill>
              </a:rPr>
              <a:t>p</a:t>
            </a:r>
            <a:r>
              <a:rPr lang="en" b="1" dirty="0">
                <a:solidFill>
                  <a:schemeClr val="accent4"/>
                </a:solidFill>
              </a:rPr>
              <a:t>o</a:t>
            </a:r>
            <a:r>
              <a:rPr lang="en" b="1" dirty="0">
                <a:solidFill>
                  <a:schemeClr val="accent3"/>
                </a:solidFill>
              </a:rPr>
              <a:t>o</a:t>
            </a:r>
            <a:r>
              <a:rPr lang="en" b="1" dirty="0">
                <a:solidFill>
                  <a:schemeClr val="accent1"/>
                </a:solidFill>
              </a:rPr>
              <a:t>d</a:t>
            </a:r>
            <a:r>
              <a:rPr lang="en" b="1" dirty="0">
                <a:solidFill>
                  <a:schemeClr val="accent2"/>
                </a:solidFill>
              </a:rPr>
              <a:t>l</a:t>
            </a:r>
            <a:r>
              <a:rPr lang="en" b="1" dirty="0">
                <a:solidFill>
                  <a:schemeClr val="accent4"/>
                </a:solidFill>
              </a:rPr>
              <a:t>e</a:t>
            </a:r>
            <a:endParaRPr lang="en" b="1" dirty="0"/>
          </a:p>
        </p:txBody>
      </p:sp>
      <p:grpSp>
        <p:nvGrpSpPr>
          <p:cNvPr id="1666" name="Google Shape;1666;p60"/>
          <p:cNvGrpSpPr/>
          <p:nvPr/>
        </p:nvGrpSpPr>
        <p:grpSpPr>
          <a:xfrm>
            <a:off x="6935171" y="696541"/>
            <a:ext cx="195284" cy="195284"/>
            <a:chOff x="5660400" y="238125"/>
            <a:chExt cx="481825" cy="481825"/>
          </a:xfrm>
        </p:grpSpPr>
        <p:sp>
          <p:nvSpPr>
            <p:cNvPr id="1667" name="Google Shape;1667;p60"/>
            <p:cNvSpPr/>
            <p:nvPr/>
          </p:nvSpPr>
          <p:spPr>
            <a:xfrm>
              <a:off x="5660400" y="436700"/>
              <a:ext cx="481825" cy="283250"/>
            </a:xfrm>
            <a:custGeom>
              <a:avLst/>
              <a:gdLst/>
              <a:ahLst/>
              <a:cxnLst/>
              <a:rect l="l" t="t" r="r" b="b"/>
              <a:pathLst>
                <a:path w="19273" h="11330" extrusionOk="0">
                  <a:moveTo>
                    <a:pt x="5120" y="1130"/>
                  </a:moveTo>
                  <a:cubicBezTo>
                    <a:pt x="5433" y="1130"/>
                    <a:pt x="5683" y="1380"/>
                    <a:pt x="5683" y="1693"/>
                  </a:cubicBezTo>
                  <a:cubicBezTo>
                    <a:pt x="5683" y="2006"/>
                    <a:pt x="5433" y="2259"/>
                    <a:pt x="5120" y="2259"/>
                  </a:cubicBezTo>
                  <a:lnTo>
                    <a:pt x="2861" y="2259"/>
                  </a:lnTo>
                  <a:cubicBezTo>
                    <a:pt x="2548" y="2259"/>
                    <a:pt x="2298" y="2006"/>
                    <a:pt x="2298" y="1693"/>
                  </a:cubicBezTo>
                  <a:cubicBezTo>
                    <a:pt x="2298" y="1380"/>
                    <a:pt x="2548" y="1130"/>
                    <a:pt x="2861" y="1130"/>
                  </a:cubicBezTo>
                  <a:close/>
                  <a:moveTo>
                    <a:pt x="10766" y="1130"/>
                  </a:moveTo>
                  <a:cubicBezTo>
                    <a:pt x="11079" y="1130"/>
                    <a:pt x="11329" y="1380"/>
                    <a:pt x="11329" y="1693"/>
                  </a:cubicBezTo>
                  <a:cubicBezTo>
                    <a:pt x="11329" y="2006"/>
                    <a:pt x="11079" y="2259"/>
                    <a:pt x="10766" y="2259"/>
                  </a:cubicBezTo>
                  <a:lnTo>
                    <a:pt x="8507" y="2259"/>
                  </a:lnTo>
                  <a:cubicBezTo>
                    <a:pt x="8194" y="2259"/>
                    <a:pt x="7944" y="2006"/>
                    <a:pt x="7944" y="1693"/>
                  </a:cubicBezTo>
                  <a:cubicBezTo>
                    <a:pt x="7944" y="1380"/>
                    <a:pt x="8194" y="1130"/>
                    <a:pt x="8507" y="1130"/>
                  </a:cubicBezTo>
                  <a:close/>
                  <a:moveTo>
                    <a:pt x="16412" y="1130"/>
                  </a:moveTo>
                  <a:cubicBezTo>
                    <a:pt x="16725" y="1130"/>
                    <a:pt x="16975" y="1380"/>
                    <a:pt x="16975" y="1693"/>
                  </a:cubicBezTo>
                  <a:cubicBezTo>
                    <a:pt x="16975" y="2006"/>
                    <a:pt x="16725" y="2259"/>
                    <a:pt x="16412" y="2259"/>
                  </a:cubicBezTo>
                  <a:lnTo>
                    <a:pt x="14153" y="2259"/>
                  </a:lnTo>
                  <a:cubicBezTo>
                    <a:pt x="13840" y="2259"/>
                    <a:pt x="13590" y="2006"/>
                    <a:pt x="13590" y="1693"/>
                  </a:cubicBezTo>
                  <a:cubicBezTo>
                    <a:pt x="13590" y="1380"/>
                    <a:pt x="13840" y="1130"/>
                    <a:pt x="14153" y="1130"/>
                  </a:cubicBezTo>
                  <a:close/>
                  <a:moveTo>
                    <a:pt x="5120" y="4518"/>
                  </a:moveTo>
                  <a:cubicBezTo>
                    <a:pt x="5433" y="4518"/>
                    <a:pt x="5683" y="4767"/>
                    <a:pt x="5683" y="5081"/>
                  </a:cubicBezTo>
                  <a:cubicBezTo>
                    <a:pt x="5683" y="5394"/>
                    <a:pt x="5433" y="5647"/>
                    <a:pt x="5120" y="5647"/>
                  </a:cubicBezTo>
                  <a:lnTo>
                    <a:pt x="2861" y="5647"/>
                  </a:lnTo>
                  <a:cubicBezTo>
                    <a:pt x="2548" y="5647"/>
                    <a:pt x="2298" y="5394"/>
                    <a:pt x="2298" y="5081"/>
                  </a:cubicBezTo>
                  <a:cubicBezTo>
                    <a:pt x="2298" y="4767"/>
                    <a:pt x="2548" y="4518"/>
                    <a:pt x="2861" y="4518"/>
                  </a:cubicBezTo>
                  <a:close/>
                  <a:moveTo>
                    <a:pt x="10766" y="4518"/>
                  </a:moveTo>
                  <a:cubicBezTo>
                    <a:pt x="11079" y="4518"/>
                    <a:pt x="11329" y="4767"/>
                    <a:pt x="11329" y="5081"/>
                  </a:cubicBezTo>
                  <a:cubicBezTo>
                    <a:pt x="11329" y="5394"/>
                    <a:pt x="11079" y="5647"/>
                    <a:pt x="10766" y="5647"/>
                  </a:cubicBezTo>
                  <a:lnTo>
                    <a:pt x="8507" y="5647"/>
                  </a:lnTo>
                  <a:cubicBezTo>
                    <a:pt x="8194" y="5647"/>
                    <a:pt x="7944" y="5394"/>
                    <a:pt x="7944" y="5081"/>
                  </a:cubicBezTo>
                  <a:cubicBezTo>
                    <a:pt x="7944" y="4767"/>
                    <a:pt x="8194" y="4518"/>
                    <a:pt x="8507" y="4518"/>
                  </a:cubicBezTo>
                  <a:close/>
                  <a:moveTo>
                    <a:pt x="16412" y="4518"/>
                  </a:moveTo>
                  <a:cubicBezTo>
                    <a:pt x="16725" y="4518"/>
                    <a:pt x="16975" y="4767"/>
                    <a:pt x="16975" y="5081"/>
                  </a:cubicBezTo>
                  <a:cubicBezTo>
                    <a:pt x="16975" y="5394"/>
                    <a:pt x="16725" y="5647"/>
                    <a:pt x="16412" y="5647"/>
                  </a:cubicBezTo>
                  <a:lnTo>
                    <a:pt x="14153" y="5647"/>
                  </a:lnTo>
                  <a:cubicBezTo>
                    <a:pt x="13840" y="5647"/>
                    <a:pt x="13590" y="5394"/>
                    <a:pt x="13590" y="5081"/>
                  </a:cubicBezTo>
                  <a:cubicBezTo>
                    <a:pt x="13590" y="4767"/>
                    <a:pt x="13840" y="4518"/>
                    <a:pt x="14153" y="4518"/>
                  </a:cubicBezTo>
                  <a:close/>
                  <a:moveTo>
                    <a:pt x="5120" y="7941"/>
                  </a:moveTo>
                  <a:cubicBezTo>
                    <a:pt x="5433" y="7941"/>
                    <a:pt x="5683" y="8194"/>
                    <a:pt x="5683" y="8507"/>
                  </a:cubicBezTo>
                  <a:cubicBezTo>
                    <a:pt x="5683" y="8818"/>
                    <a:pt x="5433" y="9071"/>
                    <a:pt x="5120" y="9071"/>
                  </a:cubicBezTo>
                  <a:lnTo>
                    <a:pt x="2861" y="9071"/>
                  </a:lnTo>
                  <a:cubicBezTo>
                    <a:pt x="2548" y="9071"/>
                    <a:pt x="2298" y="8818"/>
                    <a:pt x="2298" y="8507"/>
                  </a:cubicBezTo>
                  <a:cubicBezTo>
                    <a:pt x="2298" y="8194"/>
                    <a:pt x="2548" y="7941"/>
                    <a:pt x="2861" y="7941"/>
                  </a:cubicBezTo>
                  <a:close/>
                  <a:moveTo>
                    <a:pt x="10766" y="7941"/>
                  </a:moveTo>
                  <a:cubicBezTo>
                    <a:pt x="11079" y="7941"/>
                    <a:pt x="11329" y="8194"/>
                    <a:pt x="11329" y="8507"/>
                  </a:cubicBezTo>
                  <a:cubicBezTo>
                    <a:pt x="11329" y="8818"/>
                    <a:pt x="11079" y="9071"/>
                    <a:pt x="10766" y="9071"/>
                  </a:cubicBezTo>
                  <a:lnTo>
                    <a:pt x="8507" y="9071"/>
                  </a:lnTo>
                  <a:cubicBezTo>
                    <a:pt x="8194" y="9071"/>
                    <a:pt x="7944" y="8818"/>
                    <a:pt x="7944" y="8507"/>
                  </a:cubicBezTo>
                  <a:cubicBezTo>
                    <a:pt x="7944" y="8194"/>
                    <a:pt x="8194" y="7941"/>
                    <a:pt x="8507" y="7941"/>
                  </a:cubicBezTo>
                  <a:close/>
                  <a:moveTo>
                    <a:pt x="16412" y="7941"/>
                  </a:moveTo>
                  <a:cubicBezTo>
                    <a:pt x="16725" y="7941"/>
                    <a:pt x="16975" y="8194"/>
                    <a:pt x="16975" y="8507"/>
                  </a:cubicBezTo>
                  <a:cubicBezTo>
                    <a:pt x="16975" y="8818"/>
                    <a:pt x="16725" y="9071"/>
                    <a:pt x="16412" y="9071"/>
                  </a:cubicBezTo>
                  <a:lnTo>
                    <a:pt x="14153" y="9071"/>
                  </a:lnTo>
                  <a:cubicBezTo>
                    <a:pt x="13840" y="9071"/>
                    <a:pt x="13590" y="8818"/>
                    <a:pt x="13590" y="8507"/>
                  </a:cubicBezTo>
                  <a:cubicBezTo>
                    <a:pt x="13590" y="8194"/>
                    <a:pt x="13840" y="7941"/>
                    <a:pt x="14153" y="7941"/>
                  </a:cubicBezTo>
                  <a:close/>
                  <a:moveTo>
                    <a:pt x="1" y="1"/>
                  </a:moveTo>
                  <a:lnTo>
                    <a:pt x="1" y="9637"/>
                  </a:lnTo>
                  <a:cubicBezTo>
                    <a:pt x="1" y="10570"/>
                    <a:pt x="759" y="11329"/>
                    <a:pt x="1696" y="11329"/>
                  </a:cubicBezTo>
                  <a:lnTo>
                    <a:pt x="17580" y="11329"/>
                  </a:lnTo>
                  <a:cubicBezTo>
                    <a:pt x="18514" y="11329"/>
                    <a:pt x="19273" y="10570"/>
                    <a:pt x="19273" y="9637"/>
                  </a:cubicBezTo>
                  <a:lnTo>
                    <a:pt x="1927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68" name="Google Shape;1668;p60"/>
            <p:cNvSpPr/>
            <p:nvPr/>
          </p:nvSpPr>
          <p:spPr>
            <a:xfrm>
              <a:off x="5660400" y="238125"/>
              <a:ext cx="481825" cy="170375"/>
            </a:xfrm>
            <a:custGeom>
              <a:avLst/>
              <a:gdLst/>
              <a:ahLst/>
              <a:cxnLst/>
              <a:rect l="l" t="t" r="r" b="b"/>
              <a:pathLst>
                <a:path w="19273" h="6815" extrusionOk="0">
                  <a:moveTo>
                    <a:pt x="3990" y="1129"/>
                  </a:moveTo>
                  <a:cubicBezTo>
                    <a:pt x="4304" y="1129"/>
                    <a:pt x="4557" y="1382"/>
                    <a:pt x="4557" y="1695"/>
                  </a:cubicBezTo>
                  <a:lnTo>
                    <a:pt x="4557" y="3954"/>
                  </a:lnTo>
                  <a:cubicBezTo>
                    <a:pt x="4557" y="4264"/>
                    <a:pt x="4304" y="4517"/>
                    <a:pt x="3990" y="4517"/>
                  </a:cubicBezTo>
                  <a:cubicBezTo>
                    <a:pt x="3677" y="4517"/>
                    <a:pt x="3427" y="4264"/>
                    <a:pt x="3427" y="3954"/>
                  </a:cubicBezTo>
                  <a:lnTo>
                    <a:pt x="3427" y="1695"/>
                  </a:lnTo>
                  <a:cubicBezTo>
                    <a:pt x="3427" y="1382"/>
                    <a:pt x="3677" y="1129"/>
                    <a:pt x="3990" y="1129"/>
                  </a:cubicBezTo>
                  <a:close/>
                  <a:moveTo>
                    <a:pt x="9637" y="1129"/>
                  </a:moveTo>
                  <a:cubicBezTo>
                    <a:pt x="9950" y="1129"/>
                    <a:pt x="10203" y="1382"/>
                    <a:pt x="10203" y="1695"/>
                  </a:cubicBezTo>
                  <a:lnTo>
                    <a:pt x="10203" y="3954"/>
                  </a:lnTo>
                  <a:cubicBezTo>
                    <a:pt x="10203" y="4264"/>
                    <a:pt x="9950" y="4517"/>
                    <a:pt x="9637" y="4517"/>
                  </a:cubicBezTo>
                  <a:cubicBezTo>
                    <a:pt x="9323" y="4517"/>
                    <a:pt x="9073" y="4264"/>
                    <a:pt x="9073" y="3954"/>
                  </a:cubicBezTo>
                  <a:lnTo>
                    <a:pt x="9073" y="1695"/>
                  </a:lnTo>
                  <a:cubicBezTo>
                    <a:pt x="9073" y="1382"/>
                    <a:pt x="9323" y="1129"/>
                    <a:pt x="9637" y="1129"/>
                  </a:cubicBezTo>
                  <a:close/>
                  <a:moveTo>
                    <a:pt x="15283" y="1129"/>
                  </a:moveTo>
                  <a:cubicBezTo>
                    <a:pt x="15596" y="1129"/>
                    <a:pt x="15849" y="1382"/>
                    <a:pt x="15849" y="1695"/>
                  </a:cubicBezTo>
                  <a:lnTo>
                    <a:pt x="15849" y="3954"/>
                  </a:lnTo>
                  <a:cubicBezTo>
                    <a:pt x="15849" y="4264"/>
                    <a:pt x="15596" y="4517"/>
                    <a:pt x="15283" y="4517"/>
                  </a:cubicBezTo>
                  <a:cubicBezTo>
                    <a:pt x="14969" y="4517"/>
                    <a:pt x="14719" y="4264"/>
                    <a:pt x="14719" y="3954"/>
                  </a:cubicBezTo>
                  <a:lnTo>
                    <a:pt x="14719" y="1695"/>
                  </a:lnTo>
                  <a:cubicBezTo>
                    <a:pt x="14719" y="1382"/>
                    <a:pt x="14969" y="1129"/>
                    <a:pt x="15283" y="1129"/>
                  </a:cubicBezTo>
                  <a:close/>
                  <a:moveTo>
                    <a:pt x="3990" y="0"/>
                  </a:moveTo>
                  <a:cubicBezTo>
                    <a:pt x="3054" y="0"/>
                    <a:pt x="2298" y="759"/>
                    <a:pt x="2298" y="1695"/>
                  </a:cubicBezTo>
                  <a:lnTo>
                    <a:pt x="2298" y="2258"/>
                  </a:lnTo>
                  <a:lnTo>
                    <a:pt x="1696" y="2258"/>
                  </a:lnTo>
                  <a:cubicBezTo>
                    <a:pt x="759" y="2258"/>
                    <a:pt x="1" y="3017"/>
                    <a:pt x="1" y="3954"/>
                  </a:cubicBezTo>
                  <a:lnTo>
                    <a:pt x="1" y="6814"/>
                  </a:lnTo>
                  <a:lnTo>
                    <a:pt x="19273" y="6814"/>
                  </a:lnTo>
                  <a:lnTo>
                    <a:pt x="19273" y="3954"/>
                  </a:lnTo>
                  <a:cubicBezTo>
                    <a:pt x="19273" y="3017"/>
                    <a:pt x="18514" y="2258"/>
                    <a:pt x="17580" y="2258"/>
                  </a:cubicBezTo>
                  <a:lnTo>
                    <a:pt x="16978" y="2258"/>
                  </a:lnTo>
                  <a:lnTo>
                    <a:pt x="16978" y="1695"/>
                  </a:lnTo>
                  <a:cubicBezTo>
                    <a:pt x="16978" y="759"/>
                    <a:pt x="16219" y="0"/>
                    <a:pt x="15283" y="0"/>
                  </a:cubicBezTo>
                  <a:cubicBezTo>
                    <a:pt x="14346" y="0"/>
                    <a:pt x="13590" y="759"/>
                    <a:pt x="13590" y="1695"/>
                  </a:cubicBezTo>
                  <a:lnTo>
                    <a:pt x="13590" y="2258"/>
                  </a:lnTo>
                  <a:lnTo>
                    <a:pt x="11332" y="2258"/>
                  </a:lnTo>
                  <a:lnTo>
                    <a:pt x="11332" y="1695"/>
                  </a:lnTo>
                  <a:cubicBezTo>
                    <a:pt x="11332" y="759"/>
                    <a:pt x="10573" y="0"/>
                    <a:pt x="9637" y="0"/>
                  </a:cubicBezTo>
                  <a:cubicBezTo>
                    <a:pt x="8700" y="0"/>
                    <a:pt x="7944" y="759"/>
                    <a:pt x="7944" y="1695"/>
                  </a:cubicBezTo>
                  <a:lnTo>
                    <a:pt x="7944" y="2258"/>
                  </a:lnTo>
                  <a:lnTo>
                    <a:pt x="5686" y="2258"/>
                  </a:lnTo>
                  <a:lnTo>
                    <a:pt x="5686" y="1695"/>
                  </a:lnTo>
                  <a:cubicBezTo>
                    <a:pt x="5686" y="759"/>
                    <a:pt x="4927" y="0"/>
                    <a:pt x="39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1669" name="Google Shape;1669;p60">
            <a:hlinkClick r:id="rId3" action="ppaction://hlinksldjump"/>
          </p:cNvPr>
          <p:cNvSpPr/>
          <p:nvPr/>
        </p:nvSpPr>
        <p:spPr>
          <a:xfrm>
            <a:off x="6934475" y="681975"/>
            <a:ext cx="1959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" name="Google Shape;1670;p60">
            <a:hlinkClick r:id="rId4" action="ppaction://hlinksldjump"/>
          </p:cNvPr>
          <p:cNvSpPr/>
          <p:nvPr/>
        </p:nvSpPr>
        <p:spPr>
          <a:xfrm>
            <a:off x="7246284" y="695850"/>
            <a:ext cx="213106" cy="195722"/>
          </a:xfrm>
          <a:custGeom>
            <a:avLst/>
            <a:gdLst/>
            <a:ahLst/>
            <a:cxnLst/>
            <a:rect l="l" t="t" r="r" b="b"/>
            <a:pathLst>
              <a:path w="34372" h="31568" extrusionOk="0">
                <a:moveTo>
                  <a:pt x="17158" y="1"/>
                </a:moveTo>
                <a:cubicBezTo>
                  <a:pt x="11439" y="3246"/>
                  <a:pt x="5719" y="6490"/>
                  <a:pt x="0" y="9735"/>
                </a:cubicBezTo>
                <a:lnTo>
                  <a:pt x="2750" y="9735"/>
                </a:lnTo>
                <a:lnTo>
                  <a:pt x="2750" y="31567"/>
                </a:lnTo>
                <a:lnTo>
                  <a:pt x="11659" y="31567"/>
                </a:lnTo>
                <a:lnTo>
                  <a:pt x="11659" y="17379"/>
                </a:lnTo>
                <a:lnTo>
                  <a:pt x="23373" y="17379"/>
                </a:lnTo>
                <a:lnTo>
                  <a:pt x="23373" y="31567"/>
                </a:lnTo>
                <a:lnTo>
                  <a:pt x="31622" y="31567"/>
                </a:lnTo>
                <a:lnTo>
                  <a:pt x="31622" y="9735"/>
                </a:lnTo>
                <a:lnTo>
                  <a:pt x="34371" y="9735"/>
                </a:lnTo>
                <a:cubicBezTo>
                  <a:pt x="28597" y="6490"/>
                  <a:pt x="22878" y="3246"/>
                  <a:pt x="1715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" name="Google Shape;1671;p60">
            <a:hlinkClick r:id="" action="ppaction://hlinkshowjump?jump=nextslide"/>
          </p:cNvPr>
          <p:cNvSpPr/>
          <p:nvPr/>
        </p:nvSpPr>
        <p:spPr>
          <a:xfrm>
            <a:off x="7870218" y="695853"/>
            <a:ext cx="145409" cy="215293"/>
          </a:xfrm>
          <a:custGeom>
            <a:avLst/>
            <a:gdLst/>
            <a:ahLst/>
            <a:cxnLst/>
            <a:rect l="l" t="t" r="r" b="b"/>
            <a:pathLst>
              <a:path w="1649" h="2442" extrusionOk="0">
                <a:moveTo>
                  <a:pt x="501" y="1"/>
                </a:moveTo>
                <a:cubicBezTo>
                  <a:pt x="238" y="1"/>
                  <a:pt x="1" y="336"/>
                  <a:pt x="250" y="590"/>
                </a:cubicBezTo>
                <a:lnTo>
                  <a:pt x="841" y="1232"/>
                </a:lnTo>
                <a:lnTo>
                  <a:pt x="250" y="1874"/>
                </a:lnTo>
                <a:cubicBezTo>
                  <a:pt x="36" y="2126"/>
                  <a:pt x="260" y="2441"/>
                  <a:pt x="516" y="2441"/>
                </a:cubicBezTo>
                <a:cubicBezTo>
                  <a:pt x="596" y="2441"/>
                  <a:pt x="680" y="2410"/>
                  <a:pt x="754" y="2336"/>
                </a:cubicBezTo>
                <a:lnTo>
                  <a:pt x="1555" y="1463"/>
                </a:lnTo>
                <a:cubicBezTo>
                  <a:pt x="1613" y="1405"/>
                  <a:pt x="1641" y="1326"/>
                  <a:pt x="1649" y="1246"/>
                </a:cubicBezTo>
                <a:cubicBezTo>
                  <a:pt x="1649" y="1239"/>
                  <a:pt x="1649" y="1239"/>
                  <a:pt x="1649" y="1232"/>
                </a:cubicBezTo>
                <a:cubicBezTo>
                  <a:pt x="1649" y="1225"/>
                  <a:pt x="1649" y="1225"/>
                  <a:pt x="1649" y="1218"/>
                </a:cubicBezTo>
                <a:cubicBezTo>
                  <a:pt x="1641" y="1138"/>
                  <a:pt x="1613" y="1059"/>
                  <a:pt x="1555" y="1001"/>
                </a:cubicBezTo>
                <a:lnTo>
                  <a:pt x="754" y="129"/>
                </a:lnTo>
                <a:cubicBezTo>
                  <a:pt x="679" y="38"/>
                  <a:pt x="588" y="1"/>
                  <a:pt x="50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" name="Google Shape;1672;p60">
            <a:hlinkClick r:id="" action="ppaction://hlinkshowjump?jump=previousslide"/>
          </p:cNvPr>
          <p:cNvSpPr/>
          <p:nvPr/>
        </p:nvSpPr>
        <p:spPr>
          <a:xfrm rot="10800000">
            <a:off x="7575225" y="695855"/>
            <a:ext cx="145409" cy="215293"/>
          </a:xfrm>
          <a:custGeom>
            <a:avLst/>
            <a:gdLst/>
            <a:ahLst/>
            <a:cxnLst/>
            <a:rect l="l" t="t" r="r" b="b"/>
            <a:pathLst>
              <a:path w="1649" h="2442" extrusionOk="0">
                <a:moveTo>
                  <a:pt x="501" y="1"/>
                </a:moveTo>
                <a:cubicBezTo>
                  <a:pt x="238" y="1"/>
                  <a:pt x="1" y="336"/>
                  <a:pt x="250" y="590"/>
                </a:cubicBezTo>
                <a:lnTo>
                  <a:pt x="841" y="1232"/>
                </a:lnTo>
                <a:lnTo>
                  <a:pt x="250" y="1874"/>
                </a:lnTo>
                <a:cubicBezTo>
                  <a:pt x="36" y="2126"/>
                  <a:pt x="260" y="2441"/>
                  <a:pt x="516" y="2441"/>
                </a:cubicBezTo>
                <a:cubicBezTo>
                  <a:pt x="596" y="2441"/>
                  <a:pt x="680" y="2410"/>
                  <a:pt x="754" y="2336"/>
                </a:cubicBezTo>
                <a:lnTo>
                  <a:pt x="1555" y="1463"/>
                </a:lnTo>
                <a:cubicBezTo>
                  <a:pt x="1613" y="1405"/>
                  <a:pt x="1641" y="1326"/>
                  <a:pt x="1649" y="1246"/>
                </a:cubicBezTo>
                <a:cubicBezTo>
                  <a:pt x="1649" y="1239"/>
                  <a:pt x="1649" y="1239"/>
                  <a:pt x="1649" y="1232"/>
                </a:cubicBezTo>
                <a:cubicBezTo>
                  <a:pt x="1649" y="1225"/>
                  <a:pt x="1649" y="1225"/>
                  <a:pt x="1649" y="1218"/>
                </a:cubicBezTo>
                <a:cubicBezTo>
                  <a:pt x="1641" y="1138"/>
                  <a:pt x="1613" y="1059"/>
                  <a:pt x="1555" y="1001"/>
                </a:cubicBezTo>
                <a:lnTo>
                  <a:pt x="754" y="129"/>
                </a:lnTo>
                <a:cubicBezTo>
                  <a:pt x="679" y="38"/>
                  <a:pt x="588" y="1"/>
                  <a:pt x="50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33;p42">
            <a:hlinkClick r:id="" action="ppaction://noaction"/>
            <a:extLst>
              <a:ext uri="{FF2B5EF4-FFF2-40B4-BE49-F238E27FC236}">
                <a16:creationId xmlns:a16="http://schemas.microsoft.com/office/drawing/2014/main" id="{8C63B435-9FF2-1D7F-B627-E969AE79962A}"/>
              </a:ext>
            </a:extLst>
          </p:cNvPr>
          <p:cNvSpPr/>
          <p:nvPr/>
        </p:nvSpPr>
        <p:spPr>
          <a:xfrm rot="5400000">
            <a:off x="7392625" y="2482400"/>
            <a:ext cx="2442000" cy="59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034;p42">
            <a:hlinkClick r:id="" action="ppaction://noaction"/>
            <a:extLst>
              <a:ext uri="{FF2B5EF4-FFF2-40B4-BE49-F238E27FC236}">
                <a16:creationId xmlns:a16="http://schemas.microsoft.com/office/drawing/2014/main" id="{0DE4246C-D5D0-E3E7-8827-D197A8BAE2B9}"/>
              </a:ext>
            </a:extLst>
          </p:cNvPr>
          <p:cNvSpPr/>
          <p:nvPr/>
        </p:nvSpPr>
        <p:spPr>
          <a:xfrm rot="5400000">
            <a:off x="7971777" y="1899711"/>
            <a:ext cx="1283700" cy="59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035;p42">
            <a:hlinkClick r:id="" action="ppaction://noaction"/>
            <a:extLst>
              <a:ext uri="{FF2B5EF4-FFF2-40B4-BE49-F238E27FC236}">
                <a16:creationId xmlns:a16="http://schemas.microsoft.com/office/drawing/2014/main" id="{C29B2069-FBB9-E2BC-A81A-22A01CF146F0}"/>
              </a:ext>
            </a:extLst>
          </p:cNvPr>
          <p:cNvSpPr/>
          <p:nvPr/>
        </p:nvSpPr>
        <p:spPr>
          <a:xfrm rot="5400000">
            <a:off x="7956627" y="4353677"/>
            <a:ext cx="1314000" cy="59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036;p42">
            <a:hlinkClick r:id="rId5" action="ppaction://hlinksldjump"/>
            <a:extLst>
              <a:ext uri="{FF2B5EF4-FFF2-40B4-BE49-F238E27FC236}">
                <a16:creationId xmlns:a16="http://schemas.microsoft.com/office/drawing/2014/main" id="{4920D1D1-EC17-A89F-4404-50D4871EFBEA}"/>
              </a:ext>
            </a:extLst>
          </p:cNvPr>
          <p:cNvSpPr txBox="1"/>
          <p:nvPr/>
        </p:nvSpPr>
        <p:spPr>
          <a:xfrm>
            <a:off x="8264833" y="1859014"/>
            <a:ext cx="440400" cy="2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4"/>
                </a:solidFill>
                <a:latin typeface="Ubuntu"/>
                <a:ea typeface="Ubuntu"/>
                <a:cs typeface="Ubuntu"/>
                <a:sym typeface="Ubuntu"/>
              </a:rPr>
              <a:t>2</a:t>
            </a:r>
            <a:endParaRPr b="1">
              <a:solidFill>
                <a:schemeClr val="accent4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4" name="Google Shape;1037;p42">
            <a:hlinkClick r:id="" action="ppaction://noaction"/>
            <a:extLst>
              <a:ext uri="{FF2B5EF4-FFF2-40B4-BE49-F238E27FC236}">
                <a16:creationId xmlns:a16="http://schemas.microsoft.com/office/drawing/2014/main" id="{F35B1296-35FF-D151-8B78-C5417CEC9C42}"/>
              </a:ext>
            </a:extLst>
          </p:cNvPr>
          <p:cNvSpPr txBox="1"/>
          <p:nvPr/>
        </p:nvSpPr>
        <p:spPr>
          <a:xfrm>
            <a:off x="8264833" y="3062914"/>
            <a:ext cx="440400" cy="2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2"/>
                </a:solidFill>
                <a:latin typeface="Ubuntu"/>
                <a:ea typeface="Ubuntu"/>
                <a:cs typeface="Ubuntu"/>
                <a:sym typeface="Ubuntu"/>
              </a:rPr>
              <a:t>3</a:t>
            </a:r>
            <a:endParaRPr b="1">
              <a:solidFill>
                <a:schemeClr val="accent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5" name="Google Shape;1038;p42">
            <a:hlinkClick r:id="" action="ppaction://noaction"/>
            <a:extLst>
              <a:ext uri="{FF2B5EF4-FFF2-40B4-BE49-F238E27FC236}">
                <a16:creationId xmlns:a16="http://schemas.microsoft.com/office/drawing/2014/main" id="{30E22F39-E7ED-68BA-2B66-C13EC8909969}"/>
              </a:ext>
            </a:extLst>
          </p:cNvPr>
          <p:cNvSpPr txBox="1"/>
          <p:nvPr/>
        </p:nvSpPr>
        <p:spPr>
          <a:xfrm>
            <a:off x="8264833" y="4266814"/>
            <a:ext cx="440400" cy="2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1"/>
                </a:solidFill>
                <a:latin typeface="Ubuntu"/>
                <a:ea typeface="Ubuntu"/>
                <a:cs typeface="Ubuntu"/>
                <a:sym typeface="Ubuntu"/>
              </a:rPr>
              <a:t>4</a:t>
            </a:r>
            <a:endParaRPr b="1">
              <a:solidFill>
                <a:schemeClr val="accen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6" name="Google Shape;1040;p42">
            <a:hlinkClick r:id="rId6" action="ppaction://hlinksldjump"/>
            <a:extLst>
              <a:ext uri="{FF2B5EF4-FFF2-40B4-BE49-F238E27FC236}">
                <a16:creationId xmlns:a16="http://schemas.microsoft.com/office/drawing/2014/main" id="{FF7C46B1-CDE4-9437-0B98-C7B605D0C216}"/>
              </a:ext>
            </a:extLst>
          </p:cNvPr>
          <p:cNvSpPr/>
          <p:nvPr/>
        </p:nvSpPr>
        <p:spPr>
          <a:xfrm rot="5400000">
            <a:off x="8026975" y="670125"/>
            <a:ext cx="1173300" cy="59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041;p42">
            <a:hlinkClick r:id="rId6" action="ppaction://hlinksldjump"/>
            <a:extLst>
              <a:ext uri="{FF2B5EF4-FFF2-40B4-BE49-F238E27FC236}">
                <a16:creationId xmlns:a16="http://schemas.microsoft.com/office/drawing/2014/main" id="{0144FC95-2E86-7B91-3703-40DD287FF0C7}"/>
              </a:ext>
            </a:extLst>
          </p:cNvPr>
          <p:cNvSpPr txBox="1"/>
          <p:nvPr/>
        </p:nvSpPr>
        <p:spPr>
          <a:xfrm>
            <a:off x="8264833" y="655114"/>
            <a:ext cx="440400" cy="2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3"/>
                </a:solidFill>
                <a:latin typeface="Ubuntu"/>
                <a:ea typeface="Ubuntu"/>
                <a:cs typeface="Ubuntu"/>
                <a:sym typeface="Ubuntu"/>
              </a:rPr>
              <a:t>1</a:t>
            </a:r>
            <a:endParaRPr b="1">
              <a:solidFill>
                <a:schemeClr val="accent3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9" name="Google Shape;1645;p60">
            <a:extLst>
              <a:ext uri="{FF2B5EF4-FFF2-40B4-BE49-F238E27FC236}">
                <a16:creationId xmlns:a16="http://schemas.microsoft.com/office/drawing/2014/main" id="{2DAFEFE2-2A77-6AC8-02FD-B34EA9C9F033}"/>
              </a:ext>
            </a:extLst>
          </p:cNvPr>
          <p:cNvSpPr txBox="1">
            <a:spLocks/>
          </p:cNvSpPr>
          <p:nvPr/>
        </p:nvSpPr>
        <p:spPr>
          <a:xfrm>
            <a:off x="1064190" y="1427339"/>
            <a:ext cx="6963010" cy="755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sz="2800" b="1" i="0" u="none" strike="noStrike" cap="none">
                <a:solidFill>
                  <a:schemeClr val="accent3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sz="28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sz="28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sz="28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sz="28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sz="28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sz="28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sz="28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sz="28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r>
              <a:rPr lang="pt-BR" dirty="0">
                <a:solidFill>
                  <a:schemeClr val="accent2"/>
                </a:solidFill>
              </a:rPr>
              <a:t>Fragmentar arquivo em vários .</a:t>
            </a:r>
            <a:r>
              <a:rPr lang="en" dirty="0">
                <a:solidFill>
                  <a:schemeClr val="accent1"/>
                </a:solidFill>
              </a:rPr>
              <a:t>p</a:t>
            </a:r>
            <a:r>
              <a:rPr lang="en" dirty="0">
                <a:solidFill>
                  <a:schemeClr val="accent4"/>
                </a:solidFill>
              </a:rPr>
              <a:t>o</a:t>
            </a:r>
            <a:r>
              <a:rPr lang="en" dirty="0">
                <a:solidFill>
                  <a:schemeClr val="accent3"/>
                </a:solidFill>
              </a:rPr>
              <a:t>o</a:t>
            </a:r>
            <a:r>
              <a:rPr lang="en" dirty="0">
                <a:solidFill>
                  <a:schemeClr val="accent1"/>
                </a:solidFill>
              </a:rPr>
              <a:t>d</a:t>
            </a:r>
            <a:r>
              <a:rPr lang="en" dirty="0">
                <a:solidFill>
                  <a:schemeClr val="accent2"/>
                </a:solidFill>
              </a:rPr>
              <a:t>l</a:t>
            </a:r>
            <a:r>
              <a:rPr lang="en" dirty="0">
                <a:solidFill>
                  <a:schemeClr val="accent4"/>
                </a:solidFill>
              </a:rPr>
              <a:t>e</a:t>
            </a:r>
            <a:endParaRPr lang="pt-BR" dirty="0">
              <a:solidFill>
                <a:schemeClr val="accent2"/>
              </a:solidFill>
            </a:endParaRP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2EC8E13A-C4A6-655A-0E9C-4C3A1641CE6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8730" y="2249393"/>
            <a:ext cx="478583" cy="507069"/>
          </a:xfrm>
          <a:prstGeom prst="rect">
            <a:avLst/>
          </a:prstGeom>
        </p:spPr>
      </p:pic>
      <p:sp>
        <p:nvSpPr>
          <p:cNvPr id="22" name="Google Shape;1645;p60">
            <a:extLst>
              <a:ext uri="{FF2B5EF4-FFF2-40B4-BE49-F238E27FC236}">
                <a16:creationId xmlns:a16="http://schemas.microsoft.com/office/drawing/2014/main" id="{CE1AA425-6EBA-F78A-3B7D-C9CEDE4BFC79}"/>
              </a:ext>
            </a:extLst>
          </p:cNvPr>
          <p:cNvSpPr txBox="1">
            <a:spLocks/>
          </p:cNvSpPr>
          <p:nvPr/>
        </p:nvSpPr>
        <p:spPr>
          <a:xfrm>
            <a:off x="1403014" y="2575798"/>
            <a:ext cx="588196" cy="291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sz="2800" b="1" i="0" u="none" strike="noStrike" cap="none">
                <a:solidFill>
                  <a:schemeClr val="accent3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sz="28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sz="28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sz="28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sz="28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sz="28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sz="28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sz="28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sz="28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r>
              <a:rPr lang="pt-BR" sz="1200" dirty="0">
                <a:solidFill>
                  <a:schemeClr val="tx2">
                    <a:lumMod val="50000"/>
                  </a:schemeClr>
                </a:solidFill>
              </a:rPr>
              <a:t>3 MB</a:t>
            </a:r>
          </a:p>
        </p:txBody>
      </p:sp>
      <p:pic>
        <p:nvPicPr>
          <p:cNvPr id="26" name="Imagem 25">
            <a:extLst>
              <a:ext uri="{FF2B5EF4-FFF2-40B4-BE49-F238E27FC236}">
                <a16:creationId xmlns:a16="http://schemas.microsoft.com/office/drawing/2014/main" id="{5EBCA2AB-71F6-94DB-7764-FF61D12E176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1210" y="2844029"/>
            <a:ext cx="478583" cy="507069"/>
          </a:xfrm>
          <a:prstGeom prst="rect">
            <a:avLst/>
          </a:prstGeom>
        </p:spPr>
      </p:pic>
      <p:pic>
        <p:nvPicPr>
          <p:cNvPr id="27" name="Imagem 26">
            <a:extLst>
              <a:ext uri="{FF2B5EF4-FFF2-40B4-BE49-F238E27FC236}">
                <a16:creationId xmlns:a16="http://schemas.microsoft.com/office/drawing/2014/main" id="{55542CBC-BF44-A2EF-0D80-1337326C2F0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9090" y="3401879"/>
            <a:ext cx="478583" cy="507069"/>
          </a:xfrm>
          <a:prstGeom prst="rect">
            <a:avLst/>
          </a:prstGeom>
        </p:spPr>
      </p:pic>
      <p:pic>
        <p:nvPicPr>
          <p:cNvPr id="28" name="Imagem 27">
            <a:extLst>
              <a:ext uri="{FF2B5EF4-FFF2-40B4-BE49-F238E27FC236}">
                <a16:creationId xmlns:a16="http://schemas.microsoft.com/office/drawing/2014/main" id="{BB3EBBA6-F557-DB9F-D0BD-4720EA0DD67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40207" y="4013278"/>
            <a:ext cx="478583" cy="507069"/>
          </a:xfrm>
          <a:prstGeom prst="rect">
            <a:avLst/>
          </a:prstGeom>
        </p:spPr>
      </p:pic>
      <p:sp>
        <p:nvSpPr>
          <p:cNvPr id="29" name="Google Shape;1645;p60">
            <a:extLst>
              <a:ext uri="{FF2B5EF4-FFF2-40B4-BE49-F238E27FC236}">
                <a16:creationId xmlns:a16="http://schemas.microsoft.com/office/drawing/2014/main" id="{EF8F7FD0-842B-F316-B8DD-86864FA302A6}"/>
              </a:ext>
            </a:extLst>
          </p:cNvPr>
          <p:cNvSpPr txBox="1">
            <a:spLocks/>
          </p:cNvSpPr>
          <p:nvPr/>
        </p:nvSpPr>
        <p:spPr>
          <a:xfrm>
            <a:off x="1403013" y="3153946"/>
            <a:ext cx="588196" cy="291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sz="2800" b="1" i="0" u="none" strike="noStrike" cap="none">
                <a:solidFill>
                  <a:schemeClr val="accent3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sz="28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sz="28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sz="28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sz="28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sz="28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sz="28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sz="28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sz="28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r>
              <a:rPr lang="pt-BR" sz="1200" dirty="0">
                <a:solidFill>
                  <a:schemeClr val="tx2">
                    <a:lumMod val="50000"/>
                  </a:schemeClr>
                </a:solidFill>
              </a:rPr>
              <a:t>3 MB</a:t>
            </a:r>
          </a:p>
        </p:txBody>
      </p:sp>
      <p:sp>
        <p:nvSpPr>
          <p:cNvPr id="30" name="Google Shape;1645;p60">
            <a:extLst>
              <a:ext uri="{FF2B5EF4-FFF2-40B4-BE49-F238E27FC236}">
                <a16:creationId xmlns:a16="http://schemas.microsoft.com/office/drawing/2014/main" id="{A1D594C8-4A1C-163E-08E7-C587CAB11948}"/>
              </a:ext>
            </a:extLst>
          </p:cNvPr>
          <p:cNvSpPr txBox="1">
            <a:spLocks/>
          </p:cNvSpPr>
          <p:nvPr/>
        </p:nvSpPr>
        <p:spPr>
          <a:xfrm>
            <a:off x="1423642" y="3781442"/>
            <a:ext cx="588196" cy="291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sz="2800" b="1" i="0" u="none" strike="noStrike" cap="none">
                <a:solidFill>
                  <a:schemeClr val="accent3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sz="28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sz="28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sz="28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sz="28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sz="28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sz="28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sz="28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sz="28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r>
              <a:rPr lang="pt-BR" sz="1200" dirty="0">
                <a:solidFill>
                  <a:schemeClr val="tx2">
                    <a:lumMod val="50000"/>
                  </a:schemeClr>
                </a:solidFill>
              </a:rPr>
              <a:t>3 MB</a:t>
            </a:r>
          </a:p>
        </p:txBody>
      </p:sp>
      <p:sp>
        <p:nvSpPr>
          <p:cNvPr id="31" name="Google Shape;1645;p60">
            <a:extLst>
              <a:ext uri="{FF2B5EF4-FFF2-40B4-BE49-F238E27FC236}">
                <a16:creationId xmlns:a16="http://schemas.microsoft.com/office/drawing/2014/main" id="{46BDE06F-1A85-FD30-7161-A9E4899009C6}"/>
              </a:ext>
            </a:extLst>
          </p:cNvPr>
          <p:cNvSpPr txBox="1">
            <a:spLocks/>
          </p:cNvSpPr>
          <p:nvPr/>
        </p:nvSpPr>
        <p:spPr>
          <a:xfrm>
            <a:off x="1436484" y="4374735"/>
            <a:ext cx="588196" cy="291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sz="2800" b="1" i="0" u="none" strike="noStrike" cap="none">
                <a:solidFill>
                  <a:schemeClr val="accent3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sz="28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sz="28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sz="28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sz="28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sz="28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sz="28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sz="28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sz="28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r>
              <a:rPr lang="pt-BR" sz="1200" dirty="0">
                <a:solidFill>
                  <a:schemeClr val="tx2">
                    <a:lumMod val="50000"/>
                  </a:schemeClr>
                </a:solidFill>
              </a:rPr>
              <a:t>3 MB</a:t>
            </a:r>
          </a:p>
        </p:txBody>
      </p:sp>
      <p:pic>
        <p:nvPicPr>
          <p:cNvPr id="32" name="Imagem 31">
            <a:extLst>
              <a:ext uri="{FF2B5EF4-FFF2-40B4-BE49-F238E27FC236}">
                <a16:creationId xmlns:a16="http://schemas.microsoft.com/office/drawing/2014/main" id="{B8F63915-2E09-38D7-0F31-8D7F4B0C829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87809" y="2324100"/>
            <a:ext cx="1627085" cy="2179414"/>
          </a:xfrm>
          <a:prstGeom prst="rect">
            <a:avLst/>
          </a:prstGeom>
        </p:spPr>
      </p:pic>
      <p:cxnSp>
        <p:nvCxnSpPr>
          <p:cNvPr id="35" name="Conector de Seta Reta 34">
            <a:extLst>
              <a:ext uri="{FF2B5EF4-FFF2-40B4-BE49-F238E27FC236}">
                <a16:creationId xmlns:a16="http://schemas.microsoft.com/office/drawing/2014/main" id="{8E8C1CF3-19DB-F334-04CC-390BBE6CE061}"/>
              </a:ext>
            </a:extLst>
          </p:cNvPr>
          <p:cNvCxnSpPr>
            <a:cxnSpLocks/>
          </p:cNvCxnSpPr>
          <p:nvPr/>
        </p:nvCxnSpPr>
        <p:spPr>
          <a:xfrm flipH="1" flipV="1">
            <a:off x="4527550" y="2482850"/>
            <a:ext cx="1833796" cy="3092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844980E1-79D1-2102-BE54-E6D87C051C1A}"/>
              </a:ext>
            </a:extLst>
          </p:cNvPr>
          <p:cNvCxnSpPr>
            <a:cxnSpLocks/>
          </p:cNvCxnSpPr>
          <p:nvPr/>
        </p:nvCxnSpPr>
        <p:spPr>
          <a:xfrm flipH="1" flipV="1">
            <a:off x="4520030" y="3062914"/>
            <a:ext cx="1774910" cy="1270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8" name="Conector de Seta Reta 37">
            <a:extLst>
              <a:ext uri="{FF2B5EF4-FFF2-40B4-BE49-F238E27FC236}">
                <a16:creationId xmlns:a16="http://schemas.microsoft.com/office/drawing/2014/main" id="{48D4FDE3-3042-91DC-2A63-E3F14F4D5D24}"/>
              </a:ext>
            </a:extLst>
          </p:cNvPr>
          <p:cNvCxnSpPr>
            <a:cxnSpLocks/>
          </p:cNvCxnSpPr>
          <p:nvPr/>
        </p:nvCxnSpPr>
        <p:spPr>
          <a:xfrm flipH="1" flipV="1">
            <a:off x="4527550" y="3650044"/>
            <a:ext cx="1767390" cy="17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9" name="Conector de Seta Reta 38">
            <a:extLst>
              <a:ext uri="{FF2B5EF4-FFF2-40B4-BE49-F238E27FC236}">
                <a16:creationId xmlns:a16="http://schemas.microsoft.com/office/drawing/2014/main" id="{7C697445-108B-8ECA-16EA-7C0F3224B833}"/>
              </a:ext>
            </a:extLst>
          </p:cNvPr>
          <p:cNvCxnSpPr>
            <a:cxnSpLocks/>
          </p:cNvCxnSpPr>
          <p:nvPr/>
        </p:nvCxnSpPr>
        <p:spPr>
          <a:xfrm flipH="1">
            <a:off x="4527550" y="3933723"/>
            <a:ext cx="1767390" cy="3330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nline Learning Planner by Sildesgo">
  <a:themeElements>
    <a:clrScheme name="Simple Light">
      <a:dk1>
        <a:srgbClr val="7C7C7C"/>
      </a:dk1>
      <a:lt1>
        <a:srgbClr val="FFFFFF"/>
      </a:lt1>
      <a:dk2>
        <a:srgbClr val="7C7C7C"/>
      </a:dk2>
      <a:lt2>
        <a:srgbClr val="F3F3F3"/>
      </a:lt2>
      <a:accent1>
        <a:srgbClr val="4D8CF5"/>
      </a:accent1>
      <a:accent2>
        <a:srgbClr val="34A853"/>
      </a:accent2>
      <a:accent3>
        <a:srgbClr val="FBBC05"/>
      </a:accent3>
      <a:accent4>
        <a:srgbClr val="EA4335"/>
      </a:accent4>
      <a:accent5>
        <a:srgbClr val="F1F1F1"/>
      </a:accent5>
      <a:accent6>
        <a:srgbClr val="1C1C3D"/>
      </a:accent6>
      <a:hlink>
        <a:srgbClr val="7C7C7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324</Words>
  <Application>Microsoft Office PowerPoint</Application>
  <PresentationFormat>Apresentação na tela (16:9)</PresentationFormat>
  <Paragraphs>99</Paragraphs>
  <Slides>11</Slides>
  <Notes>11</Notes>
  <HiddenSlides>0</HiddenSlides>
  <MMClips>1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6" baseType="lpstr">
      <vt:lpstr>Arial</vt:lpstr>
      <vt:lpstr>Cambria Math</vt:lpstr>
      <vt:lpstr>inherit</vt:lpstr>
      <vt:lpstr>Ubuntu</vt:lpstr>
      <vt:lpstr>Online Learning Planner by Sildesgo</vt:lpstr>
      <vt:lpstr>Poodle</vt:lpstr>
      <vt:lpstr>Como funciona o Poodle?</vt:lpstr>
      <vt:lpstr>Introdução</vt:lpstr>
      <vt:lpstr>1. Arquitetura do Poodle</vt:lpstr>
      <vt:lpstr>Apresentação do PowerPoint</vt:lpstr>
      <vt:lpstr>2. Problemas desencadeados</vt:lpstr>
      <vt:lpstr>3. Explicando estratégias</vt:lpstr>
      <vt:lpstr>Estratégia</vt:lpstr>
      <vt:lpstr>Lógica para quebrar arquivos</vt:lpstr>
      <vt:lpstr>Video</vt:lpstr>
      <vt:lpstr>Agradecimento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Poodle</dc:title>
  <cp:lastModifiedBy>Giovanni Mori</cp:lastModifiedBy>
  <cp:revision>3</cp:revision>
  <dcterms:modified xsi:type="dcterms:W3CDTF">2022-10-13T18:58:49Z</dcterms:modified>
</cp:coreProperties>
</file>