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21.jpeg" ContentType="image/jpeg"/>
  <Override PartName="/ppt/media/image20.jpeg" ContentType="image/jpeg"/>
  <Override PartName="/ppt/media/image19.jpeg" ContentType="image/jpeg"/>
  <Override PartName="/ppt/media/image42.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41.jpeg" ContentType="image/jpeg"/>
  <Override PartName="/ppt/media/image54.png" ContentType="image/png"/>
  <Override PartName="/ppt/media/image22.jpeg" ContentType="image/jpeg"/>
  <Override PartName="/ppt/media/image1.jpeg" ContentType="image/jpeg"/>
  <Override PartName="/ppt/media/image35.jpeg" ContentType="image/jpeg"/>
  <Override PartName="/ppt/media/image23.jpeg" ContentType="image/jpeg"/>
  <Override PartName="/ppt/media/image2.jpeg" ContentType="image/jpeg"/>
  <Override PartName="/ppt/media/image36.jpeg" ContentType="image/jpeg"/>
  <Override PartName="/ppt/media/image57.png" ContentType="image/png"/>
  <Override PartName="/ppt/media/image24.jpeg" ContentType="image/jpeg"/>
  <Override PartName="/ppt/media/image59.png" ContentType="image/png"/>
  <Override PartName="/ppt/media/image3.jpeg" ContentType="image/jpeg"/>
  <Override PartName="/ppt/media/image37.jpeg" ContentType="image/jpeg"/>
  <Override PartName="/ppt/media/image25.jpeg" ContentType="image/jpeg"/>
  <Override PartName="/ppt/media/image4.jpeg" ContentType="image/jpeg"/>
  <Override PartName="/ppt/media/image26.jpeg" ContentType="image/jpeg"/>
  <Override PartName="/ppt/media/image5.jpeg" ContentType="image/jpeg"/>
  <Override PartName="/ppt/media/image50.png" ContentType="image/png"/>
  <Override PartName="/ppt/media/image27.jpeg" ContentType="image/jpeg"/>
  <Override PartName="/ppt/media/image52.png" ContentType="image/png"/>
  <Override PartName="/ppt/media/image6.jpeg" ContentType="image/jpeg"/>
  <Override PartName="/ppt/media/image43.jpeg" ContentType="image/jpeg"/>
  <Override PartName="/ppt/media/image44.jpeg" ContentType="image/jpeg"/>
  <Override PartName="/ppt/media/image40.jpeg" ContentType="image/jpeg"/>
  <Override PartName="/ppt/media/image46.jpeg" ContentType="image/jpeg"/>
  <Override PartName="/ppt/media/image45.jpeg" ContentType="image/jpeg"/>
  <Override PartName="/ppt/media/image55.png" ContentType="image/png"/>
  <Override PartName="/ppt/media/image34.jpeg" ContentType="image/jpeg"/>
  <Override PartName="/ppt/media/image38.jpeg" ContentType="image/jpeg"/>
  <Override PartName="/ppt/media/image7.jpeg" ContentType="image/jpeg"/>
  <Override PartName="/ppt/media/image28.jpeg" ContentType="image/jpeg"/>
  <Override PartName="/ppt/media/image47.jpeg" ContentType="image/jpeg"/>
  <Override PartName="/ppt/media/image49.jpeg" ContentType="image/jpeg"/>
  <Override PartName="/ppt/media/image51.png" ContentType="image/png"/>
  <Override PartName="/ppt/media/image48.jpeg" ContentType="image/jpeg"/>
  <Override PartName="/ppt/media/image53.png" ContentType="image/png"/>
  <Override PartName="/ppt/media/image56.png" ContentType="image/png"/>
  <Override PartName="/ppt/media/image58.png" ContentType="image/png"/>
  <Override PartName="/ppt/media/image33.jpeg" ContentType="image/jpeg"/>
  <Override PartName="/ppt/media/image32.jpeg" ContentType="image/jpeg"/>
  <Override PartName="/ppt/media/image31.jpeg" ContentType="image/jpeg"/>
  <Override PartName="/ppt/media/image30.jpeg" ContentType="image/jpeg"/>
  <Override PartName="/ppt/media/image9.jpeg" ContentType="image/jpeg"/>
  <Override PartName="/ppt/media/image11.jpeg" ContentType="image/jpeg"/>
  <Override PartName="/ppt/media/image39.jpeg" ContentType="image/jpeg"/>
  <Override PartName="/ppt/media/image8.jpeg" ContentType="image/jpeg"/>
  <Override PartName="/ppt/media/image10.jpeg" ContentType="image/jpeg"/>
  <Override PartName="/ppt/media/image29.jpeg" ContentType="image/jpeg"/>
  <Override PartName="/ppt/media/image12.jpeg" ContentType="image/jpeg"/>
  <Override PartName="/ppt/media/image1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4"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74"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75"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79"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0"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81"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83"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84"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5"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87"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8"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9"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91"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2"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94"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5"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6"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7"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99"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0"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1"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2"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3"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4"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7"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2"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3"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4"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5"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6"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7"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0"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2"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4"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85"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9"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0"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91"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93"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94"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5"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97"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8"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9"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1"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02"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4"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05"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06"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07"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9"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10"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11"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12"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13"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14"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2"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4"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6"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37"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5"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41"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2"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43"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45"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46"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7"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49"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50"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51"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3"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54"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6"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57"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58"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59"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1"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2"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3"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4"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5"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6"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9"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81"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83"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84"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88"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89"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90"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92"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93"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94"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96"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97"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98"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00"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01"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03"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04"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05"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06"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08"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09"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0"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1"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2"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3"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28"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0"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2"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33"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7"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38"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39"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41"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42"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43"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45"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46"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47"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49"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0"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52"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3"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4"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5"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57"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8"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9"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60"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61"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62"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6"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8"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80"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81"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85"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6"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87"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89"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90"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1"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93"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4"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5"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2"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4"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97"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8"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0"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01"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02"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03"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5"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06"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07"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08"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09"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10"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58"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60"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62"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63"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67"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68"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69"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6"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71"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72"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73"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75"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76"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77"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79"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0"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82"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3"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4"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5"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87"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8"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9"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90"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91"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92"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25"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27"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29"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30"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0"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1"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2"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2" name="PlaceHolder 1"/>
          <p:cNvSpPr>
            <a:spLocks noGrp="1"/>
          </p:cNvSpPr>
          <p:nvPr>
            <p:ph type="subTitle"/>
          </p:nvPr>
        </p:nvSpPr>
        <p:spPr>
          <a:xfrm>
            <a:off x="468360" y="46800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34"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35" name="PlaceHolder 3"/>
          <p:cNvSpPr>
            <a:spLocks noGrp="1"/>
          </p:cNvSpPr>
          <p:nvPr>
            <p:ph/>
          </p:nvPr>
        </p:nvSpPr>
        <p:spPr>
          <a:xfrm>
            <a:off x="511704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36"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38" name="PlaceHolder 2"/>
          <p:cNvSpPr>
            <a:spLocks noGrp="1"/>
          </p:cNvSpPr>
          <p:nvPr>
            <p:ph/>
          </p:nvPr>
        </p:nvSpPr>
        <p:spPr>
          <a:xfrm>
            <a:off x="468360" y="18000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39"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40" name="PlaceHolder 4"/>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42"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43"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44" name="PlaceHolder 4"/>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46" name="PlaceHolder 2"/>
          <p:cNvSpPr>
            <a:spLocks noGrp="1"/>
          </p:cNvSpPr>
          <p:nvPr>
            <p:ph/>
          </p:nvPr>
        </p:nvSpPr>
        <p:spPr>
          <a:xfrm>
            <a:off x="468360" y="18000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47" name="PlaceHolder 3"/>
          <p:cNvSpPr>
            <a:spLocks noGrp="1"/>
          </p:cNvSpPr>
          <p:nvPr>
            <p:ph/>
          </p:nvPr>
        </p:nvSpPr>
        <p:spPr>
          <a:xfrm>
            <a:off x="468360" y="35175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49" name="PlaceHolder 2"/>
          <p:cNvSpPr>
            <a:spLocks noGrp="1"/>
          </p:cNvSpPr>
          <p:nvPr>
            <p:ph/>
          </p:nvPr>
        </p:nvSpPr>
        <p:spPr>
          <a:xfrm>
            <a:off x="46836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0" name="PlaceHolder 3"/>
          <p:cNvSpPr>
            <a:spLocks noGrp="1"/>
          </p:cNvSpPr>
          <p:nvPr>
            <p:ph/>
          </p:nvPr>
        </p:nvSpPr>
        <p:spPr>
          <a:xfrm>
            <a:off x="5117040" y="18000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1" name="PlaceHolder 4"/>
          <p:cNvSpPr>
            <a:spLocks noGrp="1"/>
          </p:cNvSpPr>
          <p:nvPr>
            <p:ph/>
          </p:nvPr>
        </p:nvSpPr>
        <p:spPr>
          <a:xfrm>
            <a:off x="46836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2" name="PlaceHolder 5"/>
          <p:cNvSpPr>
            <a:spLocks noGrp="1"/>
          </p:cNvSpPr>
          <p:nvPr>
            <p:ph/>
          </p:nvPr>
        </p:nvSpPr>
        <p:spPr>
          <a:xfrm>
            <a:off x="5117040" y="35175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54" name="PlaceHolder 2"/>
          <p:cNvSpPr>
            <a:spLocks noGrp="1"/>
          </p:cNvSpPr>
          <p:nvPr>
            <p:ph/>
          </p:nvPr>
        </p:nvSpPr>
        <p:spPr>
          <a:xfrm>
            <a:off x="4683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5" name="PlaceHolder 3"/>
          <p:cNvSpPr>
            <a:spLocks noGrp="1"/>
          </p:cNvSpPr>
          <p:nvPr>
            <p:ph/>
          </p:nvPr>
        </p:nvSpPr>
        <p:spPr>
          <a:xfrm>
            <a:off x="353556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6" name="PlaceHolder 4"/>
          <p:cNvSpPr>
            <a:spLocks noGrp="1"/>
          </p:cNvSpPr>
          <p:nvPr>
            <p:ph/>
          </p:nvPr>
        </p:nvSpPr>
        <p:spPr>
          <a:xfrm>
            <a:off x="6602400" y="18000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7" name="PlaceHolder 5"/>
          <p:cNvSpPr>
            <a:spLocks noGrp="1"/>
          </p:cNvSpPr>
          <p:nvPr>
            <p:ph/>
          </p:nvPr>
        </p:nvSpPr>
        <p:spPr>
          <a:xfrm>
            <a:off x="4683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8" name="PlaceHolder 6"/>
          <p:cNvSpPr>
            <a:spLocks noGrp="1"/>
          </p:cNvSpPr>
          <p:nvPr>
            <p:ph/>
          </p:nvPr>
        </p:nvSpPr>
        <p:spPr>
          <a:xfrm>
            <a:off x="353556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59" name="PlaceHolder 7"/>
          <p:cNvSpPr>
            <a:spLocks noGrp="1"/>
          </p:cNvSpPr>
          <p:nvPr>
            <p:ph/>
          </p:nvPr>
        </p:nvSpPr>
        <p:spPr>
          <a:xfrm>
            <a:off x="6602400" y="35175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70" name="PlaceHolder 2"/>
          <p:cNvSpPr>
            <a:spLocks noGrp="1"/>
          </p:cNvSpPr>
          <p:nvPr>
            <p:ph type="subTitle"/>
          </p:nvPr>
        </p:nvSpPr>
        <p:spPr>
          <a:xfrm>
            <a:off x="468360" y="18000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72" name="PlaceHolder 2"/>
          <p:cNvSpPr>
            <a:spLocks noGrp="1"/>
          </p:cNvSpPr>
          <p:nvPr>
            <p:ph/>
          </p:nvPr>
        </p:nvSpPr>
        <p:spPr>
          <a:xfrm>
            <a:off x="468360" y="18000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eg"/><Relationship Id="rId8" Type="http://schemas.openxmlformats.org/officeDocument/2006/relationships/slideLayout" Target="../slideLayouts/slideLayout73.xml"/><Relationship Id="rId9" Type="http://schemas.openxmlformats.org/officeDocument/2006/relationships/slideLayout" Target="../slideLayouts/slideLayout7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6.jpeg"/><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jpeg"/><Relationship Id="rId8" Type="http://schemas.openxmlformats.org/officeDocument/2006/relationships/image" Target="../media/image32.jpeg"/><Relationship Id="rId9" Type="http://schemas.openxmlformats.org/officeDocument/2006/relationships/image" Target="../media/image33.jpeg"/><Relationship Id="rId10" Type="http://schemas.openxmlformats.org/officeDocument/2006/relationships/image" Target="../media/image34.jpeg"/><Relationship Id="rId11" Type="http://schemas.openxmlformats.org/officeDocument/2006/relationships/image" Target="../media/image35.jpeg"/><Relationship Id="rId12" Type="http://schemas.openxmlformats.org/officeDocument/2006/relationships/image" Target="../media/image36.jpeg"/><Relationship Id="rId13" Type="http://schemas.openxmlformats.org/officeDocument/2006/relationships/image" Target="../media/image37.jpeg"/><Relationship Id="rId14" Type="http://schemas.openxmlformats.org/officeDocument/2006/relationships/image" Target="../media/image38.jpeg"/><Relationship Id="rId15" Type="http://schemas.openxmlformats.org/officeDocument/2006/relationships/image" Target="../media/image39.jpeg"/><Relationship Id="rId16" Type="http://schemas.openxmlformats.org/officeDocument/2006/relationships/image" Target="../media/image40.jpeg"/><Relationship Id="rId17" Type="http://schemas.openxmlformats.org/officeDocument/2006/relationships/image" Target="../media/image41.jpeg"/><Relationship Id="rId18" Type="http://schemas.openxmlformats.org/officeDocument/2006/relationships/image" Target="../media/image42.jpeg"/><Relationship Id="rId19" Type="http://schemas.openxmlformats.org/officeDocument/2006/relationships/image" Target="../media/image43.jpeg"/><Relationship Id="rId20" Type="http://schemas.openxmlformats.org/officeDocument/2006/relationships/image" Target="../media/image44.jpeg"/><Relationship Id="rId21" Type="http://schemas.openxmlformats.org/officeDocument/2006/relationships/image" Target="../media/image45.jpeg"/><Relationship Id="rId22" Type="http://schemas.openxmlformats.org/officeDocument/2006/relationships/image" Target="../media/image46.jpeg"/><Relationship Id="rId23" Type="http://schemas.openxmlformats.org/officeDocument/2006/relationships/image" Target="../media/image47.jpeg"/><Relationship Id="rId24" Type="http://schemas.openxmlformats.org/officeDocument/2006/relationships/image" Target="../media/image48.jpeg"/><Relationship Id="rId25" Type="http://schemas.openxmlformats.org/officeDocument/2006/relationships/image" Target="../media/image49.jpeg"/><Relationship Id="rId26" Type="http://schemas.openxmlformats.org/officeDocument/2006/relationships/slideLayout" Target="../slideLayouts/slideLayout85.xml"/><Relationship Id="rId27" Type="http://schemas.openxmlformats.org/officeDocument/2006/relationships/slideLayout" Target="../slideLayouts/slideLayout86.xml"/><Relationship Id="rId28" Type="http://schemas.openxmlformats.org/officeDocument/2006/relationships/slideLayout" Target="../slideLayouts/slideLayout87.xml"/><Relationship Id="rId29" Type="http://schemas.openxmlformats.org/officeDocument/2006/relationships/slideLayout" Target="../slideLayouts/slideLayout88.xml"/><Relationship Id="rId30" Type="http://schemas.openxmlformats.org/officeDocument/2006/relationships/slideLayout" Target="../slideLayouts/slideLayout89.xml"/><Relationship Id="rId31" Type="http://schemas.openxmlformats.org/officeDocument/2006/relationships/slideLayout" Target="../slideLayouts/slideLayout90.xml"/><Relationship Id="rId32" Type="http://schemas.openxmlformats.org/officeDocument/2006/relationships/slideLayout" Target="../slideLayouts/slideLayout91.xml"/><Relationship Id="rId33" Type="http://schemas.openxmlformats.org/officeDocument/2006/relationships/slideLayout" Target="../slideLayouts/slideLayout92.xml"/><Relationship Id="rId34" Type="http://schemas.openxmlformats.org/officeDocument/2006/relationships/slideLayout" Target="../slideLayouts/slideLayout93.xml"/><Relationship Id="rId35" Type="http://schemas.openxmlformats.org/officeDocument/2006/relationships/slideLayout" Target="../slideLayouts/slideLayout94.xml"/><Relationship Id="rId36" Type="http://schemas.openxmlformats.org/officeDocument/2006/relationships/slideLayout" Target="../slideLayouts/slideLayout95.xml"/><Relationship Id="rId3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80000" cy="155520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80720" cy="4114800"/>
            <a:chOff x="0" y="0"/>
            <a:chExt cx="10080720" cy="4114800"/>
          </a:xfrm>
        </p:grpSpPr>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a:t>
            </a:r>
            <a:r>
              <a:rPr b="0" lang="pt-BR" sz="4400" spc="-1" strike="noStrike">
                <a:latin typeface="Arial"/>
              </a:rPr>
              <a:t>formato do texto do título</a:t>
            </a:r>
            <a:endParaRPr b="0" lang="pt-BR" sz="4400" spc="-1" strike="noStrike">
              <a:latin typeface="Arial"/>
            </a:endParaRPr>
          </a:p>
        </p:txBody>
      </p:sp>
      <p:sp>
        <p:nvSpPr>
          <p:cNvPr id="21"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a:t>
            </a:r>
            <a:r>
              <a:rPr b="0" lang="pt-BR" sz="3200" spc="-1" strike="noStrike">
                <a:latin typeface="Arial"/>
              </a:rPr>
              <a:t>formato do texto da </a:t>
            </a:r>
            <a:r>
              <a:rPr b="0" lang="pt-BR" sz="3200" spc="-1" strike="noStrike">
                <a:latin typeface="Arial"/>
              </a:rPr>
              <a:t>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a:t>
            </a:r>
            <a:r>
              <a:rPr b="0" lang="pt-BR" sz="2800" spc="-1" strike="noStrike">
                <a:latin typeface="Arial"/>
              </a:rPr>
              <a:t>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a:t>
            </a:r>
            <a:r>
              <a:rPr b="0" lang="pt-BR" sz="2400" spc="-1" strike="noStrike">
                <a:latin typeface="Arial"/>
              </a:rPr>
              <a:t>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a:t>
            </a:r>
            <a:r>
              <a:rPr b="0" lang="pt-BR" sz="2000" spc="-1" strike="noStrike">
                <a:latin typeface="Arial"/>
              </a:rPr>
              <a:t>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a:t>
            </a:r>
            <a:r>
              <a:rPr b="0" lang="pt-BR" sz="2000" spc="-1" strike="noStrike">
                <a:latin typeface="Arial"/>
              </a:rPr>
              <a:t>estrutura de </a:t>
            </a:r>
            <a:r>
              <a:rPr b="0" lang="pt-BR" sz="2000" spc="-1" strike="noStrike">
                <a:latin typeface="Arial"/>
              </a:rPr>
              <a:t>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a:t>
            </a:r>
            <a:r>
              <a:rPr b="0" lang="pt-BR" sz="2000" spc="-1" strike="noStrike">
                <a:latin typeface="Arial"/>
              </a:rPr>
              <a:t>estrutura de </a:t>
            </a:r>
            <a:r>
              <a:rPr b="0" lang="pt-BR" sz="2000" spc="-1" strike="noStrike">
                <a:latin typeface="Arial"/>
              </a:rPr>
              <a:t>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a:t>
            </a:r>
            <a:r>
              <a:rPr b="0" lang="pt-BR" sz="2000" spc="-1" strike="noStrike">
                <a:latin typeface="Arial"/>
              </a:rPr>
              <a:t>estrutura de </a:t>
            </a:r>
            <a:r>
              <a:rPr b="0" lang="pt-BR" sz="2000" spc="-1" strike="noStrike">
                <a:latin typeface="Arial"/>
              </a:rPr>
              <a:t>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a:t>
            </a:r>
            <a:r>
              <a:rPr b="0" lang="pt-BR" sz="4400" spc="-1" strike="noStrike">
                <a:latin typeface="Arial"/>
              </a:rPr>
              <a:t>editar o </a:t>
            </a:r>
            <a:r>
              <a:rPr b="0" lang="pt-BR" sz="4400" spc="-1" strike="noStrike">
                <a:latin typeface="Arial"/>
              </a:rPr>
              <a:t>formato do </a:t>
            </a:r>
            <a:r>
              <a:rPr b="0" lang="pt-BR" sz="4400" spc="-1" strike="noStrike">
                <a:latin typeface="Arial"/>
              </a:rPr>
              <a:t>texto do título</a:t>
            </a:r>
            <a:endParaRPr b="0" lang="pt-BR" sz="4400" spc="-1" strike="noStrike">
              <a:latin typeface="Arial"/>
            </a:endParaRPr>
          </a:p>
        </p:txBody>
      </p:sp>
      <p:sp>
        <p:nvSpPr>
          <p:cNvPr id="59"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grpSp>
        <p:nvGrpSpPr>
          <p:cNvPr id="60" name=""/>
          <p:cNvGrpSpPr/>
          <p:nvPr/>
        </p:nvGrpSpPr>
        <p:grpSpPr>
          <a:xfrm>
            <a:off x="8540280" y="5065920"/>
            <a:ext cx="1280520" cy="914760"/>
            <a:chOff x="8540280" y="5065920"/>
            <a:chExt cx="1280520" cy="914760"/>
          </a:xfrm>
        </p:grpSpPr>
        <p:grpSp>
          <p:nvGrpSpPr>
            <p:cNvPr id="61" name=""/>
            <p:cNvGrpSpPr/>
            <p:nvPr/>
          </p:nvGrpSpPr>
          <p:grpSpPr>
            <a:xfrm>
              <a:off x="8540280" y="5065920"/>
              <a:ext cx="1280520" cy="914760"/>
              <a:chOff x="8540280" y="5065920"/>
              <a:chExt cx="1280520" cy="914760"/>
            </a:xfrm>
          </p:grpSpPr>
          <p:sp>
            <p:nvSpPr>
              <p:cNvPr id="62" name=""/>
              <p:cNvSpPr/>
              <p:nvPr/>
            </p:nvSpPr>
            <p:spPr>
              <a:xfrm flipV="1" rot="21598800">
                <a:off x="9637560" y="543168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3" name=""/>
              <p:cNvSpPr/>
              <p:nvPr/>
            </p:nvSpPr>
            <p:spPr>
              <a:xfrm flipV="1" rot="21598800">
                <a:off x="9271800" y="543168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4" name=""/>
              <p:cNvSpPr/>
              <p:nvPr/>
            </p:nvSpPr>
            <p:spPr>
              <a:xfrm flipV="1" rot="21598800">
                <a:off x="8906400" y="543168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5" name=""/>
              <p:cNvSpPr/>
              <p:nvPr/>
            </p:nvSpPr>
            <p:spPr>
              <a:xfrm flipV="1" rot="21598800">
                <a:off x="8540280" y="543204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6" name=""/>
              <p:cNvSpPr/>
              <p:nvPr/>
            </p:nvSpPr>
            <p:spPr>
              <a:xfrm flipV="1" rot="21598800">
                <a:off x="8540280" y="506592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7" name=""/>
              <p:cNvSpPr/>
              <p:nvPr/>
            </p:nvSpPr>
            <p:spPr>
              <a:xfrm flipV="1" rot="21598800">
                <a:off x="8906040" y="50659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8" name=""/>
              <p:cNvSpPr/>
              <p:nvPr/>
            </p:nvSpPr>
            <p:spPr>
              <a:xfrm flipV="1" rot="21598800">
                <a:off x="9271800" y="50662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69" name=""/>
              <p:cNvSpPr/>
              <p:nvPr/>
            </p:nvSpPr>
            <p:spPr>
              <a:xfrm flipV="1" rot="21598800">
                <a:off x="9637920" y="506592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0" name=""/>
              <p:cNvSpPr/>
              <p:nvPr/>
            </p:nvSpPr>
            <p:spPr>
              <a:xfrm flipV="1" rot="21598800">
                <a:off x="9637560" y="579744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1" name=""/>
              <p:cNvSpPr/>
              <p:nvPr/>
            </p:nvSpPr>
            <p:spPr>
              <a:xfrm flipV="1" rot="21598800">
                <a:off x="9272160" y="579780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2" name=""/>
              <p:cNvSpPr/>
              <p:nvPr/>
            </p:nvSpPr>
            <p:spPr>
              <a:xfrm flipV="1" rot="21598800">
                <a:off x="8906040" y="57974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73" name=""/>
              <p:cNvSpPr/>
              <p:nvPr/>
            </p:nvSpPr>
            <p:spPr>
              <a:xfrm flipV="1" rot="21598800">
                <a:off x="8540280" y="579744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sp>
        <p:nvSpPr>
          <p:cNvPr id="74"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sp>
      <p:sp>
        <p:nvSpPr>
          <p:cNvPr id="75"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sp>
      <p:sp>
        <p:nvSpPr>
          <p:cNvPr id="76"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sp>
      <p:pic>
        <p:nvPicPr>
          <p:cNvPr id="77" name="" descr=""/>
          <p:cNvPicPr/>
          <p:nvPr/>
        </p:nvPicPr>
        <p:blipFill>
          <a:blip r:embed="rId14"/>
          <a:stretch/>
        </p:blipFill>
        <p:spPr>
          <a:xfrm>
            <a:off x="4349520" y="792360"/>
            <a:ext cx="5526000" cy="4145400"/>
          </a:xfrm>
          <a:prstGeom prst="rect">
            <a:avLst/>
          </a:prstGeom>
          <a:ln w="0">
            <a:noFill/>
          </a:ln>
        </p:spPr>
      </p:pic>
      <p:sp>
        <p:nvSpPr>
          <p:cNvPr id="78" name=""/>
          <p:cNvSpPr txBox="1"/>
          <p:nvPr/>
        </p:nvSpPr>
        <p:spPr>
          <a:xfrm>
            <a:off x="4846320" y="4846320"/>
            <a:ext cx="2133000" cy="386280"/>
          </a:xfrm>
          <a:prstGeom prst="rect">
            <a:avLst/>
          </a:prstGeom>
          <a:noFill/>
          <a:ln w="0">
            <a:noFill/>
          </a:ln>
        </p:spPr>
        <p:txBody>
          <a:bodyPr lIns="90000" rIns="90000" tIns="45000" bIns="45000" anchor="t">
            <a:noAutofit/>
          </a:bodyPr>
          <a:p>
            <a:pPr>
              <a:lnSpc>
                <a:spcPct val="100000"/>
              </a:lnSpc>
              <a:spcBef>
                <a:spcPts val="1191"/>
              </a:spcBef>
              <a:spcAft>
                <a:spcPts val="992"/>
              </a:spcAft>
              <a:buNone/>
            </a:pPr>
            <a:r>
              <a:rPr b="0" lang="pt-BR" sz="1000" spc="-1" strike="noStrike">
                <a:latin typeface="Lato"/>
                <a:ea typeface="Noto Sans CJK SC"/>
              </a:rPr>
              <a:t>Illustrations  by </a:t>
            </a:r>
            <a:r>
              <a:rPr b="0" lang="pt-BR" sz="1000" spc="-1" strike="noStrike">
                <a:latin typeface="Lato"/>
                <a:ea typeface="Noto Sans CJK SC"/>
                <a:hlinkClick r:id="rId15"/>
              </a:rPr>
              <a:t>Pixeltrue</a:t>
            </a:r>
            <a:r>
              <a:rPr b="0" lang="pt-BR" sz="1000" spc="-1" strike="noStrike">
                <a:latin typeface="Lato"/>
                <a:ea typeface="Noto Sans CJK SC"/>
              </a:rPr>
              <a:t> on </a:t>
            </a:r>
            <a:r>
              <a:rPr b="0" lang="pt-BR" sz="1000" spc="-1" strike="noStrike">
                <a:latin typeface="Lato"/>
                <a:hlinkClick r:id="rId16"/>
              </a:rPr>
              <a:t>icons8</a:t>
            </a:r>
            <a:endParaRPr b="0" lang="pt-BR"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116"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grpSp>
        <p:nvGrpSpPr>
          <p:cNvPr id="117" name=""/>
          <p:cNvGrpSpPr/>
          <p:nvPr/>
        </p:nvGrpSpPr>
        <p:grpSpPr>
          <a:xfrm>
            <a:off x="7406640" y="3566160"/>
            <a:ext cx="2377440" cy="4297680"/>
            <a:chOff x="7406640" y="3566160"/>
            <a:chExt cx="2377440" cy="4297680"/>
          </a:xfrm>
        </p:grpSpPr>
        <p:sp>
          <p:nvSpPr>
            <p:cNvPr id="118" name=""/>
            <p:cNvSpPr/>
            <p:nvPr/>
          </p:nvSpPr>
          <p:spPr>
            <a:xfrm>
              <a:off x="8138160" y="4754880"/>
              <a:ext cx="457200" cy="2560320"/>
            </a:xfrm>
            <a:prstGeom prst="rect">
              <a:avLst/>
            </a:prstGeom>
            <a:blipFill rotWithShape="0">
              <a:blip r:embed="rId2"/>
              <a:srcRect/>
              <a:tile/>
            </a:blipFill>
            <a:ln w="0">
              <a:noFill/>
            </a:ln>
          </p:spPr>
          <p:style>
            <a:lnRef idx="0"/>
            <a:fillRef idx="0"/>
            <a:effectRef idx="0"/>
            <a:fontRef idx="minor"/>
          </p:style>
        </p:sp>
        <p:sp>
          <p:nvSpPr>
            <p:cNvPr id="119" name=""/>
            <p:cNvSpPr/>
            <p:nvPr/>
          </p:nvSpPr>
          <p:spPr>
            <a:xfrm>
              <a:off x="8961120" y="3566160"/>
              <a:ext cx="457200" cy="2560320"/>
            </a:xfrm>
            <a:prstGeom prst="rect">
              <a:avLst/>
            </a:prstGeom>
            <a:blipFill rotWithShape="0">
              <a:blip r:embed="rId3"/>
              <a:srcRect/>
              <a:tile/>
            </a:blipFill>
            <a:ln w="0">
              <a:noFill/>
            </a:ln>
          </p:spPr>
          <p:style>
            <a:lnRef idx="0"/>
            <a:fillRef idx="0"/>
            <a:effectRef idx="0"/>
            <a:fontRef idx="minor"/>
          </p:style>
        </p:sp>
        <p:sp>
          <p:nvSpPr>
            <p:cNvPr id="12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sp>
        <p:sp>
          <p:nvSpPr>
            <p:cNvPr id="12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sp>
        <p:sp>
          <p:nvSpPr>
            <p:cNvPr id="123" name=""/>
            <p:cNvSpPr/>
            <p:nvPr/>
          </p:nvSpPr>
          <p:spPr>
            <a:xfrm>
              <a:off x="7406640" y="5303520"/>
              <a:ext cx="457200" cy="2560320"/>
            </a:xfrm>
            <a:prstGeom prst="rect">
              <a:avLst/>
            </a:prstGeom>
            <a:blipFill rotWithShape="0">
              <a:blip r:embed="rId4"/>
              <a:srcRect/>
              <a:tile/>
            </a:blipFill>
            <a:ln w="0">
              <a:noFill/>
            </a:ln>
          </p:spPr>
          <p:style>
            <a:lnRef idx="0"/>
            <a:fillRef idx="0"/>
            <a:effectRef idx="0"/>
            <a:fontRef idx="minor"/>
          </p:style>
        </p:sp>
      </p:grpSp>
      <p:sp>
        <p:nvSpPr>
          <p:cNvPr id="124" name=""/>
          <p:cNvSpPr/>
          <p:nvPr/>
        </p:nvSpPr>
        <p:spPr>
          <a:xfrm flipH="1" flipV="1">
            <a:off x="1462680" y="-1554480"/>
            <a:ext cx="457200" cy="2560320"/>
          </a:xfrm>
          <a:prstGeom prst="rect">
            <a:avLst/>
          </a:prstGeom>
          <a:blipFill rotWithShape="0">
            <a:blip r:embed="rId5"/>
            <a:srcRect/>
            <a:tile/>
          </a:blipFill>
          <a:ln w="0">
            <a:noFill/>
          </a:ln>
        </p:spPr>
        <p:style>
          <a:lnRef idx="0"/>
          <a:fillRef idx="0"/>
          <a:effectRef idx="0"/>
          <a:fontRef idx="minor"/>
        </p:style>
      </p:sp>
      <p:sp>
        <p:nvSpPr>
          <p:cNvPr id="125" name=""/>
          <p:cNvSpPr/>
          <p:nvPr/>
        </p:nvSpPr>
        <p:spPr>
          <a:xfrm flipH="1" flipV="1">
            <a:off x="639720" y="-365400"/>
            <a:ext cx="457200" cy="2560320"/>
          </a:xfrm>
          <a:prstGeom prst="rect">
            <a:avLst/>
          </a:prstGeom>
          <a:blipFill rotWithShape="0">
            <a:blip r:embed="rId6"/>
            <a:srcRect/>
            <a:tile/>
          </a:blipFill>
          <a:ln w="0">
            <a:noFill/>
          </a:ln>
        </p:spPr>
        <p:style>
          <a:lnRef idx="0"/>
          <a:fillRef idx="0"/>
          <a:effectRef idx="0"/>
          <a:fontRef idx="minor"/>
        </p:style>
      </p:sp>
      <p:sp>
        <p:nvSpPr>
          <p:cNvPr id="126"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sp>
      <p:sp>
        <p:nvSpPr>
          <p:cNvPr id="128"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sp>
      <p:sp>
        <p:nvSpPr>
          <p:cNvPr id="129" name=""/>
          <p:cNvSpPr/>
          <p:nvPr/>
        </p:nvSpPr>
        <p:spPr>
          <a:xfrm flipH="1" flipV="1">
            <a:off x="2194560" y="-2103120"/>
            <a:ext cx="457200" cy="2560320"/>
          </a:xfrm>
          <a:prstGeom prst="rect">
            <a:avLst/>
          </a:prstGeom>
          <a:blipFill rotWithShape="0">
            <a:blip r:embed="rId7"/>
            <a:srcRect/>
            <a:tile/>
          </a:blipFill>
          <a:ln w="0">
            <a:noFill/>
          </a:ln>
        </p:spPr>
        <p:style>
          <a:lnRef idx="0"/>
          <a:fillRef idx="0"/>
          <a:effectRef idx="0"/>
          <a:fontRef idx="minor"/>
        </p:style>
      </p:sp>
      <p:sp>
        <p:nvSpPr>
          <p:cNvPr id="13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168"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169"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0"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1"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sp>
      <p:sp>
        <p:nvSpPr>
          <p:cNvPr id="172"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sp>
      <p:sp>
        <p:nvSpPr>
          <p:cNvPr id="173"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sp>
      <p:sp>
        <p:nvSpPr>
          <p:cNvPr id="174"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sp>
      <p:sp>
        <p:nvSpPr>
          <p:cNvPr id="175"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sp>
      <p:sp>
        <p:nvSpPr>
          <p:cNvPr id="176"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sp>
      <p:sp>
        <p:nvSpPr>
          <p:cNvPr id="177"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6836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215" name="PlaceHolder 2"/>
          <p:cNvSpPr>
            <a:spLocks noGrp="1"/>
          </p:cNvSpPr>
          <p:nvPr>
            <p:ph type="body"/>
          </p:nvPr>
        </p:nvSpPr>
        <p:spPr>
          <a:xfrm>
            <a:off x="46836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216"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sp>
      <p:sp>
        <p:nvSpPr>
          <p:cNvPr id="217"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sp>
      <p:sp>
        <p:nvSpPr>
          <p:cNvPr id="218"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sp>
      <p:sp>
        <p:nvSpPr>
          <p:cNvPr id="219"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sp>
      <p:grpSp>
        <p:nvGrpSpPr>
          <p:cNvPr id="220" name=""/>
          <p:cNvGrpSpPr/>
          <p:nvPr/>
        </p:nvGrpSpPr>
        <p:grpSpPr>
          <a:xfrm>
            <a:off x="3918240" y="776520"/>
            <a:ext cx="2433600" cy="4339080"/>
            <a:chOff x="3918240" y="776520"/>
            <a:chExt cx="2433600" cy="4339080"/>
          </a:xfrm>
        </p:grpSpPr>
        <p:sp>
          <p:nvSpPr>
            <p:cNvPr id="221" name=""/>
            <p:cNvSpPr/>
            <p:nvPr/>
          </p:nvSpPr>
          <p:spPr>
            <a:xfrm flipH="1" flipV="1" rot="5330400">
              <a:off x="4853880" y="3378960"/>
              <a:ext cx="1371600" cy="1463040"/>
            </a:xfrm>
            <a:custGeom>
              <a:avLst/>
              <a:gdLst/>
              <a:ahLst/>
              <a:rect l="l" t="t" r="r" b="b"/>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sp>
        <p:sp>
          <p:nvSpPr>
            <p:cNvPr id="222" name=""/>
            <p:cNvSpPr/>
            <p:nvPr/>
          </p:nvSpPr>
          <p:spPr>
            <a:xfrm flipH="1" flipV="1" rot="5330400">
              <a:off x="4023360" y="2340720"/>
              <a:ext cx="1371600" cy="1463040"/>
            </a:xfrm>
            <a:custGeom>
              <a:avLst/>
              <a:gdLst/>
              <a:ahLst/>
              <a:rect l="l" t="t" r="r" b="b"/>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sp>
        <p:sp>
          <p:nvSpPr>
            <p:cNvPr id="223" name=""/>
            <p:cNvSpPr/>
            <p:nvPr/>
          </p:nvSpPr>
          <p:spPr>
            <a:xfrm flipH="1" flipV="1" rot="5330400">
              <a:off x="4920480" y="2076480"/>
              <a:ext cx="1371600" cy="1463040"/>
            </a:xfrm>
            <a:custGeom>
              <a:avLst/>
              <a:gdLst/>
              <a:ahLst/>
              <a:rect l="l" t="t" r="r" b="b"/>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sp>
        <p:sp>
          <p:nvSpPr>
            <p:cNvPr id="224" name=""/>
            <p:cNvSpPr/>
            <p:nvPr/>
          </p:nvSpPr>
          <p:spPr>
            <a:xfrm flipH="1" flipV="1" rot="5330400">
              <a:off x="3977280" y="982800"/>
              <a:ext cx="1371600" cy="1463040"/>
            </a:xfrm>
            <a:custGeom>
              <a:avLst/>
              <a:gdLst/>
              <a:ahLst/>
              <a:rect l="l" t="t" r="r" b="b"/>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sp>
        <p:sp>
          <p:nvSpPr>
            <p:cNvPr id="225" name=""/>
            <p:cNvSpPr/>
            <p:nvPr/>
          </p:nvSpPr>
          <p:spPr>
            <a:xfrm flipH="1" flipV="1" rot="5330400">
              <a:off x="4911480" y="744840"/>
              <a:ext cx="1371600" cy="1463040"/>
            </a:xfrm>
            <a:custGeom>
              <a:avLst/>
              <a:gdLst/>
              <a:ahLst/>
              <a:rect l="l" t="t" r="r" b="b"/>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sp>
        <p:sp>
          <p:nvSpPr>
            <p:cNvPr id="226" name=""/>
            <p:cNvSpPr/>
            <p:nvPr/>
          </p:nvSpPr>
          <p:spPr>
            <a:xfrm flipH="1" flipV="1" rot="5330400">
              <a:off x="4032000" y="3683160"/>
              <a:ext cx="1371600" cy="1463040"/>
            </a:xfrm>
            <a:custGeom>
              <a:avLst/>
              <a:gdLst/>
              <a:ahLst/>
              <a:rect l="l" t="t" r="r" b="b"/>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26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265" name=""/>
          <p:cNvSpPr/>
          <p:nvPr/>
        </p:nvSpPr>
        <p:spPr>
          <a:xfrm>
            <a:off x="641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6"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67"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sp>
      <p:sp>
        <p:nvSpPr>
          <p:cNvPr id="268"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sp>
      <p:sp>
        <p:nvSpPr>
          <p:cNvPr id="269"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sp>
      <p:sp>
        <p:nvSpPr>
          <p:cNvPr id="270"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sp>
      <p:sp>
        <p:nvSpPr>
          <p:cNvPr id="271"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sp>
      <p:sp>
        <p:nvSpPr>
          <p:cNvPr id="272"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sp>
      <p:sp>
        <p:nvSpPr>
          <p:cNvPr id="273"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
        <p:nvSpPr>
          <p:cNvPr id="274"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312"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grpSp>
        <p:nvGrpSpPr>
          <p:cNvPr id="313" name=""/>
          <p:cNvGrpSpPr/>
          <p:nvPr/>
        </p:nvGrpSpPr>
        <p:grpSpPr>
          <a:xfrm>
            <a:off x="3570480" y="1225440"/>
            <a:ext cx="5120640" cy="2926080"/>
            <a:chOff x="3570480" y="1225440"/>
            <a:chExt cx="5120640" cy="2926080"/>
          </a:xfrm>
        </p:grpSpPr>
        <p:sp>
          <p:nvSpPr>
            <p:cNvPr id="314" name=""/>
            <p:cNvSpPr/>
            <p:nvPr/>
          </p:nvSpPr>
          <p:spPr>
            <a:xfrm>
              <a:off x="3570480" y="1528200"/>
              <a:ext cx="4927320" cy="2623320"/>
            </a:xfrm>
            <a:prstGeom prst="rect">
              <a:avLst/>
            </a:prstGeom>
            <a:solidFill>
              <a:srgbClr val="e9ecef"/>
            </a:solidFill>
            <a:ln w="0">
              <a:noFill/>
            </a:ln>
          </p:spPr>
          <p:style>
            <a:lnRef idx="0"/>
            <a:fillRef idx="0"/>
            <a:effectRef idx="0"/>
            <a:fontRef idx="minor"/>
          </p:style>
        </p:sp>
        <p:sp>
          <p:nvSpPr>
            <p:cNvPr id="315" name=""/>
            <p:cNvSpPr/>
            <p:nvPr/>
          </p:nvSpPr>
          <p:spPr>
            <a:xfrm>
              <a:off x="3763800" y="1225440"/>
              <a:ext cx="4927320" cy="2623320"/>
            </a:xfrm>
            <a:prstGeom prst="rect">
              <a:avLst/>
            </a:prstGeom>
            <a:noFill/>
            <a:ln w="18360">
              <a:solidFill>
                <a:srgbClr val="000000"/>
              </a:solidFill>
              <a:round/>
            </a:ln>
          </p:spPr>
          <p:style>
            <a:lnRef idx="0"/>
            <a:fillRef idx="0"/>
            <a:effectRef idx="0"/>
            <a:fontRef idx="minor"/>
          </p:style>
        </p:sp>
      </p:grpSp>
      <p:grpSp>
        <p:nvGrpSpPr>
          <p:cNvPr id="316" name=""/>
          <p:cNvGrpSpPr/>
          <p:nvPr/>
        </p:nvGrpSpPr>
        <p:grpSpPr>
          <a:xfrm>
            <a:off x="-2094120" y="-402480"/>
            <a:ext cx="4946760" cy="8521920"/>
            <a:chOff x="-2094120" y="-402480"/>
            <a:chExt cx="4946760" cy="8521920"/>
          </a:xfrm>
        </p:grpSpPr>
        <p:sp>
          <p:nvSpPr>
            <p:cNvPr id="317" name=""/>
            <p:cNvSpPr/>
            <p:nvPr/>
          </p:nvSpPr>
          <p:spPr>
            <a:xfrm>
              <a:off x="-893160" y="4486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8" name=""/>
            <p:cNvSpPr/>
            <p:nvPr/>
          </p:nvSpPr>
          <p:spPr>
            <a:xfrm rot="5358000">
              <a:off x="-897480" y="5153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19" name=""/>
            <p:cNvSpPr/>
            <p:nvPr/>
          </p:nvSpPr>
          <p:spPr>
            <a:xfrm>
              <a:off x="-228960" y="5161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0" name=""/>
            <p:cNvSpPr/>
            <p:nvPr/>
          </p:nvSpPr>
          <p:spPr>
            <a:xfrm rot="5358000">
              <a:off x="-219960" y="4488840"/>
              <a:ext cx="106848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1" name=""/>
            <p:cNvSpPr/>
            <p:nvPr/>
          </p:nvSpPr>
          <p:spPr>
            <a:xfrm>
              <a:off x="-228960" y="3826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2" name=""/>
            <p:cNvSpPr/>
            <p:nvPr/>
          </p:nvSpPr>
          <p:spPr>
            <a:xfrm rot="5358000">
              <a:off x="-1586160" y="44946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3" name=""/>
            <p:cNvSpPr/>
            <p:nvPr/>
          </p:nvSpPr>
          <p:spPr>
            <a:xfrm rot="5358000">
              <a:off x="-2238480" y="5170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4" name=""/>
            <p:cNvSpPr/>
            <p:nvPr/>
          </p:nvSpPr>
          <p:spPr>
            <a:xfrm rot="5358000">
              <a:off x="-897120" y="3821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5" name=""/>
            <p:cNvSpPr/>
            <p:nvPr/>
          </p:nvSpPr>
          <p:spPr>
            <a:xfrm rot="5358000">
              <a:off x="-222120" y="3154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6" name=""/>
            <p:cNvSpPr/>
            <p:nvPr/>
          </p:nvSpPr>
          <p:spPr>
            <a:xfrm>
              <a:off x="455040" y="4477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7" name=""/>
            <p:cNvSpPr/>
            <p:nvPr/>
          </p:nvSpPr>
          <p:spPr>
            <a:xfrm rot="5358000">
              <a:off x="470520" y="38214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8" name=""/>
            <p:cNvSpPr/>
            <p:nvPr/>
          </p:nvSpPr>
          <p:spPr>
            <a:xfrm>
              <a:off x="1158840" y="51706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29" name=""/>
            <p:cNvSpPr/>
            <p:nvPr/>
          </p:nvSpPr>
          <p:spPr>
            <a:xfrm>
              <a:off x="-1561680" y="51627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0" name=""/>
            <p:cNvSpPr/>
            <p:nvPr/>
          </p:nvSpPr>
          <p:spPr>
            <a:xfrm rot="5358000">
              <a:off x="461520" y="51706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1" name=""/>
            <p:cNvSpPr/>
            <p:nvPr/>
          </p:nvSpPr>
          <p:spPr>
            <a:xfrm flipH="1" rot="16242000">
              <a:off x="-232200" y="179388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2" name=""/>
            <p:cNvSpPr/>
            <p:nvPr/>
          </p:nvSpPr>
          <p:spPr>
            <a:xfrm flipH="1" rot="16242000">
              <a:off x="419760" y="24699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3" name=""/>
            <p:cNvSpPr/>
            <p:nvPr/>
          </p:nvSpPr>
          <p:spPr>
            <a:xfrm flipH="1">
              <a:off x="-246600" y="2462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4" name=""/>
            <p:cNvSpPr/>
            <p:nvPr/>
          </p:nvSpPr>
          <p:spPr>
            <a:xfrm>
              <a:off x="1107720" y="1135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5" name=""/>
            <p:cNvSpPr/>
            <p:nvPr/>
          </p:nvSpPr>
          <p:spPr>
            <a:xfrm rot="5358000">
              <a:off x="1103040" y="18018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6" name=""/>
            <p:cNvSpPr/>
            <p:nvPr/>
          </p:nvSpPr>
          <p:spPr>
            <a:xfrm rot="5358000">
              <a:off x="414360" y="114300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7" name=""/>
            <p:cNvSpPr/>
            <p:nvPr/>
          </p:nvSpPr>
          <p:spPr>
            <a:xfrm>
              <a:off x="439200" y="18111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8" name=""/>
            <p:cNvSpPr/>
            <p:nvPr/>
          </p:nvSpPr>
          <p:spPr>
            <a:xfrm>
              <a:off x="423720" y="45108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39" name=""/>
            <p:cNvSpPr/>
            <p:nvPr/>
          </p:nvSpPr>
          <p:spPr>
            <a:xfrm rot="5358000">
              <a:off x="-246600" y="43884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0" name=""/>
            <p:cNvSpPr/>
            <p:nvPr/>
          </p:nvSpPr>
          <p:spPr>
            <a:xfrm rot="5358000">
              <a:off x="434880" y="-24624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1" name=""/>
            <p:cNvSpPr/>
            <p:nvPr/>
          </p:nvSpPr>
          <p:spPr>
            <a:xfrm>
              <a:off x="1779480" y="179460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2" name=""/>
            <p:cNvSpPr/>
            <p:nvPr/>
          </p:nvSpPr>
          <p:spPr>
            <a:xfrm>
              <a:off x="1106280" y="-257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3" name=""/>
            <p:cNvSpPr/>
            <p:nvPr/>
          </p:nvSpPr>
          <p:spPr>
            <a:xfrm>
              <a:off x="-908280" y="17906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4" name=""/>
            <p:cNvSpPr/>
            <p:nvPr/>
          </p:nvSpPr>
          <p:spPr>
            <a:xfrm rot="5358000">
              <a:off x="-245880" y="58251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5" name=""/>
            <p:cNvSpPr/>
            <p:nvPr/>
          </p:nvSpPr>
          <p:spPr>
            <a:xfrm>
              <a:off x="427320" y="585396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a:blip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6" name=""/>
            <p:cNvSpPr/>
            <p:nvPr/>
          </p:nvSpPr>
          <p:spPr>
            <a:xfrm>
              <a:off x="-236880" y="6494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7" name=""/>
            <p:cNvSpPr/>
            <p:nvPr/>
          </p:nvSpPr>
          <p:spPr>
            <a:xfrm rot="5358000">
              <a:off x="-929880" y="650196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8" name=""/>
            <p:cNvSpPr/>
            <p:nvPr/>
          </p:nvSpPr>
          <p:spPr>
            <a:xfrm rot="5358000">
              <a:off x="-246600" y="7197120"/>
              <a:ext cx="106848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49" name=""/>
            <p:cNvSpPr/>
            <p:nvPr/>
          </p:nvSpPr>
          <p:spPr>
            <a:xfrm rot="5358000">
              <a:off x="426600" y="6518520"/>
              <a:ext cx="106884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sp>
          <p:nvSpPr>
            <p:cNvPr id="350" name=""/>
            <p:cNvSpPr/>
            <p:nvPr/>
          </p:nvSpPr>
          <p:spPr>
            <a:xfrm>
              <a:off x="1103400" y="6530040"/>
              <a:ext cx="1073160" cy="766440"/>
            </a:xfrm>
            <a:custGeom>
              <a:avLst/>
              <a:gdLst/>
              <a:ahLst/>
              <a:rect l="l" t="t" r="r" b="b"/>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sp>
      </p:grpSp>
      <p:sp>
        <p:nvSpPr>
          <p:cNvPr id="351" name=""/>
          <p:cNvSpPr txBox="1"/>
          <p:nvPr/>
        </p:nvSpPr>
        <p:spPr>
          <a:xfrm>
            <a:off x="3844800" y="1408320"/>
            <a:ext cx="1097280" cy="1225800"/>
          </a:xfrm>
          <a:prstGeom prst="rect">
            <a:avLst/>
          </a:prstGeom>
          <a:noFill/>
          <a:ln w="0">
            <a:noFill/>
          </a:ln>
        </p:spPr>
        <p:txBody>
          <a:bodyPr lIns="90000" rIns="90000" tIns="45000" bIns="45000" anchor="t">
            <a:noAutofit/>
          </a:bodyPr>
          <a:p>
            <a:r>
              <a:rPr b="0" lang="pt-BR" sz="8000" spc="-1" strike="noStrike">
                <a:latin typeface="Arial"/>
              </a:rPr>
              <a:t>“</a:t>
            </a:r>
            <a:endParaRPr b="0" lang="pt-BR" sz="8000" spc="-1" strike="noStrike">
              <a:latin typeface="Arial"/>
            </a:endParaRPr>
          </a:p>
        </p:txBody>
      </p:sp>
      <p:sp>
        <p:nvSpPr>
          <p:cNvPr id="352" name=""/>
          <p:cNvSpPr txBox="1"/>
          <p:nvPr/>
        </p:nvSpPr>
        <p:spPr>
          <a:xfrm>
            <a:off x="7868160" y="3039840"/>
            <a:ext cx="1097280" cy="1111680"/>
          </a:xfrm>
          <a:prstGeom prst="rect">
            <a:avLst/>
          </a:prstGeom>
          <a:noFill/>
          <a:ln w="0">
            <a:noFill/>
          </a:ln>
        </p:spPr>
        <p:txBody>
          <a:bodyPr lIns="90000" rIns="90000" tIns="45000" bIns="45000" anchor="t">
            <a:noAutofit/>
          </a:bodyPr>
          <a:p>
            <a:r>
              <a:rPr b="0" lang="pt-BR" sz="7200" spc="-1" strike="noStrike">
                <a:latin typeface="Arial"/>
              </a:rPr>
              <a:t>”</a:t>
            </a:r>
            <a:endParaRPr b="0" lang="pt-BR" sz="7200" spc="-1" strike="noStrike">
              <a:latin typeface="Arial"/>
            </a:endParaRPr>
          </a:p>
        </p:txBody>
      </p:sp>
      <p:sp>
        <p:nvSpPr>
          <p:cNvPr id="353"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sp>
      <p:sp>
        <p:nvSpPr>
          <p:cNvPr id="354"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sp>
      <p:sp>
        <p:nvSpPr>
          <p:cNvPr id="355"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sp>
      <p:sp>
        <p:nvSpPr>
          <p:cNvPr id="356" name=""/>
          <p:cNvSpPr/>
          <p:nvPr/>
        </p:nvSpPr>
        <p:spPr>
          <a:xfrm>
            <a:off x="2982960" y="375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394"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395"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sp>
      <p:sp>
        <p:nvSpPr>
          <p:cNvPr id="396"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sp>
      <p:grpSp>
        <p:nvGrpSpPr>
          <p:cNvPr id="397" name=""/>
          <p:cNvGrpSpPr/>
          <p:nvPr/>
        </p:nvGrpSpPr>
        <p:grpSpPr>
          <a:xfrm>
            <a:off x="-147600" y="-296280"/>
            <a:ext cx="915840" cy="1281240"/>
            <a:chOff x="-147600" y="-296280"/>
            <a:chExt cx="915840" cy="1281240"/>
          </a:xfrm>
        </p:grpSpPr>
        <p:sp>
          <p:nvSpPr>
            <p:cNvPr id="398" name=""/>
            <p:cNvSpPr/>
            <p:nvPr/>
          </p:nvSpPr>
          <p:spPr>
            <a:xfrm flipV="1" rot="5395800">
              <a:off x="219240" y="801000"/>
              <a:ext cx="182880" cy="182880"/>
            </a:xfrm>
            <a:prstGeom prst="ellipse">
              <a:avLst/>
            </a:prstGeom>
            <a:blipFill rotWithShape="0">
              <a:blip r:embed="rId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399" name=""/>
            <p:cNvSpPr/>
            <p:nvPr/>
          </p:nvSpPr>
          <p:spPr>
            <a:xfrm flipV="1" rot="5395800">
              <a:off x="218880" y="435240"/>
              <a:ext cx="182880" cy="182880"/>
            </a:xfrm>
            <a:prstGeom prst="ellipse">
              <a:avLst/>
            </a:prstGeom>
            <a:blipFill rotWithShape="0">
              <a:blip r:embed="rId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0" name=""/>
            <p:cNvSpPr/>
            <p:nvPr/>
          </p:nvSpPr>
          <p:spPr>
            <a:xfrm flipV="1" rot="5395800">
              <a:off x="218520" y="69840"/>
              <a:ext cx="182880" cy="182880"/>
            </a:xfrm>
            <a:prstGeom prst="ellipse">
              <a:avLst/>
            </a:prstGeom>
            <a:blipFill rotWithShape="0">
              <a:blip r:embed="rId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1" name=""/>
            <p:cNvSpPr/>
            <p:nvPr/>
          </p:nvSpPr>
          <p:spPr>
            <a:xfrm flipV="1" rot="5395800">
              <a:off x="217800" y="-295920"/>
              <a:ext cx="182880" cy="182880"/>
            </a:xfrm>
            <a:prstGeom prst="ellipse">
              <a:avLst/>
            </a:prstGeom>
            <a:blipFill rotWithShape="0">
              <a:blip r:embed="rId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2" name=""/>
            <p:cNvSpPr/>
            <p:nvPr/>
          </p:nvSpPr>
          <p:spPr>
            <a:xfrm flipV="1" rot="5395800">
              <a:off x="583920" y="-296280"/>
              <a:ext cx="182880" cy="182880"/>
            </a:xfrm>
            <a:prstGeom prst="ellipse">
              <a:avLst/>
            </a:prstGeom>
            <a:blipFill rotWithShape="0">
              <a:blip r:embed="rId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3" name=""/>
            <p:cNvSpPr/>
            <p:nvPr/>
          </p:nvSpPr>
          <p:spPr>
            <a:xfrm flipV="1" rot="5395800">
              <a:off x="584280" y="69120"/>
              <a:ext cx="182880" cy="182880"/>
            </a:xfrm>
            <a:prstGeom prst="ellipse">
              <a:avLst/>
            </a:prstGeom>
            <a:blipFill rotWithShape="0">
              <a:blip r:embed="rId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4" name=""/>
            <p:cNvSpPr/>
            <p:nvPr/>
          </p:nvSpPr>
          <p:spPr>
            <a:xfrm flipV="1" rot="5395800">
              <a:off x="584280" y="434880"/>
              <a:ext cx="182880" cy="182880"/>
            </a:xfrm>
            <a:prstGeom prst="ellipse">
              <a:avLst/>
            </a:prstGeom>
            <a:blipFill rotWithShape="0">
              <a:blip r:embed="rId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5" name=""/>
            <p:cNvSpPr/>
            <p:nvPr/>
          </p:nvSpPr>
          <p:spPr>
            <a:xfrm flipV="1" rot="5395800">
              <a:off x="585000" y="801000"/>
              <a:ext cx="182880" cy="182880"/>
            </a:xfrm>
            <a:prstGeom prst="ellipse">
              <a:avLst/>
            </a:prstGeom>
            <a:blipFill rotWithShape="0">
              <a:blip r:embed="rId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6" name=""/>
            <p:cNvSpPr/>
            <p:nvPr/>
          </p:nvSpPr>
          <p:spPr>
            <a:xfrm flipV="1" rot="5395800">
              <a:off x="-146160" y="801360"/>
              <a:ext cx="182880" cy="182880"/>
            </a:xfrm>
            <a:prstGeom prst="ellipse">
              <a:avLst/>
            </a:prstGeom>
            <a:blipFill rotWithShape="0">
              <a:blip r:embed="rId1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7" name=""/>
            <p:cNvSpPr/>
            <p:nvPr/>
          </p:nvSpPr>
          <p:spPr>
            <a:xfrm flipV="1" rot="5395800">
              <a:off x="-146880" y="435960"/>
              <a:ext cx="182880" cy="182880"/>
            </a:xfrm>
            <a:prstGeom prst="ellipse">
              <a:avLst/>
            </a:prstGeom>
            <a:blipFill rotWithShape="0">
              <a:blip r:embed="rId1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8" name=""/>
            <p:cNvSpPr/>
            <p:nvPr/>
          </p:nvSpPr>
          <p:spPr>
            <a:xfrm flipV="1" rot="5395800">
              <a:off x="-146880" y="69840"/>
              <a:ext cx="182880" cy="182880"/>
            </a:xfrm>
            <a:prstGeom prst="ellipse">
              <a:avLst/>
            </a:prstGeom>
            <a:blipFill rotWithShape="0">
              <a:blip r:embed="rId1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09" name=""/>
            <p:cNvSpPr/>
            <p:nvPr/>
          </p:nvSpPr>
          <p:spPr>
            <a:xfrm flipV="1" rot="5395800">
              <a:off x="-147240" y="-295560"/>
              <a:ext cx="182880" cy="182880"/>
            </a:xfrm>
            <a:prstGeom prst="ellipse">
              <a:avLst/>
            </a:prstGeom>
            <a:blipFill rotWithShape="0">
              <a:blip r:embed="rId13"/>
              <a:srcRect/>
              <a:tile/>
            </a:blipFill>
            <a:ln w="0">
              <a:noFill/>
            </a:ln>
            <a:effectLst>
              <a:outerShdw dist="103350" dir="2700000" blurRad="0" rotWithShape="0">
                <a:srgbClr val="808080">
                  <a:alpha val="65000"/>
                </a:srgbClr>
              </a:outerShdw>
            </a:effectLst>
          </p:spPr>
          <p:style>
            <a:lnRef idx="0"/>
            <a:fillRef idx="0"/>
            <a:effectRef idx="0"/>
            <a:fontRef idx="minor"/>
          </p:style>
        </p:sp>
      </p:grpSp>
      <p:grpSp>
        <p:nvGrpSpPr>
          <p:cNvPr id="410" name=""/>
          <p:cNvGrpSpPr/>
          <p:nvPr/>
        </p:nvGrpSpPr>
        <p:grpSpPr>
          <a:xfrm>
            <a:off x="9545040" y="4645800"/>
            <a:ext cx="915840" cy="1281240"/>
            <a:chOff x="9545040" y="4645800"/>
            <a:chExt cx="915840" cy="1281240"/>
          </a:xfrm>
        </p:grpSpPr>
        <p:sp>
          <p:nvSpPr>
            <p:cNvPr id="411" name=""/>
            <p:cNvSpPr/>
            <p:nvPr/>
          </p:nvSpPr>
          <p:spPr>
            <a:xfrm flipV="1" rot="5395800">
              <a:off x="9911880" y="5743080"/>
              <a:ext cx="182880" cy="182880"/>
            </a:xfrm>
            <a:prstGeom prst="ellipse">
              <a:avLst/>
            </a:prstGeom>
            <a:blipFill rotWithShape="0">
              <a:blip r:embed="rId1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2" name=""/>
            <p:cNvSpPr/>
            <p:nvPr/>
          </p:nvSpPr>
          <p:spPr>
            <a:xfrm flipV="1" rot="5395800">
              <a:off x="9911520" y="5377320"/>
              <a:ext cx="182880" cy="182880"/>
            </a:xfrm>
            <a:prstGeom prst="ellipse">
              <a:avLst/>
            </a:prstGeom>
            <a:blipFill rotWithShape="0">
              <a:blip r:embed="rId15"/>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3" name=""/>
            <p:cNvSpPr/>
            <p:nvPr/>
          </p:nvSpPr>
          <p:spPr>
            <a:xfrm flipV="1" rot="5395800">
              <a:off x="9911160" y="5011920"/>
              <a:ext cx="182880" cy="182880"/>
            </a:xfrm>
            <a:prstGeom prst="ellipse">
              <a:avLst/>
            </a:prstGeom>
            <a:blipFill rotWithShape="0">
              <a:blip r:embed="rId16"/>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4" name=""/>
            <p:cNvSpPr/>
            <p:nvPr/>
          </p:nvSpPr>
          <p:spPr>
            <a:xfrm flipV="1" rot="5395800">
              <a:off x="9910440" y="4645800"/>
              <a:ext cx="182880" cy="182880"/>
            </a:xfrm>
            <a:prstGeom prst="ellipse">
              <a:avLst/>
            </a:prstGeom>
            <a:blipFill rotWithShape="0">
              <a:blip r:embed="rId17"/>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5" name=""/>
            <p:cNvSpPr/>
            <p:nvPr/>
          </p:nvSpPr>
          <p:spPr>
            <a:xfrm flipV="1" rot="5395800">
              <a:off x="10276560" y="4645440"/>
              <a:ext cx="182880" cy="182880"/>
            </a:xfrm>
            <a:prstGeom prst="ellipse">
              <a:avLst/>
            </a:prstGeom>
            <a:blipFill rotWithShape="0">
              <a:blip r:embed="rId18"/>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6" name=""/>
            <p:cNvSpPr/>
            <p:nvPr/>
          </p:nvSpPr>
          <p:spPr>
            <a:xfrm flipV="1" rot="5395800">
              <a:off x="10276920" y="5011200"/>
              <a:ext cx="182880" cy="182880"/>
            </a:xfrm>
            <a:prstGeom prst="ellipse">
              <a:avLst/>
            </a:prstGeom>
            <a:blipFill rotWithShape="0">
              <a:blip r:embed="rId19"/>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7" name=""/>
            <p:cNvSpPr/>
            <p:nvPr/>
          </p:nvSpPr>
          <p:spPr>
            <a:xfrm flipV="1" rot="5395800">
              <a:off x="10276920" y="5376960"/>
              <a:ext cx="182880" cy="182880"/>
            </a:xfrm>
            <a:prstGeom prst="ellipse">
              <a:avLst/>
            </a:prstGeom>
            <a:blipFill rotWithShape="0">
              <a:blip r:embed="rId20"/>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8" name=""/>
            <p:cNvSpPr/>
            <p:nvPr/>
          </p:nvSpPr>
          <p:spPr>
            <a:xfrm flipV="1" rot="5395800">
              <a:off x="10277640" y="5743080"/>
              <a:ext cx="182880" cy="182880"/>
            </a:xfrm>
            <a:prstGeom prst="ellipse">
              <a:avLst/>
            </a:prstGeom>
            <a:blipFill rotWithShape="0">
              <a:blip r:embed="rId21"/>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19" name=""/>
            <p:cNvSpPr/>
            <p:nvPr/>
          </p:nvSpPr>
          <p:spPr>
            <a:xfrm flipV="1" rot="5395800">
              <a:off x="9546120" y="5743440"/>
              <a:ext cx="182880" cy="182880"/>
            </a:xfrm>
            <a:prstGeom prst="ellipse">
              <a:avLst/>
            </a:prstGeom>
            <a:blipFill rotWithShape="0">
              <a:blip r:embed="rId22"/>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0" name=""/>
            <p:cNvSpPr/>
            <p:nvPr/>
          </p:nvSpPr>
          <p:spPr>
            <a:xfrm flipV="1" rot="5395800">
              <a:off x="9545400" y="5378040"/>
              <a:ext cx="182880" cy="182880"/>
            </a:xfrm>
            <a:prstGeom prst="ellipse">
              <a:avLst/>
            </a:prstGeom>
            <a:blipFill rotWithShape="0">
              <a:blip r:embed="rId23"/>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1" name=""/>
            <p:cNvSpPr/>
            <p:nvPr/>
          </p:nvSpPr>
          <p:spPr>
            <a:xfrm flipV="1" rot="5395800">
              <a:off x="9545400" y="5011920"/>
              <a:ext cx="182880" cy="182880"/>
            </a:xfrm>
            <a:prstGeom prst="ellipse">
              <a:avLst/>
            </a:prstGeom>
            <a:blipFill rotWithShape="0">
              <a:blip r:embed="rId24"/>
              <a:srcRect/>
              <a:tile/>
            </a:blipFill>
            <a:ln w="0">
              <a:noFill/>
            </a:ln>
            <a:effectLst>
              <a:outerShdw dist="103350" dir="2700000" blurRad="0" rotWithShape="0">
                <a:srgbClr val="808080">
                  <a:alpha val="65000"/>
                </a:srgbClr>
              </a:outerShdw>
            </a:effectLst>
          </p:spPr>
          <p:style>
            <a:lnRef idx="0"/>
            <a:fillRef idx="0"/>
            <a:effectRef idx="0"/>
            <a:fontRef idx="minor"/>
          </p:style>
        </p:sp>
        <p:sp>
          <p:nvSpPr>
            <p:cNvPr id="422" name=""/>
            <p:cNvSpPr/>
            <p:nvPr/>
          </p:nvSpPr>
          <p:spPr>
            <a:xfrm flipV="1" rot="5395800">
              <a:off x="9545040" y="4646160"/>
              <a:ext cx="182880" cy="182880"/>
            </a:xfrm>
            <a:prstGeom prst="ellipse">
              <a:avLst/>
            </a:prstGeom>
            <a:blipFill rotWithShape="0">
              <a:blip r:embed="rId25"/>
              <a:srcRect/>
              <a:tile/>
            </a:blipFill>
            <a:ln w="0">
              <a:noFill/>
            </a:ln>
            <a:effectLst>
              <a:outerShdw dist="103350" dir="2700000" blurRad="0" rotWithShape="0">
                <a:srgbClr val="808080">
                  <a:alpha val="65000"/>
                </a:srgbClr>
              </a:outerShdw>
            </a:effectLst>
          </p:spPr>
          <p:style>
            <a:lnRef idx="0"/>
            <a:fillRef idx="0"/>
            <a:effectRef idx="0"/>
            <a:fontRef idx="minor"/>
          </p:style>
        </p:sp>
      </p:grpSp>
      <p:sp>
        <p:nvSpPr>
          <p:cNvPr id="423"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461" name="PlaceHolder 2"/>
          <p:cNvSpPr>
            <a:spLocks noGrp="1"/>
          </p:cNvSpPr>
          <p:nvPr>
            <p:ph type="body"/>
          </p:nvPr>
        </p:nvSpPr>
        <p:spPr>
          <a:xfrm>
            <a:off x="468000" y="18000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462"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sp>
      <p:sp>
        <p:nvSpPr>
          <p:cNvPr id="463"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sp>
      <p:sp>
        <p:nvSpPr>
          <p:cNvPr id="464"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sp>
      <p:sp>
        <p:nvSpPr>
          <p:cNvPr id="465"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sp>
      <p:sp>
        <p:nvSpPr>
          <p:cNvPr id="466"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sp>
      <p:sp>
        <p:nvSpPr>
          <p:cNvPr id="467"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sp>
      <p:sp>
        <p:nvSpPr>
          <p:cNvPr id="468"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slideLayout" Target="../slideLayouts/slideLayout45.xml"/>
</Relationships>
</file>

<file path=ppt/slides/_rels/slide6.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4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2.xml"/>
</Relationships>
</file>

<file path=ppt/slides/_rels/slide8.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
          <p:cNvSpPr txBox="1"/>
          <p:nvPr/>
        </p:nvSpPr>
        <p:spPr>
          <a:xfrm>
            <a:off x="4114800" y="4515120"/>
            <a:ext cx="2779200" cy="1211760"/>
          </a:xfrm>
          <a:prstGeom prst="rect">
            <a:avLst/>
          </a:prstGeom>
          <a:noFill/>
          <a:ln w="0">
            <a:noFill/>
          </a:ln>
        </p:spPr>
        <p:txBody>
          <a:bodyPr lIns="90000" rIns="90000" tIns="45000" bIns="45000" anchor="t">
            <a:noAutofit/>
          </a:bodyPr>
          <a:p>
            <a:pPr algn="r">
              <a:buNone/>
            </a:pPr>
            <a:r>
              <a:rPr b="1" lang="pt-BR" sz="2800" spc="-1" strike="noStrike">
                <a:latin typeface="Noto Sans"/>
              </a:rPr>
              <a:t>Ubuntu 24.04</a:t>
            </a:r>
            <a:endParaRPr b="0" lang="pt-BR" sz="2800" spc="-1" strike="noStrike">
              <a:latin typeface="Arial"/>
            </a:endParaRPr>
          </a:p>
          <a:p>
            <a:pPr algn="r">
              <a:buNone/>
            </a:pPr>
            <a:endParaRPr b="0" lang="pt-BR" sz="2000" spc="-1" strike="noStrike">
              <a:latin typeface="Arial"/>
            </a:endParaRPr>
          </a:p>
        </p:txBody>
      </p:sp>
      <p:sp>
        <p:nvSpPr>
          <p:cNvPr id="506" name=""/>
          <p:cNvSpPr txBox="1"/>
          <p:nvPr/>
        </p:nvSpPr>
        <p:spPr>
          <a:xfrm>
            <a:off x="7315200" y="4629240"/>
            <a:ext cx="2377440" cy="626760"/>
          </a:xfrm>
          <a:prstGeom prst="rect">
            <a:avLst/>
          </a:prstGeom>
          <a:noFill/>
          <a:ln w="0">
            <a:noFill/>
          </a:ln>
        </p:spPr>
        <p:txBody>
          <a:bodyPr lIns="90000" rIns="90000" tIns="45000" bIns="45000" anchor="t">
            <a:noAutofit/>
          </a:bodyPr>
          <a:p>
            <a:r>
              <a:rPr b="0" lang="pt-BR" sz="1300" spc="-1" strike="noStrike">
                <a:latin typeface="Noto Sans"/>
              </a:rPr>
              <a:t>Pedro Francisco da F.O Alves</a:t>
            </a:r>
            <a:endParaRPr b="0" lang="pt-BR" sz="1300" spc="-1" strike="noStrike">
              <a:latin typeface="Arial"/>
            </a:endParaRPr>
          </a:p>
          <a:p>
            <a:pPr>
              <a:lnSpc>
                <a:spcPct val="100000"/>
              </a:lnSpc>
              <a:buNone/>
            </a:pPr>
            <a:r>
              <a:rPr b="0" lang="pt-BR" sz="1050" spc="-1" strike="noStrike">
                <a:latin typeface="Noto Sans"/>
              </a:rPr>
              <a:t>25,Abril. 2024</a:t>
            </a:r>
            <a:endParaRPr b="0" lang="pt-BR" sz="1050" spc="-1" strike="noStrike">
              <a:latin typeface="Arial"/>
            </a:endParaRPr>
          </a:p>
        </p:txBody>
      </p:sp>
      <p:pic>
        <p:nvPicPr>
          <p:cNvPr id="507" name="" descr=""/>
          <p:cNvPicPr/>
          <p:nvPr/>
        </p:nvPicPr>
        <p:blipFill>
          <a:blip r:embed="rId1"/>
          <a:stretch/>
        </p:blipFill>
        <p:spPr>
          <a:xfrm>
            <a:off x="182880" y="5198400"/>
            <a:ext cx="1371600" cy="300960"/>
          </a:xfrm>
          <a:prstGeom prst="rect">
            <a:avLst/>
          </a:prstGeom>
          <a:ln w="0">
            <a:noFill/>
          </a:ln>
        </p:spPr>
      </p:pic>
      <p:sp>
        <p:nvSpPr>
          <p:cNvPr id="508" name=""/>
          <p:cNvSpPr/>
          <p:nvPr/>
        </p:nvSpPr>
        <p:spPr>
          <a:xfrm>
            <a:off x="7132320" y="4375440"/>
            <a:ext cx="0" cy="1005840"/>
          </a:xfrm>
          <a:prstGeom prst="line">
            <a:avLst/>
          </a:prstGeom>
          <a:ln w="54720">
            <a:solidFill>
              <a:srgbClr val="999999"/>
            </a:solidFill>
            <a:round/>
          </a:ln>
        </p:spPr>
        <p:style>
          <a:lnRef idx="0"/>
          <a:fillRef idx="0"/>
          <a:effectRef idx="0"/>
          <a:fontRef idx="minor"/>
        </p:style>
      </p:sp>
      <p:pic>
        <p:nvPicPr>
          <p:cNvPr id="509" name="" descr=""/>
          <p:cNvPicPr/>
          <p:nvPr/>
        </p:nvPicPr>
        <p:blipFill>
          <a:blip r:embed="rId2"/>
          <a:stretch/>
        </p:blipFill>
        <p:spPr>
          <a:xfrm>
            <a:off x="-5760" y="-475560"/>
            <a:ext cx="10085760" cy="4860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TextShape 2"/>
          <p:cNvSpPr/>
          <p:nvPr/>
        </p:nvSpPr>
        <p:spPr>
          <a:xfrm>
            <a:off x="360000" y="1620000"/>
            <a:ext cx="5040000" cy="200232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pt-BR" sz="1800" spc="-1" strike="noStrike">
                <a:solidFill>
                  <a:srgbClr val="808080"/>
                </a:solidFill>
                <a:latin typeface="Noto Sans"/>
              </a:rPr>
              <a:t>O Ubuntu 24.04 é uma versão LTS (Long Term Support), o que indica que a distribuição tem suporte prolongado. Isso é útil para organizações que não podem atualizar a versão do sistema operacional dentro de intervalos curtos, por exemplo.</a:t>
            </a:r>
            <a:endParaRPr b="0" lang="pt-BR" sz="1800" spc="-1" strike="noStrike">
              <a:latin typeface="Noto Sans"/>
            </a:endParaRPr>
          </a:p>
          <a:p>
            <a:pPr marL="216000" indent="-215640">
              <a:lnSpc>
                <a:spcPct val="100000"/>
              </a:lnSpc>
              <a:spcBef>
                <a:spcPts val="720"/>
              </a:spcBef>
              <a:buClr>
                <a:srgbClr val="000000"/>
              </a:buClr>
              <a:buSzPct val="45000"/>
              <a:buFont typeface="Wingdings" charset="2"/>
              <a:buChar char=""/>
            </a:pPr>
            <a:endParaRPr b="0" lang="pt-BR" sz="1800" spc="-1" strike="noStrike">
              <a:latin typeface="Noto Sans"/>
            </a:endParaRPr>
          </a:p>
          <a:p>
            <a:pPr marL="216000" indent="-215640">
              <a:lnSpc>
                <a:spcPct val="100000"/>
              </a:lnSpc>
              <a:spcBef>
                <a:spcPts val="720"/>
              </a:spcBef>
              <a:buClr>
                <a:srgbClr val="000000"/>
              </a:buClr>
              <a:buSzPct val="45000"/>
              <a:buFont typeface="Wingdings" charset="2"/>
              <a:buChar char=""/>
            </a:pPr>
            <a:endParaRPr b="0" lang="pt-BR" sz="1800" spc="-1" strike="noStrike">
              <a:latin typeface="Noto Sans"/>
            </a:endParaRPr>
          </a:p>
        </p:txBody>
      </p:sp>
      <p:sp>
        <p:nvSpPr>
          <p:cNvPr id="511" name="TextShape 1"/>
          <p:cNvSpPr/>
          <p:nvPr/>
        </p:nvSpPr>
        <p:spPr>
          <a:xfrm>
            <a:off x="274320" y="1045080"/>
            <a:ext cx="3382920" cy="394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pt-BR" sz="2400" spc="-1" strike="noStrike">
                <a:latin typeface="Noto Sans"/>
              </a:rPr>
              <a:t>O que é:</a:t>
            </a:r>
            <a:endParaRPr b="1" lang="pt-BR" sz="2400" spc="-1" strike="noStrike">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
          <p:cNvSpPr txBox="1"/>
          <p:nvPr/>
        </p:nvSpPr>
        <p:spPr>
          <a:xfrm>
            <a:off x="731520" y="1505520"/>
            <a:ext cx="3749040" cy="782280"/>
          </a:xfrm>
          <a:prstGeom prst="rect">
            <a:avLst/>
          </a:prstGeom>
          <a:noFill/>
          <a:ln w="0">
            <a:noFill/>
          </a:ln>
        </p:spPr>
        <p:txBody>
          <a:bodyPr lIns="90000" rIns="90000" tIns="45000" bIns="45000" anchor="t">
            <a:noAutofit/>
          </a:bodyPr>
          <a:p>
            <a:r>
              <a:rPr b="1" lang="pt-BR" sz="4000" spc="-1" strike="noStrike" u="wavyHeavy">
                <a:uFillTx/>
                <a:latin typeface="Noto Sans"/>
              </a:rPr>
              <a:t>Novidades:</a:t>
            </a:r>
            <a:endParaRPr b="0" lang="pt-BR" sz="4000" spc="-1" strike="noStrike">
              <a:latin typeface="Arial"/>
            </a:endParaRPr>
          </a:p>
        </p:txBody>
      </p:sp>
      <p:sp>
        <p:nvSpPr>
          <p:cNvPr id="513" name=""/>
          <p:cNvSpPr txBox="1"/>
          <p:nvPr/>
        </p:nvSpPr>
        <p:spPr>
          <a:xfrm>
            <a:off x="900000" y="2790000"/>
            <a:ext cx="7002720" cy="2880000"/>
          </a:xfrm>
          <a:prstGeom prst="rect">
            <a:avLst/>
          </a:prstGeom>
          <a:noFill/>
          <a:ln w="0">
            <a:noFill/>
          </a:ln>
        </p:spPr>
        <p:txBody>
          <a:bodyPr lIns="90000" rIns="90000" tIns="45000" bIns="45000" anchor="t">
            <a:noAutofit/>
          </a:bodyPr>
          <a:p>
            <a:pPr>
              <a:lnSpc>
                <a:spcPct val="100000"/>
              </a:lnSpc>
              <a:buNone/>
            </a:pPr>
            <a:r>
              <a:rPr b="0" lang="pt-BR" sz="1600" spc="-1" strike="noStrike">
                <a:solidFill>
                  <a:srgbClr val="999999"/>
                </a:solidFill>
                <a:latin typeface="Noto Sans"/>
              </a:rPr>
              <a:t>O Ubuntu 24.04 vem com o kernel Linux 6.8, versão lançada em março que adiciona suporte ao chip Broadcom BCM2712 do Raspberry Pi 5, compatibilidade para os futuros processadores AMD com arquitetura Zen 5, ajustes de desempenho para unidades Intel Core Ultra, entre vários outros aprimoramentos.</a:t>
            </a:r>
            <a:endParaRPr b="0" lang="pt-BR" sz="1600" spc="-1" strike="noStrike">
              <a:latin typeface="Arial"/>
            </a:endParaRPr>
          </a:p>
        </p:txBody>
      </p:sp>
      <p:sp>
        <p:nvSpPr>
          <p:cNvPr id="514"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
          <p:cNvSpPr txBox="1"/>
          <p:nvPr/>
        </p:nvSpPr>
        <p:spPr>
          <a:xfrm>
            <a:off x="2160000" y="540000"/>
            <a:ext cx="5940000" cy="2456280"/>
          </a:xfrm>
          <a:prstGeom prst="rect">
            <a:avLst/>
          </a:prstGeom>
          <a:noFill/>
          <a:ln w="0">
            <a:noFill/>
          </a:ln>
        </p:spPr>
        <p:txBody>
          <a:bodyPr lIns="90000" rIns="90000" tIns="45000" bIns="45000" anchor="t">
            <a:noAutofit/>
          </a:bodyPr>
          <a:p>
            <a:r>
              <a:rPr b="1" lang="pt-BR" sz="4000" spc="-1" strike="noStrike" u="wavyHeavy">
                <a:uFillTx/>
                <a:latin typeface="Noto Sans"/>
              </a:rPr>
              <a:t>Qual a finalidade do sistema Ubuntu?:</a:t>
            </a:r>
            <a:endParaRPr b="0" lang="pt-BR" sz="4000" spc="-1" strike="noStrike">
              <a:latin typeface="Arial"/>
            </a:endParaRPr>
          </a:p>
        </p:txBody>
      </p:sp>
      <p:sp>
        <p:nvSpPr>
          <p:cNvPr id="516" name=""/>
          <p:cNvSpPr txBox="1"/>
          <p:nvPr/>
        </p:nvSpPr>
        <p:spPr>
          <a:xfrm>
            <a:off x="1080000" y="2160000"/>
            <a:ext cx="8100000" cy="3420000"/>
          </a:xfrm>
          <a:prstGeom prst="rect">
            <a:avLst/>
          </a:prstGeom>
          <a:noFill/>
          <a:ln w="0">
            <a:noFill/>
          </a:ln>
        </p:spPr>
        <p:txBody>
          <a:bodyPr lIns="90000" rIns="90000" tIns="45000" bIns="45000" anchor="t">
            <a:noAutofit/>
          </a:bodyPr>
          <a:p>
            <a:pPr>
              <a:lnSpc>
                <a:spcPct val="100000"/>
              </a:lnSpc>
              <a:buNone/>
            </a:pPr>
            <a:endParaRPr b="0" lang="pt-BR" sz="1600" spc="-1" strike="noStrike">
              <a:latin typeface="Arial"/>
            </a:endParaRPr>
          </a:p>
          <a:p>
            <a:pPr>
              <a:lnSpc>
                <a:spcPct val="100000"/>
              </a:lnSpc>
              <a:buNone/>
            </a:pPr>
            <a:r>
              <a:rPr b="0" lang="pt-BR" sz="1600" spc="-1" strike="noStrike">
                <a:solidFill>
                  <a:srgbClr val="999999"/>
                </a:solidFill>
                <a:latin typeface="Noto Sans"/>
              </a:rPr>
              <a:t>O Linux Ubuntu é um sistema operacional entrega uma interface intuitiva, além de proporcionar melhorias de segurança para os usuários. Ele também pode coexistir com outros sistemas operacionais instalados, como é o caso do Windows</a:t>
            </a:r>
            <a:endParaRPr b="0" lang="pt-BR" sz="1600" spc="-1" strike="noStrike">
              <a:latin typeface="Arial"/>
            </a:endParaRPr>
          </a:p>
        </p:txBody>
      </p:sp>
      <p:sp>
        <p:nvSpPr>
          <p:cNvPr id="51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8" name="" descr=""/>
          <p:cNvPicPr/>
          <p:nvPr/>
        </p:nvPicPr>
        <p:blipFill>
          <a:blip r:embed="rId1"/>
          <a:stretch/>
        </p:blipFill>
        <p:spPr>
          <a:xfrm>
            <a:off x="3413880" y="3368160"/>
            <a:ext cx="360" cy="360"/>
          </a:xfrm>
          <a:prstGeom prst="rect">
            <a:avLst/>
          </a:prstGeom>
          <a:ln w="0">
            <a:noFill/>
          </a:ln>
          <a:effectLst>
            <a:outerShdw dist="103350" dir="2700000" blurRad="0" rotWithShape="0">
              <a:srgbClr val="808080">
                <a:alpha val="20000"/>
              </a:srgbClr>
            </a:outerShdw>
          </a:effectLst>
        </p:spPr>
      </p:pic>
      <p:sp>
        <p:nvSpPr>
          <p:cNvPr id="519" name=""/>
          <p:cNvSpPr txBox="1"/>
          <p:nvPr/>
        </p:nvSpPr>
        <p:spPr>
          <a:xfrm>
            <a:off x="900000" y="2160000"/>
            <a:ext cx="7920000" cy="1863720"/>
          </a:xfrm>
          <a:prstGeom prst="rect">
            <a:avLst/>
          </a:prstGeom>
          <a:noFill/>
          <a:ln w="0">
            <a:noFill/>
          </a:ln>
        </p:spPr>
        <p:txBody>
          <a:bodyPr lIns="90000" rIns="90000" tIns="45000" bIns="45000" anchor="t">
            <a:noAutofit/>
          </a:bodyPr>
          <a:p>
            <a:pPr algn="just">
              <a:lnSpc>
                <a:spcPct val="100000"/>
              </a:lnSpc>
              <a:spcBef>
                <a:spcPts val="1191"/>
              </a:spcBef>
              <a:spcAft>
                <a:spcPts val="992"/>
              </a:spcAft>
              <a:buNone/>
            </a:pPr>
            <a:r>
              <a:rPr b="0" lang="pt-BR" sz="2000" spc="-1" strike="noStrike">
                <a:solidFill>
                  <a:srgbClr val="666666"/>
                </a:solidFill>
                <a:latin typeface="Noto Sans"/>
              </a:rPr>
              <a:t>O Ubuntu 24.04 LTS “Noble Numbat” chega nesta quinta-feira (25) trazendo suporte de longo prazo (até 12 anos), instalador mais inteligente e o novo ambiente de desktop Gnome 46. Com base na versão beta, eu mostro a seguir as cinco principais características da novidade.</a:t>
            </a:r>
            <a:endParaRPr b="0" lang="pt-BR" sz="2000" spc="-1" strike="noStrike">
              <a:latin typeface="Arial"/>
            </a:endParaRPr>
          </a:p>
        </p:txBody>
      </p:sp>
      <p:sp>
        <p:nvSpPr>
          <p:cNvPr id="520" name=""/>
          <p:cNvSpPr/>
          <p:nvPr/>
        </p:nvSpPr>
        <p:spPr>
          <a:xfrm>
            <a:off x="7409520" y="7133040"/>
            <a:ext cx="1410480" cy="1371600"/>
          </a:xfrm>
          <a:prstGeom prst="ellipse">
            <a:avLst/>
          </a:prstGeom>
          <a:solidFill>
            <a:srgbClr val="8d99ae">
              <a:alpha val="10000"/>
            </a:srgbClr>
          </a:solidFill>
          <a:ln w="0">
            <a:noFill/>
          </a:ln>
        </p:spPr>
        <p:style>
          <a:lnRef idx="0"/>
          <a:fillRef idx="0"/>
          <a:effectRef idx="0"/>
          <a:fontRef idx="minor"/>
        </p:style>
      </p:sp>
      <p:pic>
        <p:nvPicPr>
          <p:cNvPr id="521" name="" descr=""/>
          <p:cNvPicPr/>
          <p:nvPr/>
        </p:nvPicPr>
        <p:blipFill>
          <a:blip r:embed="rId2"/>
          <a:stretch/>
        </p:blipFill>
        <p:spPr>
          <a:xfrm>
            <a:off x="8114400" y="3368160"/>
            <a:ext cx="360" cy="360"/>
          </a:xfrm>
          <a:prstGeom prst="rect">
            <a:avLst/>
          </a:prstGeom>
          <a:ln w="0">
            <a:noFill/>
          </a:ln>
          <a:effectLst>
            <a:outerShdw dist="103350" dir="2700000" blurRad="0" rotWithShape="0">
              <a:srgbClr val="808080">
                <a:alpha val="20000"/>
              </a:srgbClr>
            </a:outerShdw>
          </a:effectLst>
        </p:spPr>
      </p:pic>
      <p:pic>
        <p:nvPicPr>
          <p:cNvPr id="522" name="" descr=""/>
          <p:cNvPicPr/>
          <p:nvPr/>
        </p:nvPicPr>
        <p:blipFill>
          <a:blip r:embed="rId3"/>
          <a:stretch/>
        </p:blipFill>
        <p:spPr>
          <a:xfrm>
            <a:off x="5788080" y="5085720"/>
            <a:ext cx="360" cy="360"/>
          </a:xfrm>
          <a:prstGeom prst="rect">
            <a:avLst/>
          </a:prstGeom>
          <a:ln w="0">
            <a:noFill/>
          </a:ln>
          <a:effectLst>
            <a:outerShdw dist="103350" dir="2700000" blurRad="0" rotWithShape="0">
              <a:srgbClr val="808080">
                <a:alpha val="20000"/>
              </a:srgbClr>
            </a:outerShdw>
          </a:effectLst>
        </p:spPr>
      </p:pic>
      <p:sp>
        <p:nvSpPr>
          <p:cNvPr id="523" name=""/>
          <p:cNvSpPr txBox="1"/>
          <p:nvPr/>
        </p:nvSpPr>
        <p:spPr>
          <a:xfrm>
            <a:off x="6256800" y="3240000"/>
            <a:ext cx="360" cy="268920"/>
          </a:xfrm>
          <a:prstGeom prst="rect">
            <a:avLst/>
          </a:prstGeom>
          <a:noFill/>
          <a:ln w="0">
            <a:noFill/>
          </a:ln>
        </p:spPr>
        <p:txBody>
          <a:bodyPr lIns="90000" rIns="90000" tIns="90000" bIns="90000" anchor="t">
            <a:noAutofit/>
          </a:bodyPr>
          <a:p>
            <a:pPr algn="r">
              <a:lnSpc>
                <a:spcPct val="100000"/>
              </a:lnSpc>
              <a:spcBef>
                <a:spcPts val="1191"/>
              </a:spcBef>
              <a:spcAft>
                <a:spcPts val="992"/>
              </a:spcAft>
              <a:buNone/>
            </a:pPr>
            <a:r>
              <a:rPr b="0" lang="pt-BR" sz="1200" spc="-1" strike="noStrike">
                <a:solidFill>
                  <a:srgbClr val="666666"/>
                </a:solidFill>
                <a:latin typeface="Noto Sans"/>
              </a:rPr>
              <a:t> </a:t>
            </a:r>
            <a:endParaRPr b="0" lang="pt-BR" sz="1200" spc="-1" strike="noStrike">
              <a:latin typeface="Arial"/>
            </a:endParaRPr>
          </a:p>
        </p:txBody>
      </p:sp>
      <p:sp>
        <p:nvSpPr>
          <p:cNvPr id="524" name="PlaceHolder 1"/>
          <p:cNvSpPr>
            <a:spLocks noGrp="1"/>
          </p:cNvSpPr>
          <p:nvPr>
            <p:ph type="title"/>
          </p:nvPr>
        </p:nvSpPr>
        <p:spPr>
          <a:xfrm>
            <a:off x="468360" y="303840"/>
            <a:ext cx="9071640" cy="946440"/>
          </a:xfrm>
          <a:prstGeom prst="rect">
            <a:avLst/>
          </a:prstGeom>
          <a:noFill/>
          <a:ln w="0">
            <a:noFill/>
          </a:ln>
        </p:spPr>
        <p:txBody>
          <a:bodyPr lIns="0" rIns="0" tIns="0" bIns="0" anchor="ctr">
            <a:noAutofit/>
          </a:bodyPr>
          <a:p>
            <a:pPr algn="ctr">
              <a:buNone/>
            </a:pPr>
            <a:r>
              <a:rPr b="0" lang="pt-BR" sz="4400" spc="-1" strike="noStrike">
                <a:latin typeface="Arial"/>
              </a:rPr>
              <a:t>Quando irá lançar:</a:t>
            </a:r>
            <a:endParaRPr b="0" lang="pt-BR"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5" name="" descr=""/>
          <p:cNvPicPr/>
          <p:nvPr/>
        </p:nvPicPr>
        <p:blipFill>
          <a:blip r:embed="rId1"/>
          <a:stretch/>
        </p:blipFill>
        <p:spPr>
          <a:xfrm>
            <a:off x="3413880" y="3368160"/>
            <a:ext cx="360" cy="360"/>
          </a:xfrm>
          <a:prstGeom prst="rect">
            <a:avLst/>
          </a:prstGeom>
          <a:ln w="0">
            <a:noFill/>
          </a:ln>
          <a:effectLst>
            <a:outerShdw dist="103350" dir="2700000" blurRad="0" rotWithShape="0">
              <a:srgbClr val="808080">
                <a:alpha val="20000"/>
              </a:srgbClr>
            </a:outerShdw>
          </a:effectLst>
        </p:spPr>
      </p:pic>
      <p:sp>
        <p:nvSpPr>
          <p:cNvPr id="526" name=""/>
          <p:cNvSpPr txBox="1"/>
          <p:nvPr/>
        </p:nvSpPr>
        <p:spPr>
          <a:xfrm>
            <a:off x="900000" y="2160000"/>
            <a:ext cx="7920000" cy="1863720"/>
          </a:xfrm>
          <a:prstGeom prst="rect">
            <a:avLst/>
          </a:prstGeom>
          <a:noFill/>
          <a:ln w="0">
            <a:noFill/>
          </a:ln>
        </p:spPr>
        <p:txBody>
          <a:bodyPr lIns="90000" rIns="90000" tIns="45000" bIns="45000" anchor="t">
            <a:noAutofit/>
          </a:bodyPr>
          <a:p>
            <a:pPr algn="just">
              <a:lnSpc>
                <a:spcPct val="100000"/>
              </a:lnSpc>
              <a:spcBef>
                <a:spcPts val="1191"/>
              </a:spcBef>
              <a:spcAft>
                <a:spcPts val="992"/>
              </a:spcAft>
              <a:buNone/>
            </a:pPr>
            <a:r>
              <a:rPr b="0" lang="pt-BR" sz="2000" spc="-1" strike="noStrike">
                <a:solidFill>
                  <a:srgbClr val="666666"/>
                </a:solidFill>
                <a:latin typeface="Noto Sans"/>
              </a:rPr>
              <a:t>O Ubuntu é um popular sistema operacional baseado em Linux, que é gratuito e de código aberto, podendo ser usado num computador ou servidor. O Ubuntu foi introduzido em 2004 pela empresa britânica Canonical. Ele era baseado no Debian, uma distro que popular na época, porém difícil de instalar.</a:t>
            </a:r>
            <a:endParaRPr b="0" lang="pt-BR" sz="2000" spc="-1" strike="noStrike">
              <a:latin typeface="Arial"/>
            </a:endParaRPr>
          </a:p>
        </p:txBody>
      </p:sp>
      <p:sp>
        <p:nvSpPr>
          <p:cNvPr id="527" name=""/>
          <p:cNvSpPr/>
          <p:nvPr/>
        </p:nvSpPr>
        <p:spPr>
          <a:xfrm>
            <a:off x="7409520" y="7133040"/>
            <a:ext cx="1410480" cy="1371600"/>
          </a:xfrm>
          <a:prstGeom prst="ellipse">
            <a:avLst/>
          </a:prstGeom>
          <a:solidFill>
            <a:srgbClr val="8d99ae">
              <a:alpha val="10000"/>
            </a:srgbClr>
          </a:solidFill>
          <a:ln w="0">
            <a:noFill/>
          </a:ln>
        </p:spPr>
        <p:style>
          <a:lnRef idx="0"/>
          <a:fillRef idx="0"/>
          <a:effectRef idx="0"/>
          <a:fontRef idx="minor"/>
        </p:style>
      </p:sp>
      <p:pic>
        <p:nvPicPr>
          <p:cNvPr id="528" name="" descr=""/>
          <p:cNvPicPr/>
          <p:nvPr/>
        </p:nvPicPr>
        <p:blipFill>
          <a:blip r:embed="rId2"/>
          <a:stretch/>
        </p:blipFill>
        <p:spPr>
          <a:xfrm>
            <a:off x="8114400" y="3368160"/>
            <a:ext cx="360" cy="360"/>
          </a:xfrm>
          <a:prstGeom prst="rect">
            <a:avLst/>
          </a:prstGeom>
          <a:ln w="0">
            <a:noFill/>
          </a:ln>
          <a:effectLst>
            <a:outerShdw dist="103350" dir="2700000" blurRad="0" rotWithShape="0">
              <a:srgbClr val="808080">
                <a:alpha val="20000"/>
              </a:srgbClr>
            </a:outerShdw>
          </a:effectLst>
        </p:spPr>
      </p:pic>
      <p:pic>
        <p:nvPicPr>
          <p:cNvPr id="529" name="" descr=""/>
          <p:cNvPicPr/>
          <p:nvPr/>
        </p:nvPicPr>
        <p:blipFill>
          <a:blip r:embed="rId3"/>
          <a:stretch/>
        </p:blipFill>
        <p:spPr>
          <a:xfrm>
            <a:off x="5788080" y="5085720"/>
            <a:ext cx="360" cy="360"/>
          </a:xfrm>
          <a:prstGeom prst="rect">
            <a:avLst/>
          </a:prstGeom>
          <a:ln w="0">
            <a:noFill/>
          </a:ln>
          <a:effectLst>
            <a:outerShdw dist="103350" dir="2700000" blurRad="0" rotWithShape="0">
              <a:srgbClr val="808080">
                <a:alpha val="20000"/>
              </a:srgbClr>
            </a:outerShdw>
          </a:effectLst>
        </p:spPr>
      </p:pic>
      <p:sp>
        <p:nvSpPr>
          <p:cNvPr id="530" name=""/>
          <p:cNvSpPr txBox="1"/>
          <p:nvPr/>
        </p:nvSpPr>
        <p:spPr>
          <a:xfrm>
            <a:off x="6256800" y="3240000"/>
            <a:ext cx="360" cy="268920"/>
          </a:xfrm>
          <a:prstGeom prst="rect">
            <a:avLst/>
          </a:prstGeom>
          <a:noFill/>
          <a:ln w="0">
            <a:noFill/>
          </a:ln>
        </p:spPr>
        <p:txBody>
          <a:bodyPr lIns="90000" rIns="90000" tIns="90000" bIns="90000" anchor="t">
            <a:noAutofit/>
          </a:bodyPr>
          <a:p>
            <a:pPr algn="r">
              <a:lnSpc>
                <a:spcPct val="100000"/>
              </a:lnSpc>
              <a:spcBef>
                <a:spcPts val="1191"/>
              </a:spcBef>
              <a:spcAft>
                <a:spcPts val="992"/>
              </a:spcAft>
              <a:buNone/>
            </a:pPr>
            <a:r>
              <a:rPr b="0" lang="pt-BR" sz="1200" spc="-1" strike="noStrike">
                <a:solidFill>
                  <a:srgbClr val="666666"/>
                </a:solidFill>
                <a:latin typeface="Noto Sans"/>
              </a:rPr>
              <a:t> </a:t>
            </a:r>
            <a:endParaRPr b="0" lang="pt-BR" sz="1200" spc="-1" strike="noStrike">
              <a:latin typeface="Arial"/>
            </a:endParaRPr>
          </a:p>
        </p:txBody>
      </p:sp>
      <p:sp>
        <p:nvSpPr>
          <p:cNvPr id="531" name="PlaceHolder 1"/>
          <p:cNvSpPr>
            <a:spLocks noGrp="1"/>
          </p:cNvSpPr>
          <p:nvPr>
            <p:ph type="title"/>
          </p:nvPr>
        </p:nvSpPr>
        <p:spPr>
          <a:xfrm>
            <a:off x="468360" y="303840"/>
            <a:ext cx="9071640" cy="946440"/>
          </a:xfrm>
          <a:prstGeom prst="rect">
            <a:avLst/>
          </a:prstGeom>
          <a:noFill/>
          <a:ln w="0">
            <a:noFill/>
          </a:ln>
        </p:spPr>
        <p:txBody>
          <a:bodyPr lIns="0" rIns="0" tIns="0" bIns="0" anchor="ctr">
            <a:noAutofit/>
          </a:bodyPr>
          <a:p>
            <a:pPr algn="ctr">
              <a:buNone/>
            </a:pPr>
            <a:r>
              <a:rPr b="0" lang="pt-BR" sz="4400" spc="-1" strike="noStrike">
                <a:latin typeface="Arial"/>
              </a:rPr>
              <a:t>Qual a origem do Só Ubuntu?:</a:t>
            </a:r>
            <a:endParaRPr b="0" lang="pt-BR"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
          <p:cNvSpPr txBox="1"/>
          <p:nvPr/>
        </p:nvSpPr>
        <p:spPr>
          <a:xfrm>
            <a:off x="2873520" y="4037760"/>
            <a:ext cx="3200400" cy="1132920"/>
          </a:xfrm>
          <a:prstGeom prst="rect">
            <a:avLst/>
          </a:prstGeom>
          <a:noFill/>
          <a:ln w="0">
            <a:noFill/>
          </a:ln>
        </p:spPr>
        <p:txBody>
          <a:bodyPr lIns="90000" rIns="90000" tIns="45000" bIns="45000" anchor="t">
            <a:noAutofit/>
          </a:bodyPr>
          <a:p>
            <a:r>
              <a:rPr b="0" lang="pt-BR" sz="1500" spc="-1" strike="noStrike">
                <a:solidFill>
                  <a:srgbClr val="666666"/>
                </a:solidFill>
                <a:latin typeface="Noto Sans"/>
              </a:rPr>
              <a:t> </a:t>
            </a:r>
            <a:endParaRPr b="0" lang="pt-BR" sz="1500" spc="-1" strike="noStrike">
              <a:latin typeface="Arial"/>
            </a:endParaRPr>
          </a:p>
        </p:txBody>
      </p:sp>
      <p:sp>
        <p:nvSpPr>
          <p:cNvPr id="533" name="PlaceHolder 1"/>
          <p:cNvSpPr>
            <a:spLocks noGrp="1"/>
          </p:cNvSpPr>
          <p:nvPr>
            <p:ph type="title"/>
          </p:nvPr>
        </p:nvSpPr>
        <p:spPr>
          <a:xfrm>
            <a:off x="468000" y="468000"/>
            <a:ext cx="9071640" cy="946440"/>
          </a:xfrm>
          <a:prstGeom prst="rect">
            <a:avLst/>
          </a:prstGeom>
          <a:noFill/>
          <a:ln w="0">
            <a:noFill/>
          </a:ln>
        </p:spPr>
        <p:txBody>
          <a:bodyPr lIns="0" rIns="0" tIns="0" bIns="0" anchor="ctr">
            <a:noAutofit/>
          </a:bodyPr>
          <a:p>
            <a:pPr algn="ctr">
              <a:buNone/>
            </a:pPr>
            <a:r>
              <a:rPr b="0" lang="pt-BR" sz="4400" spc="-1" strike="noStrike">
                <a:latin typeface="Arial"/>
              </a:rPr>
              <a:t>Caracteristicas:</a:t>
            </a:r>
            <a:endParaRPr b="0" lang="pt-BR" sz="4400" spc="-1" strike="noStrike">
              <a:latin typeface="Arial"/>
            </a:endParaRPr>
          </a:p>
        </p:txBody>
      </p:sp>
      <p:sp>
        <p:nvSpPr>
          <p:cNvPr id="534" name="PlaceHolder 2"/>
          <p:cNvSpPr>
            <a:spLocks noGrp="1"/>
          </p:cNvSpPr>
          <p:nvPr>
            <p:ph type="subTitle"/>
          </p:nvPr>
        </p:nvSpPr>
        <p:spPr>
          <a:xfrm>
            <a:off x="468000" y="1800000"/>
            <a:ext cx="9071640" cy="3288240"/>
          </a:xfrm>
          <a:prstGeom prst="rect">
            <a:avLst/>
          </a:prstGeom>
          <a:noFill/>
          <a:ln w="0">
            <a:noFill/>
          </a:ln>
        </p:spPr>
        <p:txBody>
          <a:bodyPr lIns="0" rIns="0" tIns="0" bIns="0" anchor="ctr">
            <a:noAutofit/>
          </a:bodyPr>
          <a:p>
            <a:pPr algn="ctr">
              <a:buNone/>
            </a:pPr>
            <a:r>
              <a:rPr b="0" lang="pt-BR" sz="3200" spc="-1" strike="noStrike">
                <a:latin typeface="Arial"/>
              </a:rPr>
              <a:t>   ​</a:t>
            </a:r>
            <a:r>
              <a:rPr b="0" lang="pt-BR" sz="4400" spc="-1" strike="noStrike">
                <a:latin typeface="Arial"/>
              </a:rPr>
              <a:t>*</a:t>
            </a:r>
            <a:r>
              <a:rPr b="0" lang="pt-BR" sz="3200" spc="-1" strike="noStrike">
                <a:latin typeface="Arial"/>
              </a:rPr>
              <a:t>Parceria com a Canonical.</a:t>
            </a:r>
            <a:endParaRPr b="0" lang="pt-BR" sz="3200" spc="-1" strike="noStrike">
              <a:latin typeface="Arial"/>
            </a:endParaRPr>
          </a:p>
          <a:p>
            <a:pPr algn="ctr">
              <a:buNone/>
            </a:pPr>
            <a:r>
              <a:rPr b="0" lang="pt-BR" sz="3200" spc="-1" strike="noStrike">
                <a:latin typeface="Arial"/>
              </a:rPr>
              <a:t>    </a:t>
            </a:r>
            <a:r>
              <a:rPr b="0" lang="pt-BR" sz="4400" spc="-1" strike="noStrike">
                <a:latin typeface="Arial"/>
              </a:rPr>
              <a:t>*</a:t>
            </a:r>
            <a:r>
              <a:rPr b="0" lang="pt-BR" sz="3200" spc="-1" strike="noStrike">
                <a:latin typeface="Arial"/>
              </a:rPr>
              <a:t>Uso amigável.</a:t>
            </a:r>
            <a:endParaRPr b="0" lang="pt-BR" sz="3200" spc="-1" strike="noStrike">
              <a:latin typeface="Arial"/>
            </a:endParaRPr>
          </a:p>
          <a:p>
            <a:pPr algn="ctr">
              <a:buNone/>
            </a:pPr>
            <a:r>
              <a:rPr b="0" lang="pt-BR" sz="3200" spc="-1" strike="noStrike">
                <a:latin typeface="Arial"/>
              </a:rPr>
              <a:t>    </a:t>
            </a:r>
            <a:r>
              <a:rPr b="0" lang="pt-BR" sz="4400" spc="-1" strike="noStrike">
                <a:latin typeface="Arial"/>
              </a:rPr>
              <a:t>*</a:t>
            </a:r>
            <a:r>
              <a:rPr b="0" lang="pt-BR" sz="3200" spc="-1" strike="noStrike">
                <a:latin typeface="Arial"/>
              </a:rPr>
              <a:t>Bastante seguro.</a:t>
            </a:r>
            <a:endParaRPr b="0" lang="pt-BR" sz="3200" spc="-1" strike="noStrike">
              <a:latin typeface="Arial"/>
            </a:endParaRPr>
          </a:p>
          <a:p>
            <a:pPr algn="ctr">
              <a:buNone/>
            </a:pPr>
            <a:r>
              <a:rPr b="0" lang="pt-BR" sz="3200" spc="-1" strike="noStrike">
                <a:latin typeface="Arial"/>
              </a:rPr>
              <a:t>    </a:t>
            </a:r>
            <a:r>
              <a:rPr b="0" lang="pt-BR" sz="4400" spc="-1" strike="noStrike">
                <a:latin typeface="Arial"/>
              </a:rPr>
              <a:t>*</a:t>
            </a:r>
            <a:r>
              <a:rPr b="0" lang="pt-BR" sz="3200" spc="-1" strike="noStrike">
                <a:latin typeface="Arial"/>
              </a:rPr>
              <a:t>Funciona em computadores simples.</a:t>
            </a:r>
            <a:endParaRPr b="0" lang="pt-BR" sz="3200" spc="-1" strike="noStrike">
              <a:latin typeface="Arial"/>
            </a:endParaRPr>
          </a:p>
          <a:p>
            <a:pPr algn="ctr">
              <a:buNone/>
            </a:pPr>
            <a:r>
              <a:rPr b="0" lang="pt-BR" sz="3200" spc="-1" strike="noStrike">
                <a:latin typeface="Arial"/>
              </a:rPr>
              <a:t>    </a:t>
            </a:r>
            <a:r>
              <a:rPr b="0" lang="pt-BR" sz="3200" spc="-1" strike="noStrike">
                <a:latin typeface="Arial"/>
              </a:rPr>
              <a:t>Comunidade muito ativa.</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
          <p:cNvSpPr txBox="1"/>
          <p:nvPr/>
        </p:nvSpPr>
        <p:spPr>
          <a:xfrm>
            <a:off x="3780000" y="1800000"/>
            <a:ext cx="7380000" cy="2880000"/>
          </a:xfrm>
          <a:prstGeom prst="rect">
            <a:avLst/>
          </a:prstGeom>
          <a:noFill/>
          <a:ln w="0">
            <a:noFill/>
          </a:ln>
        </p:spPr>
        <p:txBody>
          <a:bodyPr lIns="90000" rIns="90000" tIns="45000" bIns="45000" anchor="t">
            <a:noAutofit/>
          </a:bodyPr>
          <a:p>
            <a:pPr algn="just">
              <a:buNone/>
            </a:pPr>
            <a:r>
              <a:rPr b="1" lang="pt-BR" sz="4800" spc="-1" strike="noStrike">
                <a:latin typeface="Noto Sans"/>
              </a:rPr>
              <a:t>FIM! :)</a:t>
            </a:r>
            <a:endParaRPr b="0" lang="pt-BR" sz="4800" spc="-1" strike="noStrike">
              <a:latin typeface="Arial"/>
            </a:endParaRPr>
          </a:p>
          <a:p>
            <a:pPr algn="just">
              <a:buNone/>
            </a:pPr>
            <a:endParaRPr b="0" lang="pt-BR" sz="4800" spc="-1" strike="noStrike">
              <a:latin typeface="Arial"/>
            </a:endParaRPr>
          </a:p>
        </p:txBody>
      </p:sp>
      <p:sp>
        <p:nvSpPr>
          <p:cNvPr id="536" name=""/>
          <p:cNvSpPr txBox="1"/>
          <p:nvPr/>
        </p:nvSpPr>
        <p:spPr>
          <a:xfrm>
            <a:off x="7315200" y="4629240"/>
            <a:ext cx="2377440" cy="626760"/>
          </a:xfrm>
          <a:prstGeom prst="rect">
            <a:avLst/>
          </a:prstGeom>
          <a:noFill/>
          <a:ln w="0">
            <a:noFill/>
          </a:ln>
        </p:spPr>
        <p:txBody>
          <a:bodyPr lIns="90000" rIns="90000" tIns="45000" bIns="45000" anchor="t">
            <a:noAutofit/>
          </a:bodyPr>
          <a:p>
            <a:r>
              <a:rPr b="0" lang="pt-BR" sz="1300" spc="-1" strike="noStrike">
                <a:latin typeface="Noto Sans"/>
              </a:rPr>
              <a:t>Pedro Francisco da F.O Alves</a:t>
            </a:r>
            <a:endParaRPr b="0" lang="pt-BR" sz="1300" spc="-1" strike="noStrike">
              <a:latin typeface="Arial"/>
            </a:endParaRPr>
          </a:p>
          <a:p>
            <a:pPr>
              <a:lnSpc>
                <a:spcPct val="100000"/>
              </a:lnSpc>
              <a:buNone/>
            </a:pPr>
            <a:r>
              <a:rPr b="0" lang="pt-BR" sz="1050" spc="-1" strike="noStrike">
                <a:latin typeface="Noto Sans"/>
              </a:rPr>
              <a:t>25,Abril. 2024</a:t>
            </a:r>
            <a:endParaRPr b="0" lang="pt-BR" sz="1050" spc="-1" strike="noStrike">
              <a:latin typeface="Arial"/>
            </a:endParaRPr>
          </a:p>
        </p:txBody>
      </p:sp>
      <p:pic>
        <p:nvPicPr>
          <p:cNvPr id="537" name="" descr=""/>
          <p:cNvPicPr/>
          <p:nvPr/>
        </p:nvPicPr>
        <p:blipFill>
          <a:blip r:embed="rId1"/>
          <a:stretch/>
        </p:blipFill>
        <p:spPr>
          <a:xfrm>
            <a:off x="182880" y="5198400"/>
            <a:ext cx="1371600" cy="300960"/>
          </a:xfrm>
          <a:prstGeom prst="rect">
            <a:avLst/>
          </a:prstGeom>
          <a:ln w="0">
            <a:noFill/>
          </a:ln>
        </p:spPr>
      </p:pic>
      <p:sp>
        <p:nvSpPr>
          <p:cNvPr id="538" name=""/>
          <p:cNvSpPr/>
          <p:nvPr/>
        </p:nvSpPr>
        <p:spPr>
          <a:xfrm>
            <a:off x="7132320" y="4375440"/>
            <a:ext cx="0" cy="1005840"/>
          </a:xfrm>
          <a:prstGeom prst="line">
            <a:avLst/>
          </a:prstGeom>
          <a:ln w="54720">
            <a:solidFill>
              <a:srgbClr val="999999"/>
            </a:solidFill>
            <a:round/>
          </a:ln>
        </p:spPr>
        <p:style>
          <a:lnRef idx="0"/>
          <a:fillRef idx="0"/>
          <a:effectRef idx="0"/>
          <a:fontRef idx="minor"/>
        </p:style>
      </p:sp>
      <p:pic>
        <p:nvPicPr>
          <p:cNvPr id="539" name="" descr=""/>
          <p:cNvPicPr/>
          <p:nvPr/>
        </p:nvPicPr>
        <p:blipFill>
          <a:blip r:embed="rId2"/>
          <a:stretch/>
        </p:blipFill>
        <p:spPr>
          <a:xfrm>
            <a:off x="9900000" y="-2835000"/>
            <a:ext cx="3960000" cy="1908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2024-04-25T09:30:47Z</dcterms:created>
  <dc:creator/>
  <dc:description/>
  <dc:language>pt-BR</dc:language>
  <cp:lastModifiedBy/>
  <dcterms:modified xsi:type="dcterms:W3CDTF">2024-04-25T10:31:47Z</dcterms:modified>
  <cp:revision>2</cp:revision>
  <dc:subject/>
  <dc:title>Grey Elegant</dc:title>
</cp:coreProperties>
</file>