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8ddcb8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8ddcb8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afa50a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afa50a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8df50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8df50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8df50a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8df50a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8df50a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8df50a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c66ac7bf_1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c66ac7bf_1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8df50a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8df50a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afa50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afa50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afa50a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afa50a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afa50a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afa50a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Proyecto: Bubble Shooter Uno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encontraron dificultades con las animación de objetos en pantalla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se cumplieron los objetivos planteados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desarrolló una arquitectura sólida para el proyecto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posible extender el proyecto con nuevos comandos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Implementar el videojuego Bubble Shooter y un control específico para el mismo.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Motivación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Los videojuegos de tipo arcade han sido una de las clasificaciones más populares, debido a la experiencia que brindan al jugarlos. Una de las limitaciones de estos videojuegos son su tamaño y peso, por lo que</a:t>
            </a:r>
            <a:r>
              <a:rPr lang="es"/>
              <a:t> se plantea crear un control de videojuegos tipo arcade portátil, el cual podrá conectarse por USB a cualquier PC y utilizarse en el videojuego Bubble Shooter, que también se implementará durante el proyecto.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Bubble Shooter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Bubble Shooter es un videojuego que consiste en lanzar burbujas de distintos colores desde un cañón, que puede ser rotado hasta 180°. Las burbujas rebotan por las paredes hasta llegar al techo del escenario, o bien, al chocar con otras burbujas. Al colocar 3 o más burbujas del mismo color de forma contigua, estas desaparecen y el jugador acumula puntos. El juego termina cuando las burbujas llenan la mitad del escenario de juego.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163" y="1318638"/>
            <a:ext cx="3133725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924" y="1972747"/>
            <a:ext cx="4063074" cy="16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Materiales necesarios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 PC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 Arduino Uno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 placa base Grove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 sensor de rotación de ángulo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 botón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 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2 cables Grove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del proyecto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853850"/>
            <a:ext cx="62674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Sketch de Arduino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550" y="637675"/>
            <a:ext cx="2736175" cy="443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Videojuego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067" y="0"/>
            <a:ext cx="31344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