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9" r:id="rId2"/>
    <p:sldId id="261" r:id="rId3"/>
    <p:sldId id="260" r:id="rId4"/>
    <p:sldId id="262" r:id="rId5"/>
    <p:sldId id="263" r:id="rId6"/>
    <p:sldId id="264" r:id="rId7"/>
  </p:sldIdLst>
  <p:sldSz cx="3657600" cy="1646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 snapToObjects="1">
      <p:cViewPr>
        <p:scale>
          <a:sx n="267" d="100"/>
          <a:sy n="267" d="100"/>
        </p:scale>
        <p:origin x="1104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9419"/>
            <a:ext cx="2743200" cy="573135"/>
          </a:xfrm>
        </p:spPr>
        <p:txBody>
          <a:bodyPr anchor="b"/>
          <a:lstStyle>
            <a:lvl1pPr algn="ctr"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864656"/>
            <a:ext cx="2743200" cy="397460"/>
          </a:xfrm>
        </p:spPr>
        <p:txBody>
          <a:bodyPr/>
          <a:lstStyle>
            <a:lvl1pPr marL="0" indent="0" algn="ctr">
              <a:buNone/>
              <a:defRPr sz="576"/>
            </a:lvl1pPr>
            <a:lvl2pPr marL="109728" indent="0" algn="ctr">
              <a:buNone/>
              <a:defRPr sz="480"/>
            </a:lvl2pPr>
            <a:lvl3pPr marL="219456" indent="0" algn="ctr">
              <a:buNone/>
              <a:defRPr sz="432"/>
            </a:lvl3pPr>
            <a:lvl4pPr marL="329184" indent="0" algn="ctr">
              <a:buNone/>
              <a:defRPr sz="384"/>
            </a:lvl4pPr>
            <a:lvl5pPr marL="438912" indent="0" algn="ctr">
              <a:buNone/>
              <a:defRPr sz="384"/>
            </a:lvl5pPr>
            <a:lvl6pPr marL="548640" indent="0" algn="ctr">
              <a:buNone/>
              <a:defRPr sz="384"/>
            </a:lvl6pPr>
            <a:lvl7pPr marL="658368" indent="0" algn="ctr">
              <a:buNone/>
              <a:defRPr sz="384"/>
            </a:lvl7pPr>
            <a:lvl8pPr marL="768096" indent="0" algn="ctr">
              <a:buNone/>
              <a:defRPr sz="384"/>
            </a:lvl8pPr>
            <a:lvl9pPr marL="877824" indent="0" algn="ctr">
              <a:buNone/>
              <a:defRPr sz="3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87647"/>
            <a:ext cx="788670" cy="13951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87647"/>
            <a:ext cx="2320290" cy="13951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3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10417"/>
            <a:ext cx="3154680" cy="684789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101684"/>
            <a:ext cx="3154680" cy="360114"/>
          </a:xfrm>
        </p:spPr>
        <p:txBody>
          <a:bodyPr/>
          <a:lstStyle>
            <a:lvl1pPr marL="0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1pPr>
            <a:lvl2pPr marL="109728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19456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3pPr>
            <a:lvl4pPr marL="32918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4pPr>
            <a:lvl5pPr marL="438912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5pPr>
            <a:lvl6pPr marL="54864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6pPr>
            <a:lvl7pPr marL="658368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7pPr>
            <a:lvl8pPr marL="768096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8pPr>
            <a:lvl9pPr marL="87782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05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38235"/>
            <a:ext cx="1554480" cy="1044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38235"/>
            <a:ext cx="1554480" cy="1044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6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87647"/>
            <a:ext cx="3154680" cy="318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03557"/>
            <a:ext cx="1547336" cy="197777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01334"/>
            <a:ext cx="1547336" cy="88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03557"/>
            <a:ext cx="1554956" cy="197777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01334"/>
            <a:ext cx="1554956" cy="88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14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1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28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09749"/>
            <a:ext cx="1179671" cy="384122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37028"/>
            <a:ext cx="1851660" cy="1169896"/>
          </a:xfrm>
        </p:spPr>
        <p:txBody>
          <a:bodyPr/>
          <a:lstStyle>
            <a:lvl1pPr>
              <a:defRPr sz="768"/>
            </a:lvl1pPr>
            <a:lvl2pPr>
              <a:defRPr sz="672"/>
            </a:lvl2pPr>
            <a:lvl3pPr>
              <a:defRPr sz="576"/>
            </a:lvl3pPr>
            <a:lvl4pPr>
              <a:defRPr sz="480"/>
            </a:lvl4pPr>
            <a:lvl5pPr>
              <a:defRPr sz="480"/>
            </a:lvl5pPr>
            <a:lvl6pPr>
              <a:defRPr sz="480"/>
            </a:lvl6pPr>
            <a:lvl7pPr>
              <a:defRPr sz="480"/>
            </a:lvl7pPr>
            <a:lvl8pPr>
              <a:defRPr sz="480"/>
            </a:lvl8pPr>
            <a:lvl9pPr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493871"/>
            <a:ext cx="1179671" cy="914958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09749"/>
            <a:ext cx="1179671" cy="384122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37028"/>
            <a:ext cx="1851660" cy="1169896"/>
          </a:xfrm>
        </p:spPr>
        <p:txBody>
          <a:bodyPr anchor="t"/>
          <a:lstStyle>
            <a:lvl1pPr marL="0" indent="0">
              <a:buNone/>
              <a:defRPr sz="768"/>
            </a:lvl1pPr>
            <a:lvl2pPr marL="109728" indent="0">
              <a:buNone/>
              <a:defRPr sz="672"/>
            </a:lvl2pPr>
            <a:lvl3pPr marL="219456" indent="0">
              <a:buNone/>
              <a:defRPr sz="576"/>
            </a:lvl3pPr>
            <a:lvl4pPr marL="329184" indent="0">
              <a:buNone/>
              <a:defRPr sz="480"/>
            </a:lvl4pPr>
            <a:lvl5pPr marL="438912" indent="0">
              <a:buNone/>
              <a:defRPr sz="480"/>
            </a:lvl5pPr>
            <a:lvl6pPr marL="548640" indent="0">
              <a:buNone/>
              <a:defRPr sz="480"/>
            </a:lvl6pPr>
            <a:lvl7pPr marL="658368" indent="0">
              <a:buNone/>
              <a:defRPr sz="480"/>
            </a:lvl7pPr>
            <a:lvl8pPr marL="768096" indent="0">
              <a:buNone/>
              <a:defRPr sz="480"/>
            </a:lvl8pPr>
            <a:lvl9pPr marL="877824" indent="0">
              <a:buNone/>
              <a:defRPr sz="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493871"/>
            <a:ext cx="1179671" cy="914958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87647"/>
            <a:ext cx="3154680" cy="318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38235"/>
            <a:ext cx="3154680" cy="104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525819"/>
            <a:ext cx="82296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525819"/>
            <a:ext cx="123444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525819"/>
            <a:ext cx="82296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8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219456" rtl="0" eaLnBrk="1" latinLnBrk="0" hangingPunct="1">
        <a:lnSpc>
          <a:spcPct val="90000"/>
        </a:lnSpc>
        <a:spcBef>
          <a:spcPct val="0"/>
        </a:spcBef>
        <a:buNone/>
        <a:defRPr sz="1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" indent="-54864" algn="l" defTabSz="219456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925E1B-503C-0E41-9CDE-7E771C50E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5" t="4183" r="66307" b="64894"/>
          <a:stretch/>
        </p:blipFill>
        <p:spPr>
          <a:xfrm>
            <a:off x="228600" y="27868"/>
            <a:ext cx="3200400" cy="15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0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925E1B-503C-0E41-9CDE-7E771C50E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06" t="4017" r="33906" b="65060"/>
          <a:stretch/>
        </p:blipFill>
        <p:spPr>
          <a:xfrm>
            <a:off x="228600" y="27868"/>
            <a:ext cx="3200400" cy="15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4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925E1B-503C-0E41-9CDE-7E771C50E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5" t="35245" r="66307" b="33832"/>
          <a:stretch/>
        </p:blipFill>
        <p:spPr>
          <a:xfrm>
            <a:off x="228600" y="27868"/>
            <a:ext cx="3200400" cy="15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0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925E1B-503C-0E41-9CDE-7E771C50E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17" t="35161" r="17795" b="33916"/>
          <a:stretch/>
        </p:blipFill>
        <p:spPr>
          <a:xfrm>
            <a:off x="228600" y="27868"/>
            <a:ext cx="3200400" cy="15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6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925E1B-503C-0E41-9CDE-7E771C50E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06" t="66472" r="33906" b="2605"/>
          <a:stretch/>
        </p:blipFill>
        <p:spPr>
          <a:xfrm>
            <a:off x="228600" y="27868"/>
            <a:ext cx="3200400" cy="15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91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925E1B-503C-0E41-9CDE-7E771C50E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00" t="66473" r="1812" b="2604"/>
          <a:stretch/>
        </p:blipFill>
        <p:spPr>
          <a:xfrm>
            <a:off x="228600" y="27869"/>
            <a:ext cx="3200400" cy="15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85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0</Words>
  <Application>Microsoft Macintosh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M Maravilha-morgado</dc:creator>
  <cp:lastModifiedBy>Pedro M Maravilha-morgado</cp:lastModifiedBy>
  <cp:revision>1</cp:revision>
  <dcterms:created xsi:type="dcterms:W3CDTF">2022-03-28T12:41:27Z</dcterms:created>
  <dcterms:modified xsi:type="dcterms:W3CDTF">2022-03-28T14:02:11Z</dcterms:modified>
</cp:coreProperties>
</file>