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</p:sldIdLst>
  <p:sldSz cx="3657600" cy="164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5"/>
    <p:restoredTop sz="96344"/>
  </p:normalViewPr>
  <p:slideViewPr>
    <p:cSldViewPr snapToGrid="0" snapToObjects="1">
      <p:cViewPr>
        <p:scale>
          <a:sx n="133" d="100"/>
          <a:sy n="133" d="100"/>
        </p:scale>
        <p:origin x="1480" y="2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9419"/>
            <a:ext cx="2743200" cy="573135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64656"/>
            <a:ext cx="2743200" cy="397460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87647"/>
            <a:ext cx="788670" cy="1395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87647"/>
            <a:ext cx="2320290" cy="13951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10417"/>
            <a:ext cx="3154680" cy="684789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101684"/>
            <a:ext cx="3154680" cy="360114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38235"/>
            <a:ext cx="1554480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38235"/>
            <a:ext cx="1554480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87647"/>
            <a:ext cx="3154680" cy="318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03557"/>
            <a:ext cx="154733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01334"/>
            <a:ext cx="1547336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03557"/>
            <a:ext cx="155495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01334"/>
            <a:ext cx="1554956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37028"/>
            <a:ext cx="1851660" cy="1169896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37028"/>
            <a:ext cx="1851660" cy="1169896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87647"/>
            <a:ext cx="3154680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38235"/>
            <a:ext cx="3154680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525819"/>
            <a:ext cx="123444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ACB1D5-2E66-8243-892F-69216FB0E8F3}"/>
              </a:ext>
            </a:extLst>
          </p:cNvPr>
          <p:cNvSpPr txBox="1"/>
          <p:nvPr/>
        </p:nvSpPr>
        <p:spPr>
          <a:xfrm>
            <a:off x="1028742" y="-3359"/>
            <a:ext cx="16001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Helvetica Neue" panose="02000503000000020004" pitchFamily="2" charset="0"/>
              </a:rPr>
              <a:t>Continuous SSL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9BD8679-A669-E440-9FCB-E5EA81BA3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" t="28652" r="70" b="26525"/>
          <a:stretch/>
        </p:blipFill>
        <p:spPr bwMode="auto">
          <a:xfrm>
            <a:off x="167293" y="347962"/>
            <a:ext cx="3323014" cy="95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FC38D6-38C8-AC43-9724-BD643C92D603}"/>
              </a:ext>
            </a:extLst>
          </p:cNvPr>
          <p:cNvSpPr txBox="1"/>
          <p:nvPr/>
        </p:nvSpPr>
        <p:spPr>
          <a:xfrm>
            <a:off x="705395" y="1341821"/>
            <a:ext cx="2246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Helvetica Neue" panose="02000503000000020004" pitchFamily="2" charset="0"/>
              </a:rPr>
              <a:t>1) Infinite data sources</a:t>
            </a:r>
          </a:p>
        </p:txBody>
      </p:sp>
    </p:spTree>
    <p:extLst>
      <p:ext uri="{BB962C8B-B14F-4D97-AF65-F5344CB8AC3E}">
        <p14:creationId xmlns:p14="http://schemas.microsoft.com/office/powerpoint/2010/main" val="288886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85C25C-12F8-EC49-8552-98167BAE31FD}"/>
              </a:ext>
            </a:extLst>
          </p:cNvPr>
          <p:cNvGrpSpPr/>
          <p:nvPr/>
        </p:nvGrpSpPr>
        <p:grpSpPr>
          <a:xfrm>
            <a:off x="705395" y="-3359"/>
            <a:ext cx="2246810" cy="1652957"/>
            <a:chOff x="602045" y="0"/>
            <a:chExt cx="2246810" cy="16529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ACB1D5-2E66-8243-892F-69216FB0E8F3}"/>
                </a:ext>
              </a:extLst>
            </p:cNvPr>
            <p:cNvSpPr txBox="1"/>
            <p:nvPr/>
          </p:nvSpPr>
          <p:spPr>
            <a:xfrm>
              <a:off x="925392" y="0"/>
              <a:ext cx="160011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Helvetica Neue" panose="02000503000000020004" pitchFamily="2" charset="0"/>
                </a:rPr>
                <a:t>Continuous SSL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FC38D6-38C8-AC43-9724-BD643C92D603}"/>
                </a:ext>
              </a:extLst>
            </p:cNvPr>
            <p:cNvSpPr txBox="1"/>
            <p:nvPr/>
          </p:nvSpPr>
          <p:spPr>
            <a:xfrm>
              <a:off x="602045" y="1345180"/>
              <a:ext cx="2246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Source Sans Pro" panose="020B0503030403020204" pitchFamily="34" charset="0"/>
                  <a:ea typeface="Source Sans Pro" panose="020B0503030403020204" pitchFamily="34" charset="0"/>
                  <a:cs typeface="Helvetica Neue" panose="02000503000000020004" pitchFamily="2" charset="0"/>
                </a:rPr>
                <a:t>2) Correlated non-IID 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7C821-22D7-9D46-AAF5-0FF699C25BE3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" y="422840"/>
            <a:ext cx="3474720" cy="800559"/>
            <a:chOff x="5961274" y="3034404"/>
            <a:chExt cx="4762618" cy="10972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ADA09A-B11B-4845-916F-B0A813A3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1274" y="3037153"/>
              <a:ext cx="1557884" cy="109178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562CBA-17F1-1545-828A-CC5C572A5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09"/>
            <a:stretch/>
          </p:blipFill>
          <p:spPr>
            <a:xfrm>
              <a:off x="7563643" y="3039076"/>
              <a:ext cx="1557884" cy="108793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F7B411-FB3A-6144-85B6-EAD49DB87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406"/>
            <a:stretch/>
          </p:blipFill>
          <p:spPr>
            <a:xfrm>
              <a:off x="9166010" y="3034404"/>
              <a:ext cx="1557882" cy="109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67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85C25C-12F8-EC49-8552-98167BAE31FD}"/>
              </a:ext>
            </a:extLst>
          </p:cNvPr>
          <p:cNvGrpSpPr/>
          <p:nvPr/>
        </p:nvGrpSpPr>
        <p:grpSpPr>
          <a:xfrm>
            <a:off x="705395" y="-3359"/>
            <a:ext cx="2246810" cy="1652957"/>
            <a:chOff x="602045" y="0"/>
            <a:chExt cx="2246810" cy="16529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ACB1D5-2E66-8243-892F-69216FB0E8F3}"/>
                </a:ext>
              </a:extLst>
            </p:cNvPr>
            <p:cNvSpPr txBox="1"/>
            <p:nvPr/>
          </p:nvSpPr>
          <p:spPr>
            <a:xfrm>
              <a:off x="925392" y="0"/>
              <a:ext cx="160011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Helvetica Neue" panose="02000503000000020004" pitchFamily="2" charset="0"/>
                </a:rPr>
                <a:t>Continuous SSL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FC38D6-38C8-AC43-9724-BD643C92D603}"/>
                </a:ext>
              </a:extLst>
            </p:cNvPr>
            <p:cNvSpPr txBox="1"/>
            <p:nvPr/>
          </p:nvSpPr>
          <p:spPr>
            <a:xfrm>
              <a:off x="602045" y="1345180"/>
              <a:ext cx="2246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Source Sans Pro" panose="020B0503030403020204" pitchFamily="34" charset="0"/>
                  <a:ea typeface="Source Sans Pro" panose="020B0503030403020204" pitchFamily="34" charset="0"/>
                  <a:cs typeface="Helvetica Neue" panose="02000503000000020004" pitchFamily="2" charset="0"/>
                </a:rPr>
                <a:t>2) Non-stationary semantics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54E6A8-FC1A-CE49-8BD4-D54BDA49900B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" y="356004"/>
            <a:ext cx="3474720" cy="934230"/>
            <a:chOff x="6196191" y="4588609"/>
            <a:chExt cx="4421256" cy="136630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42D11F-D54F-2749-B4F9-2D6973F60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0622" y="4781488"/>
              <a:ext cx="0" cy="1173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C4AF06-3877-5446-9D44-F8BECD755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9022" y="5846925"/>
              <a:ext cx="123429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84D348-82A5-8148-B3C2-E9B9A53F78F0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307791" y="4781488"/>
              <a:ext cx="0" cy="1173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0FEEE9-31E1-2245-8342-99A7FCEAAD4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196191" y="5846925"/>
              <a:ext cx="12344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BC86E9-8692-8349-9770-1F3B66E9F76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7781097" y="4772577"/>
              <a:ext cx="0" cy="1173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7AF7350-D527-7141-AC9D-6CE80D39143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7669497" y="5838014"/>
              <a:ext cx="12344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c 19" descr="Convertible with solid fill">
              <a:extLst>
                <a:ext uri="{FF2B5EF4-FFF2-40B4-BE49-F238E27FC236}">
                  <a16:creationId xmlns:a16="http://schemas.microsoft.com/office/drawing/2014/main" id="{01A98A3D-B2AD-3148-B601-F04098CFE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9880" y="4618129"/>
              <a:ext cx="430784" cy="731520"/>
            </a:xfrm>
            <a:prstGeom prst="rect">
              <a:avLst/>
            </a:prstGeom>
          </p:spPr>
        </p:pic>
        <p:pic>
          <p:nvPicPr>
            <p:cNvPr id="21" name="Graphic 20" descr="Convertible with solid fill">
              <a:extLst>
                <a:ext uri="{FF2B5EF4-FFF2-40B4-BE49-F238E27FC236}">
                  <a16:creationId xmlns:a16="http://schemas.microsoft.com/office/drawing/2014/main" id="{5D11AA49-E44F-1243-AB56-C19647CB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9867" y="5197315"/>
              <a:ext cx="430784" cy="731520"/>
            </a:xfrm>
            <a:prstGeom prst="rect">
              <a:avLst/>
            </a:prstGeom>
          </p:spPr>
        </p:pic>
        <p:pic>
          <p:nvPicPr>
            <p:cNvPr id="22" name="Graphic 21" descr="Puppy with solid fill">
              <a:extLst>
                <a:ext uri="{FF2B5EF4-FFF2-40B4-BE49-F238E27FC236}">
                  <a16:creationId xmlns:a16="http://schemas.microsoft.com/office/drawing/2014/main" id="{7ABF7F40-2E14-6449-B16C-6C2B38D19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0167" y="5382001"/>
              <a:ext cx="548640" cy="548640"/>
            </a:xfrm>
            <a:prstGeom prst="rect">
              <a:avLst/>
            </a:prstGeom>
          </p:spPr>
        </p:pic>
        <p:pic>
          <p:nvPicPr>
            <p:cNvPr id="23" name="Graphic 22" descr="Puppy with solid fill">
              <a:extLst>
                <a:ext uri="{FF2B5EF4-FFF2-40B4-BE49-F238E27FC236}">
                  <a16:creationId xmlns:a16="http://schemas.microsoft.com/office/drawing/2014/main" id="{E9B5B16C-7E51-4544-B756-2B91860EE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68807" y="4878246"/>
              <a:ext cx="548640" cy="548640"/>
            </a:xfrm>
            <a:prstGeom prst="rect">
              <a:avLst/>
            </a:prstGeom>
          </p:spPr>
        </p:pic>
        <p:pic>
          <p:nvPicPr>
            <p:cNvPr id="24" name="Graphic 23" descr="Owl with solid fill">
              <a:extLst>
                <a:ext uri="{FF2B5EF4-FFF2-40B4-BE49-F238E27FC236}">
                  <a16:creationId xmlns:a16="http://schemas.microsoft.com/office/drawing/2014/main" id="{FC34636C-94FE-874B-9718-6869ECA4E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58258" y="4623087"/>
              <a:ext cx="457200" cy="457200"/>
            </a:xfrm>
            <a:prstGeom prst="rect">
              <a:avLst/>
            </a:prstGeom>
          </p:spPr>
        </p:pic>
        <p:pic>
          <p:nvPicPr>
            <p:cNvPr id="25" name="Graphic 24" descr="Owl with solid fill">
              <a:extLst>
                <a:ext uri="{FF2B5EF4-FFF2-40B4-BE49-F238E27FC236}">
                  <a16:creationId xmlns:a16="http://schemas.microsoft.com/office/drawing/2014/main" id="{6955E8F7-4152-684C-BA2D-2EEB96BF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14599" y="4785186"/>
              <a:ext cx="457200" cy="457200"/>
            </a:xfrm>
            <a:prstGeom prst="rect">
              <a:avLst/>
            </a:prstGeom>
          </p:spPr>
        </p:pic>
        <p:pic>
          <p:nvPicPr>
            <p:cNvPr id="26" name="Graphic 25" descr="Cat with solid fill">
              <a:extLst>
                <a:ext uri="{FF2B5EF4-FFF2-40B4-BE49-F238E27FC236}">
                  <a16:creationId xmlns:a16="http://schemas.microsoft.com/office/drawing/2014/main" id="{48F6097B-73A7-3C41-85FE-F9CD8CC60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48880" y="5404484"/>
              <a:ext cx="457200" cy="457200"/>
            </a:xfrm>
            <a:prstGeom prst="rect">
              <a:avLst/>
            </a:prstGeom>
          </p:spPr>
        </p:pic>
        <p:pic>
          <p:nvPicPr>
            <p:cNvPr id="27" name="Graphic 26" descr="Cat with solid fill">
              <a:extLst>
                <a:ext uri="{FF2B5EF4-FFF2-40B4-BE49-F238E27FC236}">
                  <a16:creationId xmlns:a16="http://schemas.microsoft.com/office/drawing/2014/main" id="{FE3D6F46-C9E0-454F-B734-FA201D8A9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07437" y="5381677"/>
              <a:ext cx="457200" cy="457200"/>
            </a:xfrm>
            <a:prstGeom prst="rect">
              <a:avLst/>
            </a:prstGeom>
          </p:spPr>
        </p:pic>
        <p:pic>
          <p:nvPicPr>
            <p:cNvPr id="28" name="Graphic 27" descr="Owl with solid fill">
              <a:extLst>
                <a:ext uri="{FF2B5EF4-FFF2-40B4-BE49-F238E27FC236}">
                  <a16:creationId xmlns:a16="http://schemas.microsoft.com/office/drawing/2014/main" id="{83E81954-D857-3247-A124-C0A5FD1EC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55354" y="4781488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Owl with solid fill">
              <a:extLst>
                <a:ext uri="{FF2B5EF4-FFF2-40B4-BE49-F238E27FC236}">
                  <a16:creationId xmlns:a16="http://schemas.microsoft.com/office/drawing/2014/main" id="{B28E18AC-E73C-A54A-8132-3030DE0D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8732" y="4695366"/>
              <a:ext cx="457200" cy="457200"/>
            </a:xfrm>
            <a:prstGeom prst="rect">
              <a:avLst/>
            </a:prstGeom>
          </p:spPr>
        </p:pic>
        <p:pic>
          <p:nvPicPr>
            <p:cNvPr id="30" name="Graphic 29" descr="Convertible with solid fill">
              <a:extLst>
                <a:ext uri="{FF2B5EF4-FFF2-40B4-BE49-F238E27FC236}">
                  <a16:creationId xmlns:a16="http://schemas.microsoft.com/office/drawing/2014/main" id="{45B846EE-F169-BA49-BC59-74FEF8DC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49347" y="4588609"/>
              <a:ext cx="430784" cy="731520"/>
            </a:xfrm>
            <a:prstGeom prst="rect">
              <a:avLst/>
            </a:prstGeom>
          </p:spPr>
        </p:pic>
        <p:pic>
          <p:nvPicPr>
            <p:cNvPr id="31" name="Graphic 30" descr="Convertible with solid fill">
              <a:extLst>
                <a:ext uri="{FF2B5EF4-FFF2-40B4-BE49-F238E27FC236}">
                  <a16:creationId xmlns:a16="http://schemas.microsoft.com/office/drawing/2014/main" id="{0899E272-CB4B-D84D-AAC1-905A1506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646" y="4777608"/>
              <a:ext cx="430784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3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20</Words>
  <Application>Microsoft Macintosh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 Maravilha-morgado</dc:creator>
  <cp:lastModifiedBy>Pedro M Maravilha-morgado</cp:lastModifiedBy>
  <cp:revision>3</cp:revision>
  <dcterms:created xsi:type="dcterms:W3CDTF">2022-03-28T12:41:27Z</dcterms:created>
  <dcterms:modified xsi:type="dcterms:W3CDTF">2022-03-28T14:49:57Z</dcterms:modified>
</cp:coreProperties>
</file>