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sldIdLst>
    <p:sldId id="257" r:id="rId5"/>
    <p:sldId id="258" r:id="rId6"/>
    <p:sldId id="285" r:id="rId7"/>
    <p:sldId id="279" r:id="rId8"/>
    <p:sldId id="282" r:id="rId9"/>
    <p:sldId id="284" r:id="rId10"/>
    <p:sldId id="283" r:id="rId11"/>
    <p:sldId id="261" r:id="rId12"/>
    <p:sldId id="262" r:id="rId13"/>
    <p:sldId id="267" r:id="rId14"/>
    <p:sldId id="280" r:id="rId15"/>
    <p:sldId id="276" r:id="rId16"/>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Henrique Mendes Pita" initials="PHMP" lastIdx="1" clrIdx="0">
    <p:extLst>
      <p:ext uri="{19B8F6BF-5375-455C-9EA6-DF929625EA0E}">
        <p15:presenceInfo xmlns:p15="http://schemas.microsoft.com/office/powerpoint/2012/main" userId="Pedro Henrique Mendes P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685800" y="1676400"/>
            <a:ext cx="7772400" cy="1828800"/>
          </a:xfrm>
        </p:spPr>
        <p:txBody>
          <a:bodyPr/>
          <a:lstStyle>
            <a:lvl1pPr>
              <a:defRPr/>
            </a:lvl1pPr>
          </a:lstStyle>
          <a:p>
            <a:r>
              <a:rPr lang="en-GB"/>
              <a:t>Clique para editar o estilo do título</a:t>
            </a:r>
          </a:p>
        </p:txBody>
      </p:sp>
      <p:sp>
        <p:nvSpPr>
          <p:cNvPr id="512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GB"/>
              <a:t>Faça clique para editar o estilo do subtítulo do modelo global</a:t>
            </a:r>
          </a:p>
        </p:txBody>
      </p:sp>
      <p:sp>
        <p:nvSpPr>
          <p:cNvPr id="4" name="Rectangle 4">
            <a:extLst>
              <a:ext uri="{FF2B5EF4-FFF2-40B4-BE49-F238E27FC236}">
                <a16:creationId xmlns:a16="http://schemas.microsoft.com/office/drawing/2014/main" id="{69692A30-5A61-47F1-A538-96D5337CE0B3}"/>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AF3535DD-C3E2-4FB0-9C3D-EEDE3CE603F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592AA88C-3B8B-4734-8FB1-B4288C80C133}"/>
              </a:ext>
            </a:extLst>
          </p:cNvPr>
          <p:cNvSpPr>
            <a:spLocks noGrp="1" noChangeArrowheads="1"/>
          </p:cNvSpPr>
          <p:nvPr>
            <p:ph type="sldNum" sz="quarter" idx="12"/>
          </p:nvPr>
        </p:nvSpPr>
        <p:spPr>
          <a:ln/>
        </p:spPr>
        <p:txBody>
          <a:bodyPr/>
          <a:lstStyle>
            <a:lvl1pPr>
              <a:defRPr/>
            </a:lvl1pPr>
          </a:lstStyle>
          <a:p>
            <a:pPr>
              <a:defRPr/>
            </a:pPr>
            <a:fld id="{40643A6C-21E5-426B-86EB-A58D27371945}" type="slidenum">
              <a:rPr lang="en-GB" altLang="pt-PT"/>
              <a:pPr>
                <a:defRPr/>
              </a:pPr>
              <a:t>‹nº›</a:t>
            </a:fld>
            <a:endParaRPr lang="en-GB" altLang="pt-PT"/>
          </a:p>
        </p:txBody>
      </p:sp>
    </p:spTree>
    <p:extLst>
      <p:ext uri="{BB962C8B-B14F-4D97-AF65-F5344CB8AC3E}">
        <p14:creationId xmlns:p14="http://schemas.microsoft.com/office/powerpoint/2010/main" val="204389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a:extLst>
              <a:ext uri="{FF2B5EF4-FFF2-40B4-BE49-F238E27FC236}">
                <a16:creationId xmlns:a16="http://schemas.microsoft.com/office/drawing/2014/main" id="{F0CDA736-6B3F-4743-B13D-54C9DC49E900}"/>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60022181-96ED-421B-9E93-0993E72DB97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24DF91F7-DA21-4058-A6E6-EB93F2274B27}"/>
              </a:ext>
            </a:extLst>
          </p:cNvPr>
          <p:cNvSpPr>
            <a:spLocks noGrp="1" noChangeArrowheads="1"/>
          </p:cNvSpPr>
          <p:nvPr>
            <p:ph type="sldNum" sz="quarter" idx="12"/>
          </p:nvPr>
        </p:nvSpPr>
        <p:spPr>
          <a:ln/>
        </p:spPr>
        <p:txBody>
          <a:bodyPr/>
          <a:lstStyle>
            <a:lvl1pPr>
              <a:defRPr/>
            </a:lvl1pPr>
          </a:lstStyle>
          <a:p>
            <a:pPr>
              <a:defRPr/>
            </a:pPr>
            <a:fld id="{3AE5AB6C-AD1B-4471-86C8-A6856FA0795F}" type="slidenum">
              <a:rPr lang="en-GB" altLang="pt-PT"/>
              <a:pPr>
                <a:defRPr/>
              </a:pPr>
              <a:t>‹nº›</a:t>
            </a:fld>
            <a:endParaRPr lang="en-GB" altLang="pt-PT"/>
          </a:p>
        </p:txBody>
      </p:sp>
    </p:spTree>
    <p:extLst>
      <p:ext uri="{BB962C8B-B14F-4D97-AF65-F5344CB8AC3E}">
        <p14:creationId xmlns:p14="http://schemas.microsoft.com/office/powerpoint/2010/main" val="29270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a:extLst>
              <a:ext uri="{FF2B5EF4-FFF2-40B4-BE49-F238E27FC236}">
                <a16:creationId xmlns:a16="http://schemas.microsoft.com/office/drawing/2014/main" id="{E74AB6F7-B845-41A4-9443-1DC4304941CF}"/>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42401EBC-2587-4716-880E-7FD320FD569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7E3FAE5-8445-44B3-A6B5-DDE0A3569403}"/>
              </a:ext>
            </a:extLst>
          </p:cNvPr>
          <p:cNvSpPr>
            <a:spLocks noGrp="1" noChangeArrowheads="1"/>
          </p:cNvSpPr>
          <p:nvPr>
            <p:ph type="sldNum" sz="quarter" idx="12"/>
          </p:nvPr>
        </p:nvSpPr>
        <p:spPr>
          <a:ln/>
        </p:spPr>
        <p:txBody>
          <a:bodyPr/>
          <a:lstStyle>
            <a:lvl1pPr>
              <a:defRPr/>
            </a:lvl1pPr>
          </a:lstStyle>
          <a:p>
            <a:pPr>
              <a:defRPr/>
            </a:pPr>
            <a:fld id="{89BC53C6-CEE4-47A1-89B7-C6E43D3B6F11}" type="slidenum">
              <a:rPr lang="en-GB" altLang="pt-PT"/>
              <a:pPr>
                <a:defRPr/>
              </a:pPr>
              <a:t>‹nº›</a:t>
            </a:fld>
            <a:endParaRPr lang="en-GB" altLang="pt-PT"/>
          </a:p>
        </p:txBody>
      </p:sp>
    </p:spTree>
    <p:extLst>
      <p:ext uri="{BB962C8B-B14F-4D97-AF65-F5344CB8AC3E}">
        <p14:creationId xmlns:p14="http://schemas.microsoft.com/office/powerpoint/2010/main" val="125175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a:extLst>
              <a:ext uri="{FF2B5EF4-FFF2-40B4-BE49-F238E27FC236}">
                <a16:creationId xmlns:a16="http://schemas.microsoft.com/office/drawing/2014/main" id="{472FAE3D-B30A-43B1-A11C-AAD5C880C4E1}"/>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75DAA2EE-6407-4AFE-B382-AB97ADF0680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0293A5E9-DEF4-42B1-AF30-E0FD161C122F}"/>
              </a:ext>
            </a:extLst>
          </p:cNvPr>
          <p:cNvSpPr>
            <a:spLocks noGrp="1" noChangeArrowheads="1"/>
          </p:cNvSpPr>
          <p:nvPr>
            <p:ph type="sldNum" sz="quarter" idx="12"/>
          </p:nvPr>
        </p:nvSpPr>
        <p:spPr>
          <a:ln/>
        </p:spPr>
        <p:txBody>
          <a:bodyPr/>
          <a:lstStyle>
            <a:lvl1pPr>
              <a:defRPr/>
            </a:lvl1pPr>
          </a:lstStyle>
          <a:p>
            <a:pPr>
              <a:defRPr/>
            </a:pPr>
            <a:fld id="{C8F9682D-A520-4B20-833F-8FF6C7A8B66D}" type="slidenum">
              <a:rPr lang="en-GB" altLang="pt-PT"/>
              <a:pPr>
                <a:defRPr/>
              </a:pPr>
              <a:t>‹nº›</a:t>
            </a:fld>
            <a:endParaRPr lang="en-GB" altLang="pt-PT"/>
          </a:p>
        </p:txBody>
      </p:sp>
    </p:spTree>
    <p:extLst>
      <p:ext uri="{BB962C8B-B14F-4D97-AF65-F5344CB8AC3E}">
        <p14:creationId xmlns:p14="http://schemas.microsoft.com/office/powerpoint/2010/main" val="13931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P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0E4265B-4E9D-4400-810E-65882716BBC3}"/>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77DA9CFC-6AED-4B37-9E1D-CA2FFE92DA7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BB36F40-9907-4112-BD5A-2E47A9A6C48E}"/>
              </a:ext>
            </a:extLst>
          </p:cNvPr>
          <p:cNvSpPr>
            <a:spLocks noGrp="1" noChangeArrowheads="1"/>
          </p:cNvSpPr>
          <p:nvPr>
            <p:ph type="sldNum" sz="quarter" idx="12"/>
          </p:nvPr>
        </p:nvSpPr>
        <p:spPr>
          <a:ln/>
        </p:spPr>
        <p:txBody>
          <a:bodyPr/>
          <a:lstStyle>
            <a:lvl1pPr>
              <a:defRPr/>
            </a:lvl1pPr>
          </a:lstStyle>
          <a:p>
            <a:pPr>
              <a:defRPr/>
            </a:pPr>
            <a:fld id="{6F87E1F3-7C52-45F1-A28E-B504F55D3A92}" type="slidenum">
              <a:rPr lang="en-GB" altLang="pt-PT"/>
              <a:pPr>
                <a:defRPr/>
              </a:pPr>
              <a:t>‹nº›</a:t>
            </a:fld>
            <a:endParaRPr lang="en-GB" altLang="pt-PT"/>
          </a:p>
        </p:txBody>
      </p:sp>
    </p:spTree>
    <p:extLst>
      <p:ext uri="{BB962C8B-B14F-4D97-AF65-F5344CB8AC3E}">
        <p14:creationId xmlns:p14="http://schemas.microsoft.com/office/powerpoint/2010/main" val="330927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Rectangle 4">
            <a:extLst>
              <a:ext uri="{FF2B5EF4-FFF2-40B4-BE49-F238E27FC236}">
                <a16:creationId xmlns:a16="http://schemas.microsoft.com/office/drawing/2014/main" id="{EAF22078-3C03-4117-8F3A-F68E96B5CA04}"/>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12B5E3DF-A7C9-4E76-9C46-86E5DB77CF6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21C33F3-B4FC-44AE-A43D-7525AC73F477}"/>
              </a:ext>
            </a:extLst>
          </p:cNvPr>
          <p:cNvSpPr>
            <a:spLocks noGrp="1" noChangeArrowheads="1"/>
          </p:cNvSpPr>
          <p:nvPr>
            <p:ph type="sldNum" sz="quarter" idx="12"/>
          </p:nvPr>
        </p:nvSpPr>
        <p:spPr>
          <a:ln/>
        </p:spPr>
        <p:txBody>
          <a:bodyPr/>
          <a:lstStyle>
            <a:lvl1pPr>
              <a:defRPr/>
            </a:lvl1pPr>
          </a:lstStyle>
          <a:p>
            <a:pPr>
              <a:defRPr/>
            </a:pPr>
            <a:fld id="{9B4377C3-A846-4C24-8A01-D7B2602FD2EB}" type="slidenum">
              <a:rPr lang="en-GB" altLang="pt-PT"/>
              <a:pPr>
                <a:defRPr/>
              </a:pPr>
              <a:t>‹nº›</a:t>
            </a:fld>
            <a:endParaRPr lang="en-GB" altLang="pt-PT"/>
          </a:p>
        </p:txBody>
      </p:sp>
    </p:spTree>
    <p:extLst>
      <p:ext uri="{BB962C8B-B14F-4D97-AF65-F5344CB8AC3E}">
        <p14:creationId xmlns:p14="http://schemas.microsoft.com/office/powerpoint/2010/main" val="15405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Rectangle 4">
            <a:extLst>
              <a:ext uri="{FF2B5EF4-FFF2-40B4-BE49-F238E27FC236}">
                <a16:creationId xmlns:a16="http://schemas.microsoft.com/office/drawing/2014/main" id="{0A01ED0B-8FDC-4A69-B7D7-1C7B343607EA}"/>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0349B9F7-3FE0-4B5D-826C-D72910A8FE2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91382FBF-A10B-4FD8-8FA6-CE8A77917BEE}"/>
              </a:ext>
            </a:extLst>
          </p:cNvPr>
          <p:cNvSpPr>
            <a:spLocks noGrp="1" noChangeArrowheads="1"/>
          </p:cNvSpPr>
          <p:nvPr>
            <p:ph type="sldNum" sz="quarter" idx="12"/>
          </p:nvPr>
        </p:nvSpPr>
        <p:spPr>
          <a:ln/>
        </p:spPr>
        <p:txBody>
          <a:bodyPr/>
          <a:lstStyle>
            <a:lvl1pPr>
              <a:defRPr/>
            </a:lvl1pPr>
          </a:lstStyle>
          <a:p>
            <a:pPr>
              <a:defRPr/>
            </a:pPr>
            <a:fld id="{CE8F79B3-E7C1-4D57-A919-EB13F8B78DEF}" type="slidenum">
              <a:rPr lang="en-GB" altLang="pt-PT"/>
              <a:pPr>
                <a:defRPr/>
              </a:pPr>
              <a:t>‹nº›</a:t>
            </a:fld>
            <a:endParaRPr lang="en-GB" altLang="pt-PT"/>
          </a:p>
        </p:txBody>
      </p:sp>
    </p:spTree>
    <p:extLst>
      <p:ext uri="{BB962C8B-B14F-4D97-AF65-F5344CB8AC3E}">
        <p14:creationId xmlns:p14="http://schemas.microsoft.com/office/powerpoint/2010/main" val="3037497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Rectangle 4">
            <a:extLst>
              <a:ext uri="{FF2B5EF4-FFF2-40B4-BE49-F238E27FC236}">
                <a16:creationId xmlns:a16="http://schemas.microsoft.com/office/drawing/2014/main" id="{95E9F212-08B9-4138-BF4B-FF7F23C36FA4}"/>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5AB49B1D-5472-48FF-A3E3-AFF8B302782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2AF9095C-D79B-43EB-9DAD-B0523EB63D14}"/>
              </a:ext>
            </a:extLst>
          </p:cNvPr>
          <p:cNvSpPr>
            <a:spLocks noGrp="1" noChangeArrowheads="1"/>
          </p:cNvSpPr>
          <p:nvPr>
            <p:ph type="sldNum" sz="quarter" idx="12"/>
          </p:nvPr>
        </p:nvSpPr>
        <p:spPr>
          <a:ln/>
        </p:spPr>
        <p:txBody>
          <a:bodyPr/>
          <a:lstStyle>
            <a:lvl1pPr>
              <a:defRPr/>
            </a:lvl1pPr>
          </a:lstStyle>
          <a:p>
            <a:pPr>
              <a:defRPr/>
            </a:pPr>
            <a:fld id="{54FDFF4E-9F33-4523-B8AF-2375FA915726}" type="slidenum">
              <a:rPr lang="en-GB" altLang="pt-PT"/>
              <a:pPr>
                <a:defRPr/>
              </a:pPr>
              <a:t>‹nº›</a:t>
            </a:fld>
            <a:endParaRPr lang="en-GB" altLang="pt-PT"/>
          </a:p>
        </p:txBody>
      </p:sp>
    </p:spTree>
    <p:extLst>
      <p:ext uri="{BB962C8B-B14F-4D97-AF65-F5344CB8AC3E}">
        <p14:creationId xmlns:p14="http://schemas.microsoft.com/office/powerpoint/2010/main" val="212858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21415EA-AB96-46CF-922B-34B427625B42}"/>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783D56DB-85C1-475C-9900-CAB3B4A3228D}"/>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14C0AEDE-17AE-4DB1-A16D-21D2CE55E128}"/>
              </a:ext>
            </a:extLst>
          </p:cNvPr>
          <p:cNvSpPr>
            <a:spLocks noGrp="1" noChangeArrowheads="1"/>
          </p:cNvSpPr>
          <p:nvPr>
            <p:ph type="sldNum" sz="quarter" idx="12"/>
          </p:nvPr>
        </p:nvSpPr>
        <p:spPr>
          <a:ln/>
        </p:spPr>
        <p:txBody>
          <a:bodyPr/>
          <a:lstStyle>
            <a:lvl1pPr>
              <a:defRPr/>
            </a:lvl1pPr>
          </a:lstStyle>
          <a:p>
            <a:pPr>
              <a:defRPr/>
            </a:pPr>
            <a:fld id="{B16EF5A4-6B40-49A2-AA38-AD200768BCE4}" type="slidenum">
              <a:rPr lang="en-GB" altLang="pt-PT"/>
              <a:pPr>
                <a:defRPr/>
              </a:pPr>
              <a:t>‹nº›</a:t>
            </a:fld>
            <a:endParaRPr lang="en-GB" altLang="pt-PT"/>
          </a:p>
        </p:txBody>
      </p:sp>
    </p:spTree>
    <p:extLst>
      <p:ext uri="{BB962C8B-B14F-4D97-AF65-F5344CB8AC3E}">
        <p14:creationId xmlns:p14="http://schemas.microsoft.com/office/powerpoint/2010/main" val="253576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E0852C0-CFFE-4929-BF88-1A07B190EE01}"/>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7705CDE9-C086-4485-9585-78FFADF1150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7986A44D-EF18-47BB-B28D-C6927806BB04}"/>
              </a:ext>
            </a:extLst>
          </p:cNvPr>
          <p:cNvSpPr>
            <a:spLocks noGrp="1" noChangeArrowheads="1"/>
          </p:cNvSpPr>
          <p:nvPr>
            <p:ph type="sldNum" sz="quarter" idx="12"/>
          </p:nvPr>
        </p:nvSpPr>
        <p:spPr>
          <a:ln/>
        </p:spPr>
        <p:txBody>
          <a:bodyPr/>
          <a:lstStyle>
            <a:lvl1pPr>
              <a:defRPr/>
            </a:lvl1pPr>
          </a:lstStyle>
          <a:p>
            <a:pPr>
              <a:defRPr/>
            </a:pPr>
            <a:fld id="{CEC8ED29-2F84-47FD-8B40-FC2E0DB14240}" type="slidenum">
              <a:rPr lang="en-GB" altLang="pt-PT"/>
              <a:pPr>
                <a:defRPr/>
              </a:pPr>
              <a:t>‹nº›</a:t>
            </a:fld>
            <a:endParaRPr lang="en-GB" altLang="pt-PT"/>
          </a:p>
        </p:txBody>
      </p:sp>
    </p:spTree>
    <p:extLst>
      <p:ext uri="{BB962C8B-B14F-4D97-AF65-F5344CB8AC3E}">
        <p14:creationId xmlns:p14="http://schemas.microsoft.com/office/powerpoint/2010/main" val="83010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A0BA606-7DE1-4FD2-A26C-39013B49D59F}"/>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BAE0C57F-7146-4FCA-9B3F-41E60DB6B86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7A6E15B9-7998-4856-BC1F-939FD39925AC}"/>
              </a:ext>
            </a:extLst>
          </p:cNvPr>
          <p:cNvSpPr>
            <a:spLocks noGrp="1" noChangeArrowheads="1"/>
          </p:cNvSpPr>
          <p:nvPr>
            <p:ph type="sldNum" sz="quarter" idx="12"/>
          </p:nvPr>
        </p:nvSpPr>
        <p:spPr>
          <a:ln/>
        </p:spPr>
        <p:txBody>
          <a:bodyPr/>
          <a:lstStyle>
            <a:lvl1pPr>
              <a:defRPr/>
            </a:lvl1pPr>
          </a:lstStyle>
          <a:p>
            <a:pPr>
              <a:defRPr/>
            </a:pPr>
            <a:fld id="{4F980B70-955F-4CE2-ABD3-A6E4C606C030}" type="slidenum">
              <a:rPr lang="en-GB" altLang="pt-PT"/>
              <a:pPr>
                <a:defRPr/>
              </a:pPr>
              <a:t>‹nº›</a:t>
            </a:fld>
            <a:endParaRPr lang="en-GB" altLang="pt-PT"/>
          </a:p>
        </p:txBody>
      </p:sp>
    </p:spTree>
    <p:extLst>
      <p:ext uri="{BB962C8B-B14F-4D97-AF65-F5344CB8AC3E}">
        <p14:creationId xmlns:p14="http://schemas.microsoft.com/office/powerpoint/2010/main" val="230001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7A69542-6073-4B46-978A-853105C11B0A}"/>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Clique para editar o estilo do título</a:t>
            </a:r>
          </a:p>
        </p:txBody>
      </p:sp>
      <p:sp>
        <p:nvSpPr>
          <p:cNvPr id="4099" name="Rectangle 3">
            <a:extLst>
              <a:ext uri="{FF2B5EF4-FFF2-40B4-BE49-F238E27FC236}">
                <a16:creationId xmlns:a16="http://schemas.microsoft.com/office/drawing/2014/main" id="{0A43A635-F746-4936-9780-FB8B7A510264}"/>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Clique para editar os estilos de texto do modelo global</a:t>
            </a:r>
          </a:p>
          <a:p>
            <a:pPr lvl="1"/>
            <a:r>
              <a:rPr lang="en-GB"/>
              <a:t>Segundo nível</a:t>
            </a:r>
          </a:p>
          <a:p>
            <a:pPr lvl="2"/>
            <a:r>
              <a:rPr lang="en-GB"/>
              <a:t>Terceiro nível</a:t>
            </a:r>
          </a:p>
          <a:p>
            <a:pPr lvl="3"/>
            <a:r>
              <a:rPr lang="en-GB"/>
              <a:t>Quarto nível</a:t>
            </a:r>
          </a:p>
          <a:p>
            <a:pPr lvl="4"/>
            <a:r>
              <a:rPr lang="en-GB"/>
              <a:t>Quinto nível</a:t>
            </a:r>
          </a:p>
        </p:txBody>
      </p:sp>
      <p:sp>
        <p:nvSpPr>
          <p:cNvPr id="4100" name="Rectangle 4">
            <a:extLst>
              <a:ext uri="{FF2B5EF4-FFF2-40B4-BE49-F238E27FC236}">
                <a16:creationId xmlns:a16="http://schemas.microsoft.com/office/drawing/2014/main" id="{DD0E919A-76AF-4FF2-B819-38E35ACC9BE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cs typeface="Arial" charset="0"/>
              </a:defRPr>
            </a:lvl1pPr>
          </a:lstStyle>
          <a:p>
            <a:pPr>
              <a:defRPr/>
            </a:pPr>
            <a:endParaRPr lang="en-GB"/>
          </a:p>
        </p:txBody>
      </p:sp>
      <p:sp>
        <p:nvSpPr>
          <p:cNvPr id="4101" name="Rectangle 5">
            <a:extLst>
              <a:ext uri="{FF2B5EF4-FFF2-40B4-BE49-F238E27FC236}">
                <a16:creationId xmlns:a16="http://schemas.microsoft.com/office/drawing/2014/main" id="{655920C2-C38D-4086-B301-B9123B287A0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cs typeface="Arial" charset="0"/>
              </a:defRPr>
            </a:lvl1pPr>
          </a:lstStyle>
          <a:p>
            <a:pPr>
              <a:defRPr/>
            </a:pPr>
            <a:endParaRPr lang="en-GB"/>
          </a:p>
        </p:txBody>
      </p:sp>
      <p:sp>
        <p:nvSpPr>
          <p:cNvPr id="4102" name="Rectangle 6">
            <a:extLst>
              <a:ext uri="{FF2B5EF4-FFF2-40B4-BE49-F238E27FC236}">
                <a16:creationId xmlns:a16="http://schemas.microsoft.com/office/drawing/2014/main" id="{FDFAC1B8-1D06-4267-913C-DAFAE880AE2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pPr>
              <a:defRPr/>
            </a:pPr>
            <a:fld id="{780374DD-A31D-479B-8BCC-6A2D4A984CCF}" type="slidenum">
              <a:rPr lang="en-GB" altLang="pt-PT"/>
              <a:pPr>
                <a:defRPr/>
              </a:pPr>
              <a:t>‹nº›</a:t>
            </a:fld>
            <a:endParaRPr lang="en-GB" altLang="pt-PT"/>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4C8B888F-5E23-4F41-8562-01996CCC13CD}"/>
              </a:ext>
            </a:extLst>
          </p:cNvPr>
          <p:cNvSpPr>
            <a:spLocks noGrp="1" noChangeArrowheads="1"/>
          </p:cNvSpPr>
          <p:nvPr>
            <p:ph type="body" idx="1"/>
          </p:nvPr>
        </p:nvSpPr>
        <p:spPr>
          <a:xfrm>
            <a:off x="457200" y="333375"/>
            <a:ext cx="8229600" cy="6192838"/>
          </a:xfrm>
        </p:spPr>
        <p:txBody>
          <a:bodyPr/>
          <a:lstStyle/>
          <a:p>
            <a:pPr eaLnBrk="1" hangingPunct="1">
              <a:buFont typeface="Wingdings" panose="05000000000000000000" pitchFamily="2" charset="2"/>
              <a:buNone/>
              <a:defRPr/>
            </a:pPr>
            <a:endParaRPr lang="pt-PT" sz="2800" b="1" dirty="0"/>
          </a:p>
          <a:p>
            <a:pPr eaLnBrk="1" hangingPunct="1">
              <a:buFont typeface="Wingdings" panose="05000000000000000000" pitchFamily="2" charset="2"/>
              <a:buNone/>
              <a:defRPr/>
            </a:pPr>
            <a:endParaRPr lang="pt-PT" sz="2800" b="1" dirty="0"/>
          </a:p>
          <a:p>
            <a:pPr eaLnBrk="1" hangingPunct="1">
              <a:buFont typeface="Wingdings" panose="05000000000000000000" pitchFamily="2" charset="2"/>
              <a:buNone/>
              <a:defRPr/>
            </a:pPr>
            <a:endParaRPr lang="pt-PT" sz="2800" b="1" dirty="0"/>
          </a:p>
          <a:p>
            <a:pPr eaLnBrk="1" hangingPunct="1">
              <a:buFont typeface="Wingdings" panose="05000000000000000000" pitchFamily="2" charset="2"/>
              <a:buNone/>
              <a:defRPr/>
            </a:pPr>
            <a:r>
              <a:rPr lang="pt-PT" sz="2000" b="1" dirty="0"/>
              <a:t>			</a:t>
            </a:r>
            <a:r>
              <a:rPr lang="pt-PT" sz="2400" dirty="0"/>
              <a:t>Tecnologias Web e Ambientes Móveis</a:t>
            </a:r>
            <a:endParaRPr lang="pt-PT" sz="2200" b="1" dirty="0"/>
          </a:p>
          <a:p>
            <a:pPr algn="ctr" eaLnBrk="1" hangingPunct="1">
              <a:buFont typeface="Wingdings" panose="05000000000000000000" pitchFamily="2" charset="2"/>
              <a:buNone/>
              <a:defRPr/>
            </a:pPr>
            <a:r>
              <a:rPr lang="pt-PT" sz="2000" b="1" dirty="0"/>
              <a:t>Ano </a:t>
            </a:r>
            <a:r>
              <a:rPr lang="pt-PT" sz="2000" b="1" dirty="0" err="1"/>
              <a:t>Lectivo</a:t>
            </a:r>
            <a:r>
              <a:rPr lang="pt-PT" sz="2000" b="1" dirty="0"/>
              <a:t> 2020-2021/ 2º semestre / 2º Ano</a:t>
            </a:r>
          </a:p>
          <a:p>
            <a:pPr algn="ctr" eaLnBrk="1" hangingPunct="1">
              <a:buFont typeface="Wingdings" panose="05000000000000000000" pitchFamily="2" charset="2"/>
              <a:buNone/>
              <a:defRPr/>
            </a:pPr>
            <a:endParaRPr lang="pt-PT" sz="2800" b="1" i="1" dirty="0"/>
          </a:p>
          <a:p>
            <a:pPr algn="ctr" eaLnBrk="1" hangingPunct="1">
              <a:buFont typeface="Wingdings" panose="05000000000000000000" pitchFamily="2" charset="2"/>
              <a:buNone/>
              <a:defRPr/>
            </a:pPr>
            <a:r>
              <a:rPr lang="pt-PT" sz="2800" b="1" i="1" dirty="0"/>
              <a:t>Projecto </a:t>
            </a:r>
            <a:r>
              <a:rPr lang="pt-PT" sz="2800" b="1" i="1" dirty="0" err="1"/>
              <a:t>da</a:t>
            </a:r>
            <a:r>
              <a:rPr lang="pt-PT" sz="2800" b="1" i="1" dirty="0"/>
              <a:t> Disciplina / </a:t>
            </a:r>
            <a:r>
              <a:rPr lang="pt-PT" sz="2800" b="1" i="1" dirty="0" err="1"/>
              <a:t>Fase</a:t>
            </a:r>
            <a:r>
              <a:rPr lang="pt-PT" sz="2800" b="1" i="1" dirty="0"/>
              <a:t> de </a:t>
            </a:r>
            <a:r>
              <a:rPr lang="pt-PT" sz="2800" b="1" i="1" dirty="0" err="1"/>
              <a:t>Desenho</a:t>
            </a:r>
            <a:r>
              <a:rPr lang="pt-PT" sz="2800" b="1" i="1" dirty="0"/>
              <a:t> e </a:t>
            </a:r>
            <a:r>
              <a:rPr lang="pt-PT" sz="2800" b="1" i="1" dirty="0" err="1"/>
              <a:t>Análise</a:t>
            </a:r>
            <a:endParaRPr lang="en-GB" sz="2800" b="1" i="1" dirty="0"/>
          </a:p>
          <a:p>
            <a:pPr algn="ctr" eaLnBrk="1" hangingPunct="1">
              <a:buFont typeface="Wingdings" panose="05000000000000000000" pitchFamily="2" charset="2"/>
              <a:buNone/>
              <a:defRPr/>
            </a:pPr>
            <a:endParaRPr lang="en-GB" sz="1300" b="1" dirty="0"/>
          </a:p>
          <a:p>
            <a:pPr algn="ctr" eaLnBrk="1" hangingPunct="1">
              <a:buFont typeface="Wingdings" panose="05000000000000000000" pitchFamily="2" charset="2"/>
              <a:buNone/>
              <a:defRPr/>
            </a:pPr>
            <a:r>
              <a:rPr lang="en-GB" sz="2400" b="1" dirty="0" err="1"/>
              <a:t>Aplicação</a:t>
            </a:r>
            <a:r>
              <a:rPr lang="en-GB" sz="2400" b="1" dirty="0"/>
              <a:t> WEB para </a:t>
            </a:r>
            <a:r>
              <a:rPr lang="en-GB" sz="2400" b="1" dirty="0" err="1"/>
              <a:t>gerir</a:t>
            </a:r>
            <a:r>
              <a:rPr lang="en-GB" sz="2400" b="1" dirty="0"/>
              <a:t> </a:t>
            </a:r>
            <a:r>
              <a:rPr lang="en-GB" sz="2400" b="1" dirty="0" err="1"/>
              <a:t>lista</a:t>
            </a:r>
            <a:r>
              <a:rPr lang="en-GB" sz="2400" b="1" dirty="0"/>
              <a:t> de </a:t>
            </a:r>
            <a:r>
              <a:rPr lang="en-GB" sz="2400" b="1" dirty="0" err="1"/>
              <a:t>filmes</a:t>
            </a:r>
            <a:endParaRPr lang="en-GB" sz="2400" b="1" dirty="0"/>
          </a:p>
          <a:p>
            <a:pPr algn="r" eaLnBrk="1" hangingPunct="1">
              <a:buFont typeface="Wingdings" panose="05000000000000000000" pitchFamily="2" charset="2"/>
              <a:buNone/>
              <a:defRPr/>
            </a:pPr>
            <a:endParaRPr lang="pt-PT" sz="2000" b="1" dirty="0"/>
          </a:p>
          <a:p>
            <a:pPr algn="r" eaLnBrk="1" hangingPunct="1">
              <a:buFont typeface="Wingdings" panose="05000000000000000000" pitchFamily="2" charset="2"/>
              <a:buNone/>
              <a:defRPr/>
            </a:pPr>
            <a:endParaRPr lang="pt-PT" sz="2000" b="1" dirty="0"/>
          </a:p>
          <a:p>
            <a:pPr algn="r" eaLnBrk="1" hangingPunct="1">
              <a:buFont typeface="Wingdings" panose="05000000000000000000" pitchFamily="2" charset="2"/>
              <a:buNone/>
              <a:defRPr/>
            </a:pPr>
            <a:endParaRPr lang="pt-PT" sz="2000" b="1" dirty="0"/>
          </a:p>
          <a:p>
            <a:pPr eaLnBrk="1" hangingPunct="1">
              <a:buFont typeface="Wingdings" panose="05000000000000000000" pitchFamily="2" charset="2"/>
              <a:buNone/>
              <a:defRPr/>
            </a:pPr>
            <a:r>
              <a:rPr lang="pt-PT" sz="2000" b="1" dirty="0"/>
              <a:t>Pedro Pita / 19933</a:t>
            </a:r>
          </a:p>
          <a:p>
            <a:pPr eaLnBrk="1" hangingPunct="1">
              <a:buFont typeface="Wingdings" panose="05000000000000000000" pitchFamily="2" charset="2"/>
              <a:buNone/>
              <a:defRPr/>
            </a:pPr>
            <a:r>
              <a:rPr lang="pt-PT" sz="2000" b="1" dirty="0"/>
              <a:t>Engenharia Informática</a:t>
            </a:r>
            <a:endParaRPr lang="en-GB" sz="2000" b="1" dirty="0"/>
          </a:p>
        </p:txBody>
      </p:sp>
      <p:sp>
        <p:nvSpPr>
          <p:cNvPr id="2051" name="Text Box 4">
            <a:extLst>
              <a:ext uri="{FF2B5EF4-FFF2-40B4-BE49-F238E27FC236}">
                <a16:creationId xmlns:a16="http://schemas.microsoft.com/office/drawing/2014/main" id="{6ACEE91E-D176-4F98-99EA-41B7EAA65747}"/>
              </a:ext>
            </a:extLst>
          </p:cNvPr>
          <p:cNvSpPr txBox="1">
            <a:spLocks noChangeArrowheads="1"/>
          </p:cNvSpPr>
          <p:nvPr/>
        </p:nvSpPr>
        <p:spPr bwMode="auto">
          <a:xfrm>
            <a:off x="5795963" y="6308725"/>
            <a:ext cx="3211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pt-PT" altLang="pt-PT" sz="1800"/>
              <a:t>Tempo máximo previsto: 15m</a:t>
            </a:r>
            <a:endParaRPr lang="en-GB" altLang="pt-PT" sz="1800"/>
          </a:p>
        </p:txBody>
      </p:sp>
      <p:pic>
        <p:nvPicPr>
          <p:cNvPr id="2053" name="Picture 5" descr="IPBeja - Escola Superior de Tecnologia e Gestão">
            <a:extLst>
              <a:ext uri="{FF2B5EF4-FFF2-40B4-BE49-F238E27FC236}">
                <a16:creationId xmlns:a16="http://schemas.microsoft.com/office/drawing/2014/main" id="{50B6F75A-D8EA-492C-A431-FDE1B4ED8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4116"/>
            <a:ext cx="2388674" cy="14332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a:extLst>
              <a:ext uri="{FF2B5EF4-FFF2-40B4-BE49-F238E27FC236}">
                <a16:creationId xmlns:a16="http://schemas.microsoft.com/office/drawing/2014/main" id="{4C06DD49-E2AF-495F-B428-CF6E4A8F9ECD}"/>
              </a:ext>
            </a:extLst>
          </p:cNvPr>
          <p:cNvSpPr>
            <a:spLocks noGrp="1" noChangeArrowheads="1"/>
          </p:cNvSpPr>
          <p:nvPr>
            <p:ph type="title"/>
          </p:nvPr>
        </p:nvSpPr>
        <p:spPr>
          <a:xfrm>
            <a:off x="457200" y="188913"/>
            <a:ext cx="8229600" cy="1371600"/>
          </a:xfrm>
        </p:spPr>
        <p:txBody>
          <a:bodyPr/>
          <a:lstStyle/>
          <a:p>
            <a:pPr eaLnBrk="1" hangingPunct="1">
              <a:defRPr/>
            </a:pPr>
            <a:r>
              <a:rPr lang="pt-PT" sz="3000" dirty="0"/>
              <a:t>Resultados dos Testes com Utilizadores</a:t>
            </a:r>
            <a:endParaRPr lang="en-GB" sz="3000" dirty="0"/>
          </a:p>
        </p:txBody>
      </p:sp>
      <p:sp>
        <p:nvSpPr>
          <p:cNvPr id="16389" name="Rectangle 5">
            <a:extLst>
              <a:ext uri="{FF2B5EF4-FFF2-40B4-BE49-F238E27FC236}">
                <a16:creationId xmlns:a16="http://schemas.microsoft.com/office/drawing/2014/main" id="{77B72822-9751-46DF-9EE3-3A48C8DC52D1}"/>
              </a:ext>
            </a:extLst>
          </p:cNvPr>
          <p:cNvSpPr>
            <a:spLocks noGrp="1" noChangeArrowheads="1"/>
          </p:cNvSpPr>
          <p:nvPr>
            <p:ph type="body" idx="1"/>
          </p:nvPr>
        </p:nvSpPr>
        <p:spPr>
          <a:xfrm>
            <a:off x="457200" y="1628775"/>
            <a:ext cx="8229600" cy="4467225"/>
          </a:xfrm>
        </p:spPr>
        <p:txBody>
          <a:bodyPr/>
          <a:lstStyle/>
          <a:p>
            <a:pPr lvl="1" eaLnBrk="1" hangingPunct="1">
              <a:lnSpc>
                <a:spcPct val="90000"/>
              </a:lnSpc>
              <a:defRPr/>
            </a:pPr>
            <a:endParaRPr lang="pt-PT" sz="2400" dirty="0"/>
          </a:p>
          <a:p>
            <a:pPr lvl="1" eaLnBrk="1" hangingPunct="1">
              <a:lnSpc>
                <a:spcPct val="90000"/>
              </a:lnSpc>
              <a:defRPr/>
            </a:pPr>
            <a:endParaRPr lang="en-GB" sz="2400" dirty="0"/>
          </a:p>
        </p:txBody>
      </p:sp>
      <p:pic>
        <p:nvPicPr>
          <p:cNvPr id="4" name="Imagem 3">
            <a:extLst>
              <a:ext uri="{FF2B5EF4-FFF2-40B4-BE49-F238E27FC236}">
                <a16:creationId xmlns:a16="http://schemas.microsoft.com/office/drawing/2014/main" id="{714D616B-3CCB-459B-9C21-E1DD55F7AA27}"/>
              </a:ext>
            </a:extLst>
          </p:cNvPr>
          <p:cNvPicPr/>
          <p:nvPr/>
        </p:nvPicPr>
        <p:blipFill rotWithShape="1">
          <a:blip r:embed="rId2"/>
          <a:srcRect r="6930"/>
          <a:stretch/>
        </p:blipFill>
        <p:spPr>
          <a:xfrm>
            <a:off x="323528" y="1559766"/>
            <a:ext cx="3600400" cy="5181602"/>
          </a:xfrm>
          <a:prstGeom prst="rect">
            <a:avLst/>
          </a:prstGeom>
        </p:spPr>
      </p:pic>
      <p:pic>
        <p:nvPicPr>
          <p:cNvPr id="3" name="Imagem 2">
            <a:extLst>
              <a:ext uri="{FF2B5EF4-FFF2-40B4-BE49-F238E27FC236}">
                <a16:creationId xmlns:a16="http://schemas.microsoft.com/office/drawing/2014/main" id="{9FE63B32-4586-41DD-BE63-9F0180252313}"/>
              </a:ext>
            </a:extLst>
          </p:cNvPr>
          <p:cNvPicPr>
            <a:picLocks noChangeAspect="1"/>
          </p:cNvPicPr>
          <p:nvPr/>
        </p:nvPicPr>
        <p:blipFill rotWithShape="1">
          <a:blip r:embed="rId3"/>
          <a:srcRect l="1408" t="3704" r="1389"/>
          <a:stretch/>
        </p:blipFill>
        <p:spPr>
          <a:xfrm>
            <a:off x="4306510" y="1982606"/>
            <a:ext cx="4640832" cy="2040145"/>
          </a:xfrm>
          <a:prstGeom prst="rect">
            <a:avLst/>
          </a:prstGeom>
        </p:spPr>
      </p:pic>
      <p:pic>
        <p:nvPicPr>
          <p:cNvPr id="8" name="Imagem 7">
            <a:extLst>
              <a:ext uri="{FF2B5EF4-FFF2-40B4-BE49-F238E27FC236}">
                <a16:creationId xmlns:a16="http://schemas.microsoft.com/office/drawing/2014/main" id="{A6C8194A-61D6-4CE4-9EAD-780C36357BB5}"/>
              </a:ext>
            </a:extLst>
          </p:cNvPr>
          <p:cNvPicPr>
            <a:picLocks noChangeAspect="1"/>
          </p:cNvPicPr>
          <p:nvPr/>
        </p:nvPicPr>
        <p:blipFill>
          <a:blip r:embed="rId4"/>
          <a:stretch>
            <a:fillRect/>
          </a:stretch>
        </p:blipFill>
        <p:spPr>
          <a:xfrm>
            <a:off x="4306510" y="4552198"/>
            <a:ext cx="4640832" cy="1910930"/>
          </a:xfrm>
          <a:prstGeom prst="rect">
            <a:avLst/>
          </a:prstGeom>
        </p:spPr>
      </p:pic>
      <p:sp>
        <p:nvSpPr>
          <p:cNvPr id="9" name="CaixaDeTexto 8">
            <a:extLst>
              <a:ext uri="{FF2B5EF4-FFF2-40B4-BE49-F238E27FC236}">
                <a16:creationId xmlns:a16="http://schemas.microsoft.com/office/drawing/2014/main" id="{67CC6E36-C2EE-4034-9B3C-A2445BA1A585}"/>
              </a:ext>
            </a:extLst>
          </p:cNvPr>
          <p:cNvSpPr txBox="1"/>
          <p:nvPr/>
        </p:nvSpPr>
        <p:spPr>
          <a:xfrm>
            <a:off x="457200" y="1143912"/>
            <a:ext cx="1899879" cy="400110"/>
          </a:xfrm>
          <a:prstGeom prst="rect">
            <a:avLst/>
          </a:prstGeom>
          <a:noFill/>
        </p:spPr>
        <p:txBody>
          <a:bodyPr wrap="none" rtlCol="0">
            <a:spAutoFit/>
          </a:bodyPr>
          <a:lstStyle/>
          <a:p>
            <a:pPr marL="285750" indent="-285750">
              <a:buFont typeface="Arial" panose="020B0604020202020204" pitchFamily="34" charset="0"/>
              <a:buChar char="•"/>
            </a:pPr>
            <a:r>
              <a:rPr lang="pt-PT" sz="2000" kern="0" dirty="0">
                <a:effectLst>
                  <a:outerShdw blurRad="38100" dist="38100" dir="2700000" algn="tl">
                    <a:srgbClr val="000000"/>
                  </a:outerShdw>
                </a:effectLst>
                <a:latin typeface="+mn-lt"/>
                <a:cs typeface="+mn-cs"/>
              </a:rPr>
              <a:t>Questionário</a:t>
            </a:r>
          </a:p>
        </p:txBody>
      </p:sp>
      <p:sp>
        <p:nvSpPr>
          <p:cNvPr id="12" name="CaixaDeTexto 11">
            <a:extLst>
              <a:ext uri="{FF2B5EF4-FFF2-40B4-BE49-F238E27FC236}">
                <a16:creationId xmlns:a16="http://schemas.microsoft.com/office/drawing/2014/main" id="{B091FD5A-6375-4C47-A395-3D208FD34398}"/>
              </a:ext>
            </a:extLst>
          </p:cNvPr>
          <p:cNvSpPr txBox="1"/>
          <p:nvPr/>
        </p:nvSpPr>
        <p:spPr>
          <a:xfrm>
            <a:off x="4308791" y="1544022"/>
            <a:ext cx="2297424" cy="400110"/>
          </a:xfrm>
          <a:prstGeom prst="rect">
            <a:avLst/>
          </a:prstGeom>
          <a:noFill/>
        </p:spPr>
        <p:txBody>
          <a:bodyPr wrap="none" rtlCol="0">
            <a:spAutoFit/>
          </a:bodyPr>
          <a:lstStyle/>
          <a:p>
            <a:pPr marL="342900" indent="-342900">
              <a:buFont typeface="Arial" panose="020B0604020202020204" pitchFamily="34" charset="0"/>
              <a:buChar char="•"/>
            </a:pPr>
            <a:r>
              <a:rPr lang="pt-PT" sz="2000" kern="0" dirty="0">
                <a:effectLst>
                  <a:outerShdw blurRad="38100" dist="38100" dir="2700000" algn="tl">
                    <a:srgbClr val="000000"/>
                  </a:outerShdw>
                </a:effectLst>
                <a:latin typeface="+mn-lt"/>
                <a:cs typeface="+mn-cs"/>
              </a:rPr>
              <a:t>Versão Desktop</a:t>
            </a:r>
          </a:p>
        </p:txBody>
      </p:sp>
      <p:sp>
        <p:nvSpPr>
          <p:cNvPr id="13" name="CaixaDeTexto 12">
            <a:extLst>
              <a:ext uri="{FF2B5EF4-FFF2-40B4-BE49-F238E27FC236}">
                <a16:creationId xmlns:a16="http://schemas.microsoft.com/office/drawing/2014/main" id="{EFAD93F8-C13E-4DB5-B1CC-324FCF60F0C7}"/>
              </a:ext>
            </a:extLst>
          </p:cNvPr>
          <p:cNvSpPr txBox="1"/>
          <p:nvPr/>
        </p:nvSpPr>
        <p:spPr>
          <a:xfrm>
            <a:off x="4311443" y="4109522"/>
            <a:ext cx="2109873" cy="400110"/>
          </a:xfrm>
          <a:prstGeom prst="rect">
            <a:avLst/>
          </a:prstGeom>
          <a:noFill/>
        </p:spPr>
        <p:txBody>
          <a:bodyPr wrap="none" rtlCol="0">
            <a:spAutoFit/>
          </a:bodyPr>
          <a:lstStyle/>
          <a:p>
            <a:pPr marL="342900" indent="-342900">
              <a:buFont typeface="Arial" panose="020B0604020202020204" pitchFamily="34" charset="0"/>
              <a:buChar char="•"/>
            </a:pPr>
            <a:r>
              <a:rPr lang="pt-PT" sz="2000" kern="0" dirty="0">
                <a:effectLst>
                  <a:outerShdw blurRad="38100" dist="38100" dir="2700000" algn="tl">
                    <a:srgbClr val="000000"/>
                  </a:outerShdw>
                </a:effectLst>
                <a:latin typeface="+mn-lt"/>
                <a:cs typeface="+mn-cs"/>
              </a:rPr>
              <a:t>Versão Mobile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6ED3E6A9-97D0-49B0-B28F-BAEB952FC7CD}"/>
              </a:ext>
            </a:extLst>
          </p:cNvPr>
          <p:cNvSpPr>
            <a:spLocks noGrp="1" noChangeArrowheads="1"/>
          </p:cNvSpPr>
          <p:nvPr>
            <p:ph type="title"/>
          </p:nvPr>
        </p:nvSpPr>
        <p:spPr>
          <a:xfrm>
            <a:off x="457200" y="188913"/>
            <a:ext cx="8229600" cy="1371600"/>
          </a:xfrm>
        </p:spPr>
        <p:txBody>
          <a:bodyPr/>
          <a:lstStyle/>
          <a:p>
            <a:pPr eaLnBrk="1" hangingPunct="1">
              <a:defRPr/>
            </a:pPr>
            <a:r>
              <a:rPr lang="pt-PT" sz="3000" dirty="0"/>
              <a:t>Principais Propostas de Redesenho</a:t>
            </a:r>
            <a:endParaRPr lang="en-GB" sz="3000" dirty="0"/>
          </a:p>
        </p:txBody>
      </p:sp>
      <p:sp>
        <p:nvSpPr>
          <p:cNvPr id="5" name="Rectangle 5">
            <a:extLst>
              <a:ext uri="{FF2B5EF4-FFF2-40B4-BE49-F238E27FC236}">
                <a16:creationId xmlns:a16="http://schemas.microsoft.com/office/drawing/2014/main" id="{DC06B50F-E902-42AB-84CF-320005A76C84}"/>
              </a:ext>
            </a:extLst>
          </p:cNvPr>
          <p:cNvSpPr txBox="1">
            <a:spLocks noChangeArrowheads="1"/>
          </p:cNvSpPr>
          <p:nvPr/>
        </p:nvSpPr>
        <p:spPr bwMode="auto">
          <a:xfrm>
            <a:off x="457200" y="1628775"/>
            <a:ext cx="8229600" cy="4467225"/>
          </a:xfrm>
          <a:prstGeom prst="rect">
            <a:avLst/>
          </a:prstGeom>
          <a:noFill/>
          <a:ln w="9525">
            <a:noFill/>
            <a:miter lim="800000"/>
            <a:headEnd/>
            <a:tailEnd/>
          </a:ln>
          <a:effectLst/>
        </p:spPr>
        <p:txBody>
          <a:bodyPr/>
          <a:lstStyle/>
          <a:p>
            <a:pPr marL="735965" indent="-285750">
              <a:lnSpc>
                <a:spcPct val="115000"/>
              </a:lnSpc>
              <a:spcAft>
                <a:spcPts val="1000"/>
              </a:spcAft>
              <a:buFont typeface="Arial" panose="020B0604020202020204" pitchFamily="34" charset="0"/>
              <a:buChar char="•"/>
            </a:pP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5BD4D2C8-85C1-4E57-AFD3-D1EF9A4C9631}"/>
              </a:ext>
            </a:extLst>
          </p:cNvPr>
          <p:cNvSpPr txBox="1">
            <a:spLocks noChangeArrowheads="1"/>
          </p:cNvSpPr>
          <p:nvPr/>
        </p:nvSpPr>
        <p:spPr bwMode="auto">
          <a:xfrm>
            <a:off x="323528" y="1040606"/>
            <a:ext cx="8229600" cy="5643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indent="0" eaLnBrk="1" hangingPunct="1">
              <a:buFont typeface="Wingdings" panose="05000000000000000000" pitchFamily="2" charset="2"/>
              <a:buNone/>
              <a:defRPr/>
            </a:pPr>
            <a:endParaRPr lang="pt-PT" sz="1800" b="1" kern="0" dirty="0">
              <a:effectLst/>
              <a:latin typeface="Calibri" panose="020F0502020204030204" pitchFamily="34" charset="0"/>
              <a:cs typeface="Times New Roman" panose="02020603050405020304" pitchFamily="18" charset="0"/>
            </a:endParaRPr>
          </a:p>
          <a:p>
            <a:pPr marL="739140" indent="-285750">
              <a:lnSpc>
                <a:spcPct val="115000"/>
              </a:lnSpc>
              <a:spcAft>
                <a:spcPts val="1000"/>
              </a:spcAft>
            </a:pPr>
            <a:r>
              <a:rPr lang="pt-PT" sz="2400" b="1" kern="0" dirty="0">
                <a:effectLst/>
                <a:latin typeface="Calibri" panose="020F0502020204030204" pitchFamily="34" charset="0"/>
                <a:ea typeface="Calibri" panose="020F0502020204030204" pitchFamily="34" charset="0"/>
                <a:cs typeface="Times New Roman" panose="02020603050405020304" pitchFamily="18" charset="0"/>
              </a:rPr>
              <a:t>Tarefa 1</a:t>
            </a:r>
          </a:p>
          <a:p>
            <a:pPr marL="1139190" lvl="1">
              <a:lnSpc>
                <a:spcPct val="115000"/>
              </a:lnSpc>
              <a:spcAft>
                <a:spcPts val="10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Adicionar na listagem dos filmes um botão para adicionar o filme aos favoritos sem ser necessário abrir para ver detalhadamente (isto iria poupar cerca de 4 segundos na execução da T1)</a:t>
            </a:r>
            <a:endParaRPr lang="pt-PT" sz="1400" kern="0" dirty="0">
              <a:effectLst/>
              <a:latin typeface="Calibri" panose="020F0502020204030204" pitchFamily="34" charset="0"/>
              <a:ea typeface="Calibri" panose="020F0502020204030204" pitchFamily="34" charset="0"/>
              <a:cs typeface="Times New Roman" panose="02020603050405020304" pitchFamily="18" charset="0"/>
            </a:endParaRPr>
          </a:p>
          <a:p>
            <a:pPr marL="739140" indent="-285750">
              <a:lnSpc>
                <a:spcPct val="115000"/>
              </a:lnSpc>
              <a:spcAft>
                <a:spcPts val="1000"/>
              </a:spcAft>
            </a:pPr>
            <a:r>
              <a:rPr lang="pt-PT" sz="2400" b="1" kern="0" dirty="0">
                <a:effectLst/>
                <a:latin typeface="Calibri" panose="020F0502020204030204" pitchFamily="34" charset="0"/>
                <a:ea typeface="Calibri" panose="020F0502020204030204" pitchFamily="34" charset="0"/>
                <a:cs typeface="Times New Roman" panose="02020603050405020304" pitchFamily="18" charset="0"/>
              </a:rPr>
              <a:t>Tarefa 2</a:t>
            </a:r>
          </a:p>
          <a:p>
            <a:pPr marL="1139190" lvl="1">
              <a:lnSpc>
                <a:spcPct val="115000"/>
              </a:lnSpc>
              <a:spcAft>
                <a:spcPts val="10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Adicionar na listagem dos favoritos um botão para remover o filme sem ser necessário abrir para ver detalhadamente (isto iria poupar cerca de 4 segundos na execução da 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a:extLst>
              <a:ext uri="{FF2B5EF4-FFF2-40B4-BE49-F238E27FC236}">
                <a16:creationId xmlns:a16="http://schemas.microsoft.com/office/drawing/2014/main" id="{181D2CC1-34B8-4441-8408-20D4B147254C}"/>
              </a:ext>
            </a:extLst>
          </p:cNvPr>
          <p:cNvSpPr>
            <a:spLocks noGrp="1" noChangeArrowheads="1"/>
          </p:cNvSpPr>
          <p:nvPr>
            <p:ph type="title"/>
          </p:nvPr>
        </p:nvSpPr>
        <p:spPr>
          <a:xfrm>
            <a:off x="457200" y="188913"/>
            <a:ext cx="8229600" cy="668337"/>
          </a:xfrm>
        </p:spPr>
        <p:txBody>
          <a:bodyPr/>
          <a:lstStyle/>
          <a:p>
            <a:pPr eaLnBrk="1" hangingPunct="1">
              <a:defRPr/>
            </a:pPr>
            <a:r>
              <a:rPr lang="pt-PT" sz="3000" dirty="0"/>
              <a:t>Conclusões Finais</a:t>
            </a:r>
            <a:endParaRPr lang="en-GB" sz="3000" dirty="0"/>
          </a:p>
        </p:txBody>
      </p:sp>
      <p:sp>
        <p:nvSpPr>
          <p:cNvPr id="16389" name="Rectangle 5">
            <a:extLst>
              <a:ext uri="{FF2B5EF4-FFF2-40B4-BE49-F238E27FC236}">
                <a16:creationId xmlns:a16="http://schemas.microsoft.com/office/drawing/2014/main" id="{C33B638A-91D6-4A43-8A70-CE2DC5FF649A}"/>
              </a:ext>
            </a:extLst>
          </p:cNvPr>
          <p:cNvSpPr>
            <a:spLocks noGrp="1" noChangeArrowheads="1"/>
          </p:cNvSpPr>
          <p:nvPr>
            <p:ph type="body" idx="1"/>
          </p:nvPr>
        </p:nvSpPr>
        <p:spPr>
          <a:xfrm>
            <a:off x="457200" y="1628775"/>
            <a:ext cx="8229600" cy="4467225"/>
          </a:xfrm>
        </p:spPr>
        <p:txBody>
          <a:bodyPr/>
          <a:lstStyle/>
          <a:p>
            <a:pPr eaLnBrk="1" hangingPunct="1">
              <a:lnSpc>
                <a:spcPct val="90000"/>
              </a:lnSpc>
              <a:defRPr/>
            </a:pPr>
            <a:endParaRPr lang="pt-PT" sz="2800" dirty="0"/>
          </a:p>
          <a:p>
            <a:pPr eaLnBrk="1" hangingPunct="1">
              <a:lnSpc>
                <a:spcPct val="90000"/>
              </a:lnSpc>
              <a:defRPr/>
            </a:pPr>
            <a:endParaRPr lang="en-GB" sz="2800" dirty="0"/>
          </a:p>
        </p:txBody>
      </p:sp>
      <p:sp>
        <p:nvSpPr>
          <p:cNvPr id="5" name="CaixaDeTexto 4">
            <a:extLst>
              <a:ext uri="{FF2B5EF4-FFF2-40B4-BE49-F238E27FC236}">
                <a16:creationId xmlns:a16="http://schemas.microsoft.com/office/drawing/2014/main" id="{BEAB2C03-24E4-4B91-A082-8D396E8F5C90}"/>
              </a:ext>
            </a:extLst>
          </p:cNvPr>
          <p:cNvSpPr txBox="1"/>
          <p:nvPr/>
        </p:nvSpPr>
        <p:spPr>
          <a:xfrm>
            <a:off x="457200" y="1052736"/>
            <a:ext cx="8229600" cy="4280916"/>
          </a:xfrm>
          <a:prstGeom prst="rect">
            <a:avLst/>
          </a:prstGeom>
          <a:noFill/>
        </p:spPr>
        <p:txBody>
          <a:bodyPr wrap="square">
            <a:spAutoFit/>
          </a:bodyPr>
          <a:lstStyle/>
          <a:p>
            <a:pPr indent="450215">
              <a:lnSpc>
                <a:spcPct val="115000"/>
              </a:lnSpc>
              <a:spcAft>
                <a:spcPts val="10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A partir dos dados recolhidos, posso observar um feedback dos utilizadores muito positivo.</a:t>
            </a:r>
          </a:p>
          <a:p>
            <a:pPr indent="450215">
              <a:lnSpc>
                <a:spcPct val="115000"/>
              </a:lnSpc>
              <a:spcAft>
                <a:spcPts val="10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Muito dos utilizadores não costumam usar sites do género, mas utilizam sítios web diariamente, sendo um indicativo de que a interface está intuitiva, não só para utilizadores frequentes de sites semelhantes como para utilizadores que utilizam sítios web diariamente.</a:t>
            </a:r>
          </a:p>
          <a:p>
            <a:pPr indent="450215">
              <a:lnSpc>
                <a:spcPct val="115000"/>
              </a:lnSpc>
              <a:spcAft>
                <a:spcPts val="10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Além disso, o tempo médio de execução de cada tarefa foi um valor muito positivo ficando dentro do tempo esperado, apesar de que posso observar um aumento de tempo na versão mobile, mas nada muito significativo e anormal e ainda assim dentro do tempo esperado.</a:t>
            </a:r>
          </a:p>
          <a:p>
            <a:pPr indent="450215">
              <a:lnSpc>
                <a:spcPct val="115000"/>
              </a:lnSpc>
              <a:spcAft>
                <a:spcPts val="10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Sendo assim, posso concluir que o principal objetivo de desenhar uma interface intuitiva foi concluído e posso avançar para a parte da implementação.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734D53A-EA22-4F86-9320-146E1CD3664E}"/>
              </a:ext>
            </a:extLst>
          </p:cNvPr>
          <p:cNvSpPr>
            <a:spLocks noGrp="1" noChangeArrowheads="1"/>
          </p:cNvSpPr>
          <p:nvPr>
            <p:ph type="title"/>
          </p:nvPr>
        </p:nvSpPr>
        <p:spPr>
          <a:xfrm>
            <a:off x="457200" y="0"/>
            <a:ext cx="8229600" cy="1071563"/>
          </a:xfrm>
        </p:spPr>
        <p:txBody>
          <a:bodyPr/>
          <a:lstStyle/>
          <a:p>
            <a:pPr eaLnBrk="1" hangingPunct="1">
              <a:defRPr/>
            </a:pPr>
            <a:r>
              <a:rPr lang="pt-PT" dirty="0"/>
              <a:t>Análise </a:t>
            </a:r>
            <a:r>
              <a:rPr lang="pt-PT" dirty="0" err="1"/>
              <a:t>de</a:t>
            </a:r>
            <a:r>
              <a:rPr lang="pt-PT" dirty="0"/>
              <a:t> Tarefas</a:t>
            </a:r>
            <a:endParaRPr lang="en-GB" dirty="0"/>
          </a:p>
        </p:txBody>
      </p:sp>
      <p:sp>
        <p:nvSpPr>
          <p:cNvPr id="7171" name="Rectangle 3">
            <a:extLst>
              <a:ext uri="{FF2B5EF4-FFF2-40B4-BE49-F238E27FC236}">
                <a16:creationId xmlns:a16="http://schemas.microsoft.com/office/drawing/2014/main" id="{7C1B1FF3-0C23-40FC-808A-D46EB4324D12}"/>
              </a:ext>
            </a:extLst>
          </p:cNvPr>
          <p:cNvSpPr>
            <a:spLocks noGrp="1" noChangeArrowheads="1"/>
          </p:cNvSpPr>
          <p:nvPr>
            <p:ph type="body" idx="1"/>
          </p:nvPr>
        </p:nvSpPr>
        <p:spPr>
          <a:xfrm>
            <a:off x="457200" y="928688"/>
            <a:ext cx="8229600" cy="5643562"/>
          </a:xfrm>
        </p:spPr>
        <p:txBody>
          <a:bodyPr/>
          <a:lstStyle/>
          <a:p>
            <a:pPr eaLnBrk="1" hangingPunct="1">
              <a:defRPr/>
            </a:pPr>
            <a:r>
              <a:rPr lang="pt-PT" dirty="0"/>
              <a:t>Utilizadores do Sistema (Caracterização)</a:t>
            </a:r>
          </a:p>
          <a:p>
            <a:pPr eaLnBrk="1" hangingPunct="1">
              <a:defRPr/>
            </a:pPr>
            <a:endParaRPr lang="pt-PT" sz="1800" b="1" dirty="0">
              <a:effectLst/>
              <a:latin typeface="Calibri" panose="020F0502020204030204" pitchFamily="34" charset="0"/>
              <a:cs typeface="Times New Roman" panose="02020603050405020304" pitchFamily="18" charset="0"/>
            </a:endParaRPr>
          </a:p>
          <a:p>
            <a:pPr marL="739140" indent="-285750">
              <a:lnSpc>
                <a:spcPct val="115000"/>
              </a:lnSpc>
              <a:spcAft>
                <a:spcPts val="1000"/>
              </a:spcAft>
            </a:pPr>
            <a:r>
              <a:rPr lang="pt-PT" sz="1800" b="1" dirty="0">
                <a:effectLst/>
                <a:latin typeface="Calibri" panose="020F0502020204030204" pitchFamily="34" charset="0"/>
                <a:ea typeface="Calibri" panose="020F0502020204030204" pitchFamily="34" charset="0"/>
                <a:cs typeface="Times New Roman" panose="02020603050405020304" pitchFamily="18" charset="0"/>
              </a:rPr>
              <a:t>Quem são: </a:t>
            </a:r>
            <a:r>
              <a:rPr lang="pt-PT" sz="1800" dirty="0">
                <a:effectLst/>
                <a:latin typeface="Calibri" panose="020F0502020204030204" pitchFamily="34" charset="0"/>
                <a:ea typeface="Calibri" panose="020F0502020204030204" pitchFamily="34" charset="0"/>
                <a:cs typeface="Times New Roman" panose="02020603050405020304" pitchFamily="18" charset="0"/>
              </a:rPr>
              <a:t>Qualquer utilizador de sítios web;</a:t>
            </a:r>
          </a:p>
          <a:p>
            <a:pPr marL="739140" indent="-285750">
              <a:lnSpc>
                <a:spcPct val="115000"/>
              </a:lnSpc>
              <a:spcAft>
                <a:spcPts val="1000"/>
              </a:spcAft>
            </a:pPr>
            <a:r>
              <a:rPr lang="pt-PT" sz="1800" b="1" dirty="0">
                <a:effectLst/>
                <a:latin typeface="Calibri" panose="020F0502020204030204" pitchFamily="34" charset="0"/>
                <a:ea typeface="Calibri" panose="020F0502020204030204" pitchFamily="34" charset="0"/>
                <a:cs typeface="Times New Roman" panose="02020603050405020304" pitchFamily="18" charset="0"/>
              </a:rPr>
              <a:t>Contexto</a:t>
            </a:r>
            <a:r>
              <a:rPr lang="pt-PT" sz="1800" dirty="0">
                <a:effectLst/>
                <a:latin typeface="Calibri" panose="020F0502020204030204" pitchFamily="34" charset="0"/>
                <a:ea typeface="Calibri" panose="020F0502020204030204" pitchFamily="34" charset="0"/>
                <a:cs typeface="Times New Roman" panose="02020603050405020304" pitchFamily="18" charset="0"/>
              </a:rPr>
              <a:t>: Utilizam regularmente sítios web e têm interesse por filmes;</a:t>
            </a:r>
          </a:p>
          <a:p>
            <a:pPr marL="739140" indent="-285750">
              <a:lnSpc>
                <a:spcPct val="115000"/>
              </a:lnSpc>
              <a:spcAft>
                <a:spcPts val="1000"/>
              </a:spcAft>
            </a:pPr>
            <a:r>
              <a:rPr lang="pt-PT" sz="1800" b="1" dirty="0">
                <a:effectLst/>
                <a:latin typeface="Calibri" panose="020F0502020204030204" pitchFamily="34" charset="0"/>
                <a:ea typeface="Calibri" panose="020F0502020204030204" pitchFamily="34" charset="0"/>
                <a:cs typeface="Times New Roman" panose="02020603050405020304" pitchFamily="18" charset="0"/>
              </a:rPr>
              <a:t>Competências prévias:</a:t>
            </a:r>
            <a:r>
              <a:rPr lang="pt-PT" sz="1800" dirty="0">
                <a:effectLst/>
                <a:latin typeface="Calibri" panose="020F0502020204030204" pitchFamily="34" charset="0"/>
                <a:ea typeface="Calibri" panose="020F0502020204030204" pitchFamily="34" charset="0"/>
                <a:cs typeface="Times New Roman" panose="02020603050405020304" pitchFamily="18" charset="0"/>
              </a:rPr>
              <a:t> conhecimento básico de navegação em sítios web.</a:t>
            </a:r>
          </a:p>
          <a:p>
            <a:pPr marL="739140" indent="-285750">
              <a:lnSpc>
                <a:spcPct val="115000"/>
              </a:lnSpc>
              <a:spcAft>
                <a:spcPts val="1000"/>
              </a:spcAft>
            </a:pPr>
            <a:endParaRPr lang="pt-PT" dirty="0"/>
          </a:p>
          <a:p>
            <a:pPr eaLnBrk="1" hangingPunct="1">
              <a:defRPr/>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734D53A-EA22-4F86-9320-146E1CD3664E}"/>
              </a:ext>
            </a:extLst>
          </p:cNvPr>
          <p:cNvSpPr>
            <a:spLocks noGrp="1" noChangeArrowheads="1"/>
          </p:cNvSpPr>
          <p:nvPr>
            <p:ph type="title"/>
          </p:nvPr>
        </p:nvSpPr>
        <p:spPr>
          <a:xfrm>
            <a:off x="457200" y="0"/>
            <a:ext cx="8229600" cy="1071563"/>
          </a:xfrm>
        </p:spPr>
        <p:txBody>
          <a:bodyPr/>
          <a:lstStyle/>
          <a:p>
            <a:pPr eaLnBrk="1" hangingPunct="1">
              <a:defRPr/>
            </a:pPr>
            <a:r>
              <a:rPr lang="pt-PT" dirty="0"/>
              <a:t>Análise </a:t>
            </a:r>
            <a:r>
              <a:rPr lang="pt-PT" dirty="0" err="1"/>
              <a:t>de</a:t>
            </a:r>
            <a:r>
              <a:rPr lang="pt-PT" dirty="0"/>
              <a:t> Tarefas</a:t>
            </a:r>
            <a:endParaRPr lang="en-GB" dirty="0"/>
          </a:p>
        </p:txBody>
      </p:sp>
      <p:sp>
        <p:nvSpPr>
          <p:cNvPr id="7171" name="Rectangle 3">
            <a:extLst>
              <a:ext uri="{FF2B5EF4-FFF2-40B4-BE49-F238E27FC236}">
                <a16:creationId xmlns:a16="http://schemas.microsoft.com/office/drawing/2014/main" id="{7C1B1FF3-0C23-40FC-808A-D46EB4324D12}"/>
              </a:ext>
            </a:extLst>
          </p:cNvPr>
          <p:cNvSpPr>
            <a:spLocks noGrp="1" noChangeArrowheads="1"/>
          </p:cNvSpPr>
          <p:nvPr>
            <p:ph type="body" idx="1"/>
          </p:nvPr>
        </p:nvSpPr>
        <p:spPr>
          <a:xfrm>
            <a:off x="457200" y="928688"/>
            <a:ext cx="8229600" cy="5643562"/>
          </a:xfrm>
        </p:spPr>
        <p:txBody>
          <a:bodyPr/>
          <a:lstStyle/>
          <a:p>
            <a:pPr eaLnBrk="1" hangingPunct="1">
              <a:defRPr/>
            </a:pPr>
            <a:r>
              <a:rPr lang="pt-PT" dirty="0"/>
              <a:t>Tarefas</a:t>
            </a:r>
          </a:p>
          <a:p>
            <a:pPr marL="0" indent="0" eaLnBrk="1" hangingPunct="1">
              <a:buNone/>
              <a:defRPr/>
            </a:pPr>
            <a:endParaRPr lang="pt-PT" sz="1800" b="1" dirty="0">
              <a:effectLst/>
              <a:latin typeface="Calibri" panose="020F0502020204030204" pitchFamily="34" charset="0"/>
              <a:cs typeface="Times New Roman" panose="02020603050405020304" pitchFamily="18" charset="0"/>
            </a:endParaRPr>
          </a:p>
          <a:p>
            <a:pPr marL="739140" indent="-285750">
              <a:lnSpc>
                <a:spcPct val="115000"/>
              </a:lnSpc>
              <a:spcAft>
                <a:spcPts val="1000"/>
              </a:spcAft>
            </a:pPr>
            <a:r>
              <a:rPr lang="pt-PT" sz="1800" b="1" dirty="0">
                <a:effectLst/>
                <a:latin typeface="Calibri" panose="020F0502020204030204" pitchFamily="34" charset="0"/>
                <a:ea typeface="Calibri" panose="020F0502020204030204" pitchFamily="34" charset="0"/>
                <a:cs typeface="Times New Roman" panose="02020603050405020304" pitchFamily="18" charset="0"/>
              </a:rPr>
              <a:t>Tarefa 1- Adicionar um filme a uma lista de favoritos:</a:t>
            </a:r>
            <a:r>
              <a:rPr lang="pt-PT" sz="1800" dirty="0">
                <a:effectLst/>
                <a:latin typeface="Calibri" panose="020F0502020204030204" pitchFamily="34" charset="0"/>
                <a:ea typeface="Calibri" panose="020F0502020204030204" pitchFamily="34" charset="0"/>
                <a:cs typeface="Times New Roman" panose="02020603050405020304" pitchFamily="18" charset="0"/>
              </a:rPr>
              <a:t> A primeira tarefa passa pelo utilizador poder adicionar um filme a sua lista de favoritos;</a:t>
            </a:r>
          </a:p>
          <a:p>
            <a:pPr marL="739140" indent="-285750">
              <a:lnSpc>
                <a:spcPct val="115000"/>
              </a:lnSpc>
              <a:spcAft>
                <a:spcPts val="1000"/>
              </a:spcAft>
            </a:pPr>
            <a:r>
              <a:rPr lang="pt-PT" sz="1800" b="1" dirty="0">
                <a:effectLst/>
                <a:latin typeface="Calibri" panose="020F0502020204030204" pitchFamily="34" charset="0"/>
                <a:ea typeface="Calibri" panose="020F0502020204030204" pitchFamily="34" charset="0"/>
                <a:cs typeface="Times New Roman" panose="02020603050405020304" pitchFamily="18" charset="0"/>
              </a:rPr>
              <a:t>Tarefa 2- Remover um filme a uma lista de favoritos:</a:t>
            </a:r>
            <a:r>
              <a:rPr lang="pt-PT" sz="1800" dirty="0">
                <a:effectLst/>
                <a:latin typeface="Calibri" panose="020F0502020204030204" pitchFamily="34" charset="0"/>
                <a:ea typeface="Calibri" panose="020F0502020204030204" pitchFamily="34" charset="0"/>
                <a:cs typeface="Times New Roman" panose="02020603050405020304" pitchFamily="18" charset="0"/>
              </a:rPr>
              <a:t> A segunda tarefa passa pelo utilizador poder remover um filme da sua lista de favoritos.</a:t>
            </a:r>
            <a:endParaRPr lang="pt-PT" dirty="0"/>
          </a:p>
          <a:p>
            <a:pPr eaLnBrk="1" hangingPunct="1">
              <a:defRPr/>
            </a:pPr>
            <a:endParaRPr lang="en-GB" dirty="0"/>
          </a:p>
        </p:txBody>
      </p:sp>
    </p:spTree>
    <p:extLst>
      <p:ext uri="{BB962C8B-B14F-4D97-AF65-F5344CB8AC3E}">
        <p14:creationId xmlns:p14="http://schemas.microsoft.com/office/powerpoint/2010/main" val="327893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DB3E5D00-3A44-4E9E-9E0F-1722558DCD5D}"/>
              </a:ext>
            </a:extLst>
          </p:cNvPr>
          <p:cNvSpPr txBox="1">
            <a:spLocks noChangeArrowheads="1"/>
          </p:cNvSpPr>
          <p:nvPr/>
        </p:nvSpPr>
        <p:spPr bwMode="auto">
          <a:xfrm>
            <a:off x="609600" y="71438"/>
            <a:ext cx="8229600" cy="857250"/>
          </a:xfrm>
          <a:prstGeom prst="rect">
            <a:avLst/>
          </a:prstGeom>
          <a:noFill/>
          <a:ln w="9525">
            <a:noFill/>
            <a:miter lim="800000"/>
            <a:headEnd/>
            <a:tailEnd/>
          </a:ln>
          <a:effectLst/>
        </p:spPr>
        <p:txBody>
          <a:bodyPr anchor="ctr"/>
          <a:lstStyle/>
          <a:p>
            <a:pPr algn="ctr" eaLnBrk="1" hangingPunct="1">
              <a:defRPr/>
            </a:pPr>
            <a:r>
              <a:rPr lang="pt-PT" sz="4400" kern="0" dirty="0">
                <a:solidFill>
                  <a:schemeClr val="tx2"/>
                </a:solidFill>
                <a:effectLst>
                  <a:outerShdw blurRad="38100" dist="38100" dir="2700000" algn="tl">
                    <a:srgbClr val="000000"/>
                  </a:outerShdw>
                </a:effectLst>
                <a:latin typeface="+mj-lt"/>
                <a:ea typeface="+mj-ea"/>
                <a:cs typeface="+mj-cs"/>
              </a:rPr>
              <a:t>Desenho </a:t>
            </a:r>
            <a:r>
              <a:rPr lang="pt-PT" sz="4400" kern="0" dirty="0" err="1">
                <a:solidFill>
                  <a:schemeClr val="tx2"/>
                </a:solidFill>
                <a:effectLst>
                  <a:outerShdw blurRad="38100" dist="38100" dir="2700000" algn="tl">
                    <a:srgbClr val="000000"/>
                  </a:outerShdw>
                </a:effectLst>
                <a:latin typeface="+mj-lt"/>
                <a:ea typeface="+mj-ea"/>
                <a:cs typeface="+mj-cs"/>
              </a:rPr>
              <a:t>de</a:t>
            </a:r>
            <a:r>
              <a:rPr lang="pt-PT" sz="4400" kern="0" dirty="0">
                <a:solidFill>
                  <a:schemeClr val="tx2"/>
                </a:solidFill>
                <a:effectLst>
                  <a:outerShdw blurRad="38100" dist="38100" dir="2700000" algn="tl">
                    <a:srgbClr val="000000"/>
                  </a:outerShdw>
                </a:effectLst>
                <a:latin typeface="+mj-lt"/>
                <a:ea typeface="+mj-ea"/>
                <a:cs typeface="+mj-cs"/>
              </a:rPr>
              <a:t> Interfaces (PNF)</a:t>
            </a:r>
            <a:endParaRPr lang="en-GB" sz="4400" kern="0" dirty="0">
              <a:solidFill>
                <a:schemeClr val="tx2"/>
              </a:solidFill>
              <a:effectLst>
                <a:outerShdw blurRad="38100" dist="38100" dir="2700000" algn="tl">
                  <a:srgbClr val="000000"/>
                </a:outerShdw>
              </a:effectLst>
              <a:latin typeface="+mj-lt"/>
              <a:ea typeface="+mj-ea"/>
              <a:cs typeface="+mj-cs"/>
            </a:endParaRPr>
          </a:p>
        </p:txBody>
      </p:sp>
      <p:sp>
        <p:nvSpPr>
          <p:cNvPr id="5" name="Rectangle 5">
            <a:extLst>
              <a:ext uri="{FF2B5EF4-FFF2-40B4-BE49-F238E27FC236}">
                <a16:creationId xmlns:a16="http://schemas.microsoft.com/office/drawing/2014/main" id="{C1BC39BC-AF15-4CE9-A976-16E4E60EE5B2}"/>
              </a:ext>
            </a:extLst>
          </p:cNvPr>
          <p:cNvSpPr txBox="1">
            <a:spLocks noChangeArrowheads="1"/>
          </p:cNvSpPr>
          <p:nvPr/>
        </p:nvSpPr>
        <p:spPr bwMode="auto">
          <a:xfrm>
            <a:off x="609600" y="857250"/>
            <a:ext cx="8229600" cy="5643563"/>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r>
              <a:rPr lang="pt-PT" sz="3200" kern="0" dirty="0" err="1">
                <a:effectLst>
                  <a:outerShdw blurRad="38100" dist="38100" dir="2700000" algn="tl">
                    <a:srgbClr val="000000"/>
                  </a:outerShdw>
                </a:effectLst>
                <a:latin typeface="+mn-lt"/>
                <a:cs typeface="+mn-cs"/>
              </a:rPr>
              <a:t>Homepage</a:t>
            </a:r>
            <a:endParaRPr lang="pt-PT" sz="3200" kern="0" dirty="0">
              <a:effectLst>
                <a:outerShdw blurRad="38100" dist="38100" dir="2700000" algn="tl">
                  <a:srgbClr val="000000"/>
                </a:outerShdw>
              </a:effectLst>
              <a:latin typeface="+mn-lt"/>
              <a:cs typeface="+mn-cs"/>
            </a:endParaRPr>
          </a:p>
        </p:txBody>
      </p:sp>
      <p:pic>
        <p:nvPicPr>
          <p:cNvPr id="7" name="Imagem 6">
            <a:extLst>
              <a:ext uri="{FF2B5EF4-FFF2-40B4-BE49-F238E27FC236}">
                <a16:creationId xmlns:a16="http://schemas.microsoft.com/office/drawing/2014/main" id="{6897C989-DDB4-4864-9FB9-4D546FE22751}"/>
              </a:ext>
            </a:extLst>
          </p:cNvPr>
          <p:cNvPicPr/>
          <p:nvPr/>
        </p:nvPicPr>
        <p:blipFill>
          <a:blip r:embed="rId2"/>
          <a:stretch>
            <a:fillRect/>
          </a:stretch>
        </p:blipFill>
        <p:spPr>
          <a:xfrm>
            <a:off x="304800" y="1401371"/>
            <a:ext cx="6120680" cy="4680520"/>
          </a:xfrm>
          <a:prstGeom prst="rect">
            <a:avLst/>
          </a:prstGeom>
        </p:spPr>
      </p:pic>
      <p:pic>
        <p:nvPicPr>
          <p:cNvPr id="8" name="Imagem 7">
            <a:extLst>
              <a:ext uri="{FF2B5EF4-FFF2-40B4-BE49-F238E27FC236}">
                <a16:creationId xmlns:a16="http://schemas.microsoft.com/office/drawing/2014/main" id="{2D225A3A-F61E-4048-A2B4-A3F16377A5AF}"/>
              </a:ext>
            </a:extLst>
          </p:cNvPr>
          <p:cNvPicPr/>
          <p:nvPr/>
        </p:nvPicPr>
        <p:blipFill>
          <a:blip r:embed="rId3"/>
          <a:stretch>
            <a:fillRect/>
          </a:stretch>
        </p:blipFill>
        <p:spPr>
          <a:xfrm>
            <a:off x="6502408" y="1401371"/>
            <a:ext cx="2390071" cy="4680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DB3E5D00-3A44-4E9E-9E0F-1722558DCD5D}"/>
              </a:ext>
            </a:extLst>
          </p:cNvPr>
          <p:cNvSpPr txBox="1">
            <a:spLocks noChangeArrowheads="1"/>
          </p:cNvSpPr>
          <p:nvPr/>
        </p:nvSpPr>
        <p:spPr bwMode="auto">
          <a:xfrm>
            <a:off x="609600" y="71438"/>
            <a:ext cx="8229600" cy="857250"/>
          </a:xfrm>
          <a:prstGeom prst="rect">
            <a:avLst/>
          </a:prstGeom>
          <a:noFill/>
          <a:ln w="9525">
            <a:noFill/>
            <a:miter lim="800000"/>
            <a:headEnd/>
            <a:tailEnd/>
          </a:ln>
          <a:effectLst/>
        </p:spPr>
        <p:txBody>
          <a:bodyPr anchor="ctr"/>
          <a:lstStyle/>
          <a:p>
            <a:pPr algn="ctr" eaLnBrk="1" hangingPunct="1">
              <a:defRPr/>
            </a:pPr>
            <a:r>
              <a:rPr lang="pt-PT" sz="4400" kern="0" dirty="0">
                <a:solidFill>
                  <a:schemeClr val="tx2"/>
                </a:solidFill>
                <a:effectLst>
                  <a:outerShdw blurRad="38100" dist="38100" dir="2700000" algn="tl">
                    <a:srgbClr val="000000"/>
                  </a:outerShdw>
                </a:effectLst>
                <a:latin typeface="+mj-lt"/>
                <a:ea typeface="+mj-ea"/>
                <a:cs typeface="+mj-cs"/>
              </a:rPr>
              <a:t>Desenho </a:t>
            </a:r>
            <a:r>
              <a:rPr lang="pt-PT" sz="4400" kern="0" dirty="0" err="1">
                <a:solidFill>
                  <a:schemeClr val="tx2"/>
                </a:solidFill>
                <a:effectLst>
                  <a:outerShdw blurRad="38100" dist="38100" dir="2700000" algn="tl">
                    <a:srgbClr val="000000"/>
                  </a:outerShdw>
                </a:effectLst>
                <a:latin typeface="+mj-lt"/>
                <a:ea typeface="+mj-ea"/>
                <a:cs typeface="+mj-cs"/>
              </a:rPr>
              <a:t>de</a:t>
            </a:r>
            <a:r>
              <a:rPr lang="pt-PT" sz="4400" kern="0" dirty="0">
                <a:solidFill>
                  <a:schemeClr val="tx2"/>
                </a:solidFill>
                <a:effectLst>
                  <a:outerShdw blurRad="38100" dist="38100" dir="2700000" algn="tl">
                    <a:srgbClr val="000000"/>
                  </a:outerShdw>
                </a:effectLst>
                <a:latin typeface="+mj-lt"/>
                <a:ea typeface="+mj-ea"/>
                <a:cs typeface="+mj-cs"/>
              </a:rPr>
              <a:t> Interfaces (PNF)</a:t>
            </a:r>
            <a:endParaRPr lang="en-GB" sz="4400" kern="0" dirty="0">
              <a:solidFill>
                <a:schemeClr val="tx2"/>
              </a:solidFill>
              <a:effectLst>
                <a:outerShdw blurRad="38100" dist="38100" dir="2700000" algn="tl">
                  <a:srgbClr val="000000"/>
                </a:outerShdw>
              </a:effectLst>
              <a:latin typeface="+mj-lt"/>
              <a:ea typeface="+mj-ea"/>
              <a:cs typeface="+mj-cs"/>
            </a:endParaRPr>
          </a:p>
        </p:txBody>
      </p:sp>
      <p:sp>
        <p:nvSpPr>
          <p:cNvPr id="5" name="Rectangle 5">
            <a:extLst>
              <a:ext uri="{FF2B5EF4-FFF2-40B4-BE49-F238E27FC236}">
                <a16:creationId xmlns:a16="http://schemas.microsoft.com/office/drawing/2014/main" id="{C1BC39BC-AF15-4CE9-A976-16E4E60EE5B2}"/>
              </a:ext>
            </a:extLst>
          </p:cNvPr>
          <p:cNvSpPr txBox="1">
            <a:spLocks noChangeArrowheads="1"/>
          </p:cNvSpPr>
          <p:nvPr/>
        </p:nvSpPr>
        <p:spPr bwMode="auto">
          <a:xfrm>
            <a:off x="609600" y="857250"/>
            <a:ext cx="8229600" cy="5643563"/>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r>
              <a:rPr lang="pt-PT" sz="3200" kern="0" dirty="0">
                <a:effectLst>
                  <a:outerShdw blurRad="38100" dist="38100" dir="2700000" algn="tl">
                    <a:srgbClr val="000000"/>
                  </a:outerShdw>
                </a:effectLst>
                <a:latin typeface="+mn-lt"/>
                <a:cs typeface="+mn-cs"/>
              </a:rPr>
              <a:t>Listagem de filmes</a:t>
            </a:r>
          </a:p>
        </p:txBody>
      </p:sp>
      <p:pic>
        <p:nvPicPr>
          <p:cNvPr id="6" name="Imagem 5">
            <a:extLst>
              <a:ext uri="{FF2B5EF4-FFF2-40B4-BE49-F238E27FC236}">
                <a16:creationId xmlns:a16="http://schemas.microsoft.com/office/drawing/2014/main" id="{787E9913-8BE3-4F84-8F06-6728D8A533A5}"/>
              </a:ext>
            </a:extLst>
          </p:cNvPr>
          <p:cNvPicPr/>
          <p:nvPr/>
        </p:nvPicPr>
        <p:blipFill>
          <a:blip r:embed="rId2"/>
          <a:stretch>
            <a:fillRect/>
          </a:stretch>
        </p:blipFill>
        <p:spPr>
          <a:xfrm>
            <a:off x="435490" y="1484784"/>
            <a:ext cx="5688632" cy="4667274"/>
          </a:xfrm>
          <a:prstGeom prst="rect">
            <a:avLst/>
          </a:prstGeom>
        </p:spPr>
      </p:pic>
      <p:pic>
        <p:nvPicPr>
          <p:cNvPr id="9" name="Imagem 8">
            <a:extLst>
              <a:ext uri="{FF2B5EF4-FFF2-40B4-BE49-F238E27FC236}">
                <a16:creationId xmlns:a16="http://schemas.microsoft.com/office/drawing/2014/main" id="{A18A1B5A-8467-47AE-A31C-8F7E410188E0}"/>
              </a:ext>
            </a:extLst>
          </p:cNvPr>
          <p:cNvPicPr/>
          <p:nvPr/>
        </p:nvPicPr>
        <p:blipFill>
          <a:blip r:embed="rId3"/>
          <a:stretch>
            <a:fillRect/>
          </a:stretch>
        </p:blipFill>
        <p:spPr>
          <a:xfrm>
            <a:off x="6261723" y="1484784"/>
            <a:ext cx="2446787" cy="4667274"/>
          </a:xfrm>
          <a:prstGeom prst="rect">
            <a:avLst/>
          </a:prstGeom>
        </p:spPr>
      </p:pic>
    </p:spTree>
    <p:extLst>
      <p:ext uri="{BB962C8B-B14F-4D97-AF65-F5344CB8AC3E}">
        <p14:creationId xmlns:p14="http://schemas.microsoft.com/office/powerpoint/2010/main" val="303770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DB3E5D00-3A44-4E9E-9E0F-1722558DCD5D}"/>
              </a:ext>
            </a:extLst>
          </p:cNvPr>
          <p:cNvSpPr txBox="1">
            <a:spLocks noChangeArrowheads="1"/>
          </p:cNvSpPr>
          <p:nvPr/>
        </p:nvSpPr>
        <p:spPr bwMode="auto">
          <a:xfrm>
            <a:off x="609600" y="71438"/>
            <a:ext cx="8229600" cy="857250"/>
          </a:xfrm>
          <a:prstGeom prst="rect">
            <a:avLst/>
          </a:prstGeom>
          <a:noFill/>
          <a:ln w="9525">
            <a:noFill/>
            <a:miter lim="800000"/>
            <a:headEnd/>
            <a:tailEnd/>
          </a:ln>
          <a:effectLst/>
        </p:spPr>
        <p:txBody>
          <a:bodyPr anchor="ctr"/>
          <a:lstStyle/>
          <a:p>
            <a:pPr algn="ctr" eaLnBrk="1" hangingPunct="1">
              <a:defRPr/>
            </a:pPr>
            <a:r>
              <a:rPr lang="pt-PT" sz="4400" kern="0" dirty="0">
                <a:solidFill>
                  <a:schemeClr val="tx2"/>
                </a:solidFill>
                <a:effectLst>
                  <a:outerShdw blurRad="38100" dist="38100" dir="2700000" algn="tl">
                    <a:srgbClr val="000000"/>
                  </a:outerShdw>
                </a:effectLst>
                <a:latin typeface="+mj-lt"/>
                <a:ea typeface="+mj-ea"/>
                <a:cs typeface="+mj-cs"/>
              </a:rPr>
              <a:t>Desenho </a:t>
            </a:r>
            <a:r>
              <a:rPr lang="pt-PT" sz="4400" kern="0" dirty="0" err="1">
                <a:solidFill>
                  <a:schemeClr val="tx2"/>
                </a:solidFill>
                <a:effectLst>
                  <a:outerShdw blurRad="38100" dist="38100" dir="2700000" algn="tl">
                    <a:srgbClr val="000000"/>
                  </a:outerShdw>
                </a:effectLst>
                <a:latin typeface="+mj-lt"/>
                <a:ea typeface="+mj-ea"/>
                <a:cs typeface="+mj-cs"/>
              </a:rPr>
              <a:t>de</a:t>
            </a:r>
            <a:r>
              <a:rPr lang="pt-PT" sz="4400" kern="0" dirty="0">
                <a:solidFill>
                  <a:schemeClr val="tx2"/>
                </a:solidFill>
                <a:effectLst>
                  <a:outerShdw blurRad="38100" dist="38100" dir="2700000" algn="tl">
                    <a:srgbClr val="000000"/>
                  </a:outerShdw>
                </a:effectLst>
                <a:latin typeface="+mj-lt"/>
                <a:ea typeface="+mj-ea"/>
                <a:cs typeface="+mj-cs"/>
              </a:rPr>
              <a:t> Interfaces (PNF)</a:t>
            </a:r>
            <a:endParaRPr lang="en-GB" sz="4400" kern="0" dirty="0">
              <a:solidFill>
                <a:schemeClr val="tx2"/>
              </a:solidFill>
              <a:effectLst>
                <a:outerShdw blurRad="38100" dist="38100" dir="2700000" algn="tl">
                  <a:srgbClr val="000000"/>
                </a:outerShdw>
              </a:effectLst>
              <a:latin typeface="+mj-lt"/>
              <a:ea typeface="+mj-ea"/>
              <a:cs typeface="+mj-cs"/>
            </a:endParaRPr>
          </a:p>
        </p:txBody>
      </p:sp>
      <p:sp>
        <p:nvSpPr>
          <p:cNvPr id="5" name="Rectangle 5">
            <a:extLst>
              <a:ext uri="{FF2B5EF4-FFF2-40B4-BE49-F238E27FC236}">
                <a16:creationId xmlns:a16="http://schemas.microsoft.com/office/drawing/2014/main" id="{C1BC39BC-AF15-4CE9-A976-16E4E60EE5B2}"/>
              </a:ext>
            </a:extLst>
          </p:cNvPr>
          <p:cNvSpPr txBox="1">
            <a:spLocks noChangeArrowheads="1"/>
          </p:cNvSpPr>
          <p:nvPr/>
        </p:nvSpPr>
        <p:spPr bwMode="auto">
          <a:xfrm>
            <a:off x="609600" y="857250"/>
            <a:ext cx="8229600" cy="5643563"/>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r>
              <a:rPr lang="pt-PT" sz="3200" kern="0" dirty="0">
                <a:effectLst>
                  <a:outerShdw blurRad="38100" dist="38100" dir="2700000" algn="tl">
                    <a:srgbClr val="000000"/>
                  </a:outerShdw>
                </a:effectLst>
                <a:latin typeface="+mn-lt"/>
                <a:cs typeface="+mn-cs"/>
              </a:rPr>
              <a:t>Listagem de filmes favoritos</a:t>
            </a:r>
          </a:p>
        </p:txBody>
      </p:sp>
      <p:pic>
        <p:nvPicPr>
          <p:cNvPr id="7" name="Imagem 6">
            <a:extLst>
              <a:ext uri="{FF2B5EF4-FFF2-40B4-BE49-F238E27FC236}">
                <a16:creationId xmlns:a16="http://schemas.microsoft.com/office/drawing/2014/main" id="{50F4D4EC-BA79-415C-8877-68FDA04414F0}"/>
              </a:ext>
            </a:extLst>
          </p:cNvPr>
          <p:cNvPicPr/>
          <p:nvPr/>
        </p:nvPicPr>
        <p:blipFill>
          <a:blip r:embed="rId2"/>
          <a:stretch>
            <a:fillRect/>
          </a:stretch>
        </p:blipFill>
        <p:spPr>
          <a:xfrm>
            <a:off x="6156176" y="1512876"/>
            <a:ext cx="2450232" cy="4577710"/>
          </a:xfrm>
          <a:prstGeom prst="rect">
            <a:avLst/>
          </a:prstGeom>
        </p:spPr>
      </p:pic>
      <p:pic>
        <p:nvPicPr>
          <p:cNvPr id="8" name="Imagem 7">
            <a:extLst>
              <a:ext uri="{FF2B5EF4-FFF2-40B4-BE49-F238E27FC236}">
                <a16:creationId xmlns:a16="http://schemas.microsoft.com/office/drawing/2014/main" id="{5C3AAEF7-9D08-410A-ADE0-9F65BD5E36C4}"/>
              </a:ext>
            </a:extLst>
          </p:cNvPr>
          <p:cNvPicPr/>
          <p:nvPr/>
        </p:nvPicPr>
        <p:blipFill>
          <a:blip r:embed="rId3"/>
          <a:stretch>
            <a:fillRect/>
          </a:stretch>
        </p:blipFill>
        <p:spPr>
          <a:xfrm>
            <a:off x="312685" y="1512876"/>
            <a:ext cx="5688632" cy="4577710"/>
          </a:xfrm>
          <a:prstGeom prst="rect">
            <a:avLst/>
          </a:prstGeom>
        </p:spPr>
      </p:pic>
    </p:spTree>
    <p:extLst>
      <p:ext uri="{BB962C8B-B14F-4D97-AF65-F5344CB8AC3E}">
        <p14:creationId xmlns:p14="http://schemas.microsoft.com/office/powerpoint/2010/main" val="142892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DB3E5D00-3A44-4E9E-9E0F-1722558DCD5D}"/>
              </a:ext>
            </a:extLst>
          </p:cNvPr>
          <p:cNvSpPr txBox="1">
            <a:spLocks noChangeArrowheads="1"/>
          </p:cNvSpPr>
          <p:nvPr/>
        </p:nvSpPr>
        <p:spPr bwMode="auto">
          <a:xfrm>
            <a:off x="609600" y="71438"/>
            <a:ext cx="8229600" cy="857250"/>
          </a:xfrm>
          <a:prstGeom prst="rect">
            <a:avLst/>
          </a:prstGeom>
          <a:noFill/>
          <a:ln w="9525">
            <a:noFill/>
            <a:miter lim="800000"/>
            <a:headEnd/>
            <a:tailEnd/>
          </a:ln>
          <a:effectLst/>
        </p:spPr>
        <p:txBody>
          <a:bodyPr anchor="ctr"/>
          <a:lstStyle/>
          <a:p>
            <a:pPr algn="ctr" eaLnBrk="1" hangingPunct="1">
              <a:defRPr/>
            </a:pPr>
            <a:r>
              <a:rPr lang="pt-PT" sz="4400" kern="0" dirty="0">
                <a:solidFill>
                  <a:schemeClr val="tx2"/>
                </a:solidFill>
                <a:effectLst>
                  <a:outerShdw blurRad="38100" dist="38100" dir="2700000" algn="tl">
                    <a:srgbClr val="000000"/>
                  </a:outerShdw>
                </a:effectLst>
                <a:latin typeface="+mj-lt"/>
                <a:ea typeface="+mj-ea"/>
                <a:cs typeface="+mj-cs"/>
              </a:rPr>
              <a:t>Desenho </a:t>
            </a:r>
            <a:r>
              <a:rPr lang="pt-PT" sz="4400" kern="0" dirty="0" err="1">
                <a:solidFill>
                  <a:schemeClr val="tx2"/>
                </a:solidFill>
                <a:effectLst>
                  <a:outerShdw blurRad="38100" dist="38100" dir="2700000" algn="tl">
                    <a:srgbClr val="000000"/>
                  </a:outerShdw>
                </a:effectLst>
                <a:latin typeface="+mj-lt"/>
                <a:ea typeface="+mj-ea"/>
                <a:cs typeface="+mj-cs"/>
              </a:rPr>
              <a:t>de</a:t>
            </a:r>
            <a:r>
              <a:rPr lang="pt-PT" sz="4400" kern="0" dirty="0">
                <a:solidFill>
                  <a:schemeClr val="tx2"/>
                </a:solidFill>
                <a:effectLst>
                  <a:outerShdw blurRad="38100" dist="38100" dir="2700000" algn="tl">
                    <a:srgbClr val="000000"/>
                  </a:outerShdw>
                </a:effectLst>
                <a:latin typeface="+mj-lt"/>
                <a:ea typeface="+mj-ea"/>
                <a:cs typeface="+mj-cs"/>
              </a:rPr>
              <a:t> Interfaces (PNF)</a:t>
            </a:r>
            <a:endParaRPr lang="en-GB" sz="4400" kern="0" dirty="0">
              <a:solidFill>
                <a:schemeClr val="tx2"/>
              </a:solidFill>
              <a:effectLst>
                <a:outerShdw blurRad="38100" dist="38100" dir="2700000" algn="tl">
                  <a:srgbClr val="000000"/>
                </a:outerShdw>
              </a:effectLst>
              <a:latin typeface="+mj-lt"/>
              <a:ea typeface="+mj-ea"/>
              <a:cs typeface="+mj-cs"/>
            </a:endParaRPr>
          </a:p>
        </p:txBody>
      </p:sp>
      <p:sp>
        <p:nvSpPr>
          <p:cNvPr id="5" name="Rectangle 5">
            <a:extLst>
              <a:ext uri="{FF2B5EF4-FFF2-40B4-BE49-F238E27FC236}">
                <a16:creationId xmlns:a16="http://schemas.microsoft.com/office/drawing/2014/main" id="{C1BC39BC-AF15-4CE9-A976-16E4E60EE5B2}"/>
              </a:ext>
            </a:extLst>
          </p:cNvPr>
          <p:cNvSpPr txBox="1">
            <a:spLocks noChangeArrowheads="1"/>
          </p:cNvSpPr>
          <p:nvPr/>
        </p:nvSpPr>
        <p:spPr bwMode="auto">
          <a:xfrm>
            <a:off x="609600" y="857250"/>
            <a:ext cx="8229600" cy="5643563"/>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r>
              <a:rPr lang="pt-PT" sz="3200" kern="0" dirty="0">
                <a:effectLst>
                  <a:outerShdw blurRad="38100" dist="38100" dir="2700000" algn="tl">
                    <a:srgbClr val="000000"/>
                  </a:outerShdw>
                </a:effectLst>
                <a:latin typeface="+mn-lt"/>
                <a:cs typeface="+mn-cs"/>
              </a:rPr>
              <a:t>Filme detalhado</a:t>
            </a:r>
          </a:p>
        </p:txBody>
      </p:sp>
      <p:pic>
        <p:nvPicPr>
          <p:cNvPr id="7" name="Imagem 6">
            <a:extLst>
              <a:ext uri="{FF2B5EF4-FFF2-40B4-BE49-F238E27FC236}">
                <a16:creationId xmlns:a16="http://schemas.microsoft.com/office/drawing/2014/main" id="{4F7594D2-EFD6-4AD0-A394-611E9BEAA34D}"/>
              </a:ext>
            </a:extLst>
          </p:cNvPr>
          <p:cNvPicPr/>
          <p:nvPr/>
        </p:nvPicPr>
        <p:blipFill>
          <a:blip r:embed="rId2"/>
          <a:stretch>
            <a:fillRect/>
          </a:stretch>
        </p:blipFill>
        <p:spPr>
          <a:xfrm>
            <a:off x="221919" y="1556792"/>
            <a:ext cx="6264696" cy="4377283"/>
          </a:xfrm>
          <a:prstGeom prst="rect">
            <a:avLst/>
          </a:prstGeom>
        </p:spPr>
      </p:pic>
      <p:pic>
        <p:nvPicPr>
          <p:cNvPr id="8" name="Imagem 7">
            <a:extLst>
              <a:ext uri="{FF2B5EF4-FFF2-40B4-BE49-F238E27FC236}">
                <a16:creationId xmlns:a16="http://schemas.microsoft.com/office/drawing/2014/main" id="{72384CC2-234D-4CEB-BAC3-15F105AFDE19}"/>
              </a:ext>
            </a:extLst>
          </p:cNvPr>
          <p:cNvPicPr/>
          <p:nvPr/>
        </p:nvPicPr>
        <p:blipFill>
          <a:blip r:embed="rId3"/>
          <a:stretch>
            <a:fillRect/>
          </a:stretch>
        </p:blipFill>
        <p:spPr>
          <a:xfrm>
            <a:off x="6660231" y="1556792"/>
            <a:ext cx="2283551" cy="4377283"/>
          </a:xfrm>
          <a:prstGeom prst="rect">
            <a:avLst/>
          </a:prstGeom>
        </p:spPr>
      </p:pic>
    </p:spTree>
    <p:extLst>
      <p:ext uri="{BB962C8B-B14F-4D97-AF65-F5344CB8AC3E}">
        <p14:creationId xmlns:p14="http://schemas.microsoft.com/office/powerpoint/2010/main" val="112696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3FC65A3-4F0C-4619-8C22-B0BC02F3FB50}"/>
              </a:ext>
            </a:extLst>
          </p:cNvPr>
          <p:cNvSpPr>
            <a:spLocks noGrp="1" noChangeArrowheads="1"/>
          </p:cNvSpPr>
          <p:nvPr>
            <p:ph type="title"/>
          </p:nvPr>
        </p:nvSpPr>
        <p:spPr>
          <a:xfrm>
            <a:off x="457200" y="44450"/>
            <a:ext cx="8229600" cy="792163"/>
          </a:xfrm>
        </p:spPr>
        <p:txBody>
          <a:bodyPr/>
          <a:lstStyle/>
          <a:p>
            <a:pPr eaLnBrk="1" hangingPunct="1">
              <a:defRPr/>
            </a:pPr>
            <a:r>
              <a:rPr lang="pt-PT" dirty="0"/>
              <a:t>Desenho </a:t>
            </a:r>
            <a:r>
              <a:rPr lang="pt-PT" dirty="0" err="1"/>
              <a:t>de</a:t>
            </a:r>
            <a:r>
              <a:rPr lang="pt-PT" dirty="0"/>
              <a:t> Interfaces (PNF)</a:t>
            </a:r>
            <a:endParaRPr lang="en-GB" dirty="0"/>
          </a:p>
        </p:txBody>
      </p:sp>
      <p:sp>
        <p:nvSpPr>
          <p:cNvPr id="6148" name="Text Box 4">
            <a:extLst>
              <a:ext uri="{FF2B5EF4-FFF2-40B4-BE49-F238E27FC236}">
                <a16:creationId xmlns:a16="http://schemas.microsoft.com/office/drawing/2014/main" id="{7694F92A-8F02-430A-9657-8644977E2A6B}"/>
              </a:ext>
            </a:extLst>
          </p:cNvPr>
          <p:cNvSpPr txBox="1">
            <a:spLocks noChangeArrowheads="1"/>
          </p:cNvSpPr>
          <p:nvPr/>
        </p:nvSpPr>
        <p:spPr bwMode="auto">
          <a:xfrm>
            <a:off x="950913" y="923925"/>
            <a:ext cx="51326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pt-PT" altLang="pt-PT" sz="1800" b="1" dirty="0"/>
              <a:t>Tarefa 1</a:t>
            </a:r>
            <a:r>
              <a:rPr lang="pt-PT" altLang="pt-PT" sz="1800" dirty="0"/>
              <a:t>: Adicionar um filme a lista de favoritos</a:t>
            </a:r>
          </a:p>
          <a:p>
            <a:pPr eaLnBrk="1" hangingPunct="1">
              <a:spcBef>
                <a:spcPct val="0"/>
              </a:spcBef>
              <a:buClrTx/>
              <a:buSzTx/>
              <a:buFontTx/>
              <a:buNone/>
            </a:pPr>
            <a:r>
              <a:rPr lang="pt-PT" altLang="pt-PT" sz="1800" dirty="0"/>
              <a:t>Utilizador: </a:t>
            </a:r>
            <a:endParaRPr lang="en-GB" altLang="pt-PT" sz="1800" dirty="0"/>
          </a:p>
        </p:txBody>
      </p:sp>
      <p:pic>
        <p:nvPicPr>
          <p:cNvPr id="3" name="Imagem 2">
            <a:extLst>
              <a:ext uri="{FF2B5EF4-FFF2-40B4-BE49-F238E27FC236}">
                <a16:creationId xmlns:a16="http://schemas.microsoft.com/office/drawing/2014/main" id="{A3F1ABB6-865D-459A-809B-25D7D3023D2A}"/>
              </a:ext>
            </a:extLst>
          </p:cNvPr>
          <p:cNvPicPr>
            <a:picLocks noChangeAspect="1"/>
          </p:cNvPicPr>
          <p:nvPr/>
        </p:nvPicPr>
        <p:blipFill>
          <a:blip r:embed="rId2"/>
          <a:stretch>
            <a:fillRect/>
          </a:stretch>
        </p:blipFill>
        <p:spPr>
          <a:xfrm>
            <a:off x="179512" y="1664051"/>
            <a:ext cx="6186139" cy="4385272"/>
          </a:xfrm>
          <a:prstGeom prst="rect">
            <a:avLst/>
          </a:prstGeom>
        </p:spPr>
      </p:pic>
      <p:pic>
        <p:nvPicPr>
          <p:cNvPr id="5" name="Imagem 4">
            <a:extLst>
              <a:ext uri="{FF2B5EF4-FFF2-40B4-BE49-F238E27FC236}">
                <a16:creationId xmlns:a16="http://schemas.microsoft.com/office/drawing/2014/main" id="{B0613E5E-64F1-4012-A155-89D6BB95064C}"/>
              </a:ext>
            </a:extLst>
          </p:cNvPr>
          <p:cNvPicPr>
            <a:picLocks noChangeAspect="1"/>
          </p:cNvPicPr>
          <p:nvPr/>
        </p:nvPicPr>
        <p:blipFill>
          <a:blip r:embed="rId3"/>
          <a:stretch>
            <a:fillRect/>
          </a:stretch>
        </p:blipFill>
        <p:spPr>
          <a:xfrm>
            <a:off x="6444208" y="1664051"/>
            <a:ext cx="2369715" cy="43852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70E16AF5-955F-4B0A-B377-576B1664B15F}"/>
              </a:ext>
            </a:extLst>
          </p:cNvPr>
          <p:cNvSpPr>
            <a:spLocks noGrp="1" noChangeArrowheads="1"/>
          </p:cNvSpPr>
          <p:nvPr>
            <p:ph type="title"/>
          </p:nvPr>
        </p:nvSpPr>
        <p:spPr>
          <a:xfrm>
            <a:off x="457200" y="44450"/>
            <a:ext cx="8229600" cy="792163"/>
          </a:xfrm>
        </p:spPr>
        <p:txBody>
          <a:bodyPr/>
          <a:lstStyle/>
          <a:p>
            <a:pPr eaLnBrk="1" hangingPunct="1">
              <a:defRPr/>
            </a:pPr>
            <a:r>
              <a:rPr lang="pt-PT" dirty="0"/>
              <a:t>Desenho </a:t>
            </a:r>
            <a:r>
              <a:rPr lang="pt-PT" dirty="0" err="1"/>
              <a:t>de</a:t>
            </a:r>
            <a:r>
              <a:rPr lang="pt-PT" dirty="0"/>
              <a:t> Interfaces (PNF)</a:t>
            </a:r>
            <a:endParaRPr lang="en-GB" dirty="0"/>
          </a:p>
        </p:txBody>
      </p:sp>
      <p:sp>
        <p:nvSpPr>
          <p:cNvPr id="7172" name="Text Box 4">
            <a:extLst>
              <a:ext uri="{FF2B5EF4-FFF2-40B4-BE49-F238E27FC236}">
                <a16:creationId xmlns:a16="http://schemas.microsoft.com/office/drawing/2014/main" id="{5E0F5BD0-3865-43BB-803E-8016B2B69C22}"/>
              </a:ext>
            </a:extLst>
          </p:cNvPr>
          <p:cNvSpPr txBox="1">
            <a:spLocks noChangeArrowheads="1"/>
          </p:cNvSpPr>
          <p:nvPr/>
        </p:nvSpPr>
        <p:spPr bwMode="auto">
          <a:xfrm>
            <a:off x="971600" y="908720"/>
            <a:ext cx="53642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pt-PT" altLang="pt-PT" sz="1800" b="1" dirty="0"/>
              <a:t>Tarefa 2:</a:t>
            </a:r>
            <a:r>
              <a:rPr lang="pt-PT" altLang="pt-PT" sz="1800" dirty="0"/>
              <a:t>.. Remover um filme da lista de favoritos</a:t>
            </a:r>
          </a:p>
          <a:p>
            <a:pPr eaLnBrk="1" hangingPunct="1">
              <a:spcBef>
                <a:spcPct val="0"/>
              </a:spcBef>
              <a:buClrTx/>
              <a:buSzTx/>
              <a:buFontTx/>
              <a:buNone/>
            </a:pPr>
            <a:r>
              <a:rPr lang="pt-PT" altLang="pt-PT" sz="1800" dirty="0"/>
              <a:t>Utilizador:</a:t>
            </a:r>
            <a:endParaRPr lang="en-GB" altLang="pt-PT" sz="1800" dirty="0"/>
          </a:p>
          <a:p>
            <a:pPr eaLnBrk="1" hangingPunct="1">
              <a:spcBef>
                <a:spcPct val="0"/>
              </a:spcBef>
              <a:buClrTx/>
              <a:buSzTx/>
              <a:buFontTx/>
              <a:buNone/>
            </a:pPr>
            <a:endParaRPr lang="en-GB" altLang="pt-PT" sz="1800" dirty="0"/>
          </a:p>
        </p:txBody>
      </p:sp>
      <p:pic>
        <p:nvPicPr>
          <p:cNvPr id="3" name="Imagem 2">
            <a:extLst>
              <a:ext uri="{FF2B5EF4-FFF2-40B4-BE49-F238E27FC236}">
                <a16:creationId xmlns:a16="http://schemas.microsoft.com/office/drawing/2014/main" id="{B453A73C-088C-4BBF-A52E-716EDD9F1677}"/>
              </a:ext>
            </a:extLst>
          </p:cNvPr>
          <p:cNvPicPr>
            <a:picLocks noChangeAspect="1"/>
          </p:cNvPicPr>
          <p:nvPr/>
        </p:nvPicPr>
        <p:blipFill>
          <a:blip r:embed="rId2"/>
          <a:stretch>
            <a:fillRect/>
          </a:stretch>
        </p:blipFill>
        <p:spPr>
          <a:xfrm>
            <a:off x="196990" y="1590578"/>
            <a:ext cx="6322029" cy="4233862"/>
          </a:xfrm>
          <a:prstGeom prst="rect">
            <a:avLst/>
          </a:prstGeom>
        </p:spPr>
      </p:pic>
      <p:pic>
        <p:nvPicPr>
          <p:cNvPr id="5" name="Imagem 4">
            <a:extLst>
              <a:ext uri="{FF2B5EF4-FFF2-40B4-BE49-F238E27FC236}">
                <a16:creationId xmlns:a16="http://schemas.microsoft.com/office/drawing/2014/main" id="{405DCFD6-CD10-46A7-8FDD-0076035E1142}"/>
              </a:ext>
            </a:extLst>
          </p:cNvPr>
          <p:cNvPicPr>
            <a:picLocks noChangeAspect="1"/>
          </p:cNvPicPr>
          <p:nvPr/>
        </p:nvPicPr>
        <p:blipFill>
          <a:blip r:embed="rId3"/>
          <a:stretch>
            <a:fillRect/>
          </a:stretch>
        </p:blipFill>
        <p:spPr>
          <a:xfrm>
            <a:off x="6588224" y="1590578"/>
            <a:ext cx="2252374" cy="4233862"/>
          </a:xfrm>
          <a:prstGeom prst="rect">
            <a:avLst/>
          </a:prstGeom>
        </p:spPr>
      </p:pic>
    </p:spTree>
  </p:cSld>
  <p:clrMapOvr>
    <a:masterClrMapping/>
  </p:clrMapOvr>
</p:sld>
</file>

<file path=ppt/theme/theme1.xml><?xml version="1.0" encoding="utf-8"?>
<a:theme xmlns:a="http://schemas.openxmlformats.org/drawingml/2006/main" name="1_Modelo de apresentação predefinido">
  <a:themeElements>
    <a:clrScheme name="1_Modelo de apresentação predefinido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1_Modelo de apresentação predefinido">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odelo de apresentação predefinido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1_Modelo de apresentação predefinido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1_Modelo de apresentação predefinido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1_Modelo de apresentação predefinido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1_Modelo de apresentação predefinido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1_Modelo de apresentação predefinido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1_Modelo de apresentação predefinido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1_Modelo de apresentação predefinido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CD5E691B312324AB5227B7CBBCF4600" ma:contentTypeVersion="7" ma:contentTypeDescription="Criar um novo documento." ma:contentTypeScope="" ma:versionID="bf5921927839bfdfcf205be8ec63b366">
  <xsd:schema xmlns:xsd="http://www.w3.org/2001/XMLSchema" xmlns:xs="http://www.w3.org/2001/XMLSchema" xmlns:p="http://schemas.microsoft.com/office/2006/metadata/properties" xmlns:ns3="c72275c7-7c79-4e41-baa9-b5a6b306b1f0" xmlns:ns4="2bf5122e-d2cc-4fc6-b771-dce139d1b489" targetNamespace="http://schemas.microsoft.com/office/2006/metadata/properties" ma:root="true" ma:fieldsID="1c232cc17173d405635a0cf622f478bc" ns3:_="" ns4:_="">
    <xsd:import namespace="c72275c7-7c79-4e41-baa9-b5a6b306b1f0"/>
    <xsd:import namespace="2bf5122e-d2cc-4fc6-b771-dce139d1b48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2275c7-7c79-4e41-baa9-b5a6b306b1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f5122e-d2cc-4fc6-b771-dce139d1b489" elementFormDefault="qualified">
    <xsd:import namespace="http://schemas.microsoft.com/office/2006/documentManagement/types"/>
    <xsd:import namespace="http://schemas.microsoft.com/office/infopath/2007/PartnerControls"/>
    <xsd:element name="SharedWithUsers" ma:index="10"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Partilhado Com" ma:internalName="SharedWithDetails" ma:readOnly="true">
      <xsd:simpleType>
        <xsd:restriction base="dms:Note">
          <xsd:maxLength value="255"/>
        </xsd:restriction>
      </xsd:simpleType>
    </xsd:element>
    <xsd:element name="SharingHintHash" ma:index="12" nillable="true" ma:displayName="Hash de Sugestão de Partilh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11FBC8-34BB-4BC8-850F-06552CDAC5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2275c7-7c79-4e41-baa9-b5a6b306b1f0"/>
    <ds:schemaRef ds:uri="2bf5122e-d2cc-4fc6-b771-dce139d1b4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089115-A36E-4B7F-A7EC-FEE4AF905895}">
  <ds:schemaRefs>
    <ds:schemaRef ds:uri="http://schemas.microsoft.com/sharepoint/v3/contenttype/forms"/>
  </ds:schemaRefs>
</ds:datastoreItem>
</file>

<file path=customXml/itemProps3.xml><?xml version="1.0" encoding="utf-8"?>
<ds:datastoreItem xmlns:ds="http://schemas.openxmlformats.org/officeDocument/2006/customXml" ds:itemID="{5A02467C-56B7-4D1E-B6FA-8BB2E5571231}">
  <ds:schemaRefs>
    <ds:schemaRef ds:uri="http://schemas.microsoft.com/office/2006/metadata/properties"/>
    <ds:schemaRef ds:uri="http://schemas.microsoft.com/office/2006/documentManagement/types"/>
    <ds:schemaRef ds:uri="http://purl.org/dc/elements/1.1/"/>
    <ds:schemaRef ds:uri="http://purl.org/dc/terms/"/>
    <ds:schemaRef ds:uri="2bf5122e-d2cc-4fc6-b771-dce139d1b489"/>
    <ds:schemaRef ds:uri="http://schemas.microsoft.com/office/infopath/2007/PartnerControls"/>
    <ds:schemaRef ds:uri="http://www.w3.org/XML/1998/namespace"/>
    <ds:schemaRef ds:uri="http://schemas.openxmlformats.org/package/2006/metadata/core-properties"/>
    <ds:schemaRef ds:uri="c72275c7-7c79-4e41-baa9-b5a6b306b1f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Textured</Template>
  <TotalTime>417</TotalTime>
  <Words>429</Words>
  <Application>Microsoft Office PowerPoint</Application>
  <PresentationFormat>Apresentação no Ecrã (4:3)</PresentationFormat>
  <Paragraphs>55</Paragraphs>
  <Slides>12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12</vt:i4>
      </vt:variant>
    </vt:vector>
  </HeadingPairs>
  <TitlesOfParts>
    <vt:vector size="17" baseType="lpstr">
      <vt:lpstr>Arial</vt:lpstr>
      <vt:lpstr>Calibri</vt:lpstr>
      <vt:lpstr>Tahoma</vt:lpstr>
      <vt:lpstr>Wingdings</vt:lpstr>
      <vt:lpstr>1_Modelo de apresentação predefinido</vt:lpstr>
      <vt:lpstr>Apresentação do PowerPoint</vt:lpstr>
      <vt:lpstr>Análise de Tarefas</vt:lpstr>
      <vt:lpstr>Análise de Tarefas</vt:lpstr>
      <vt:lpstr>Apresentação do PowerPoint</vt:lpstr>
      <vt:lpstr>Apresentação do PowerPoint</vt:lpstr>
      <vt:lpstr>Apresentação do PowerPoint</vt:lpstr>
      <vt:lpstr>Apresentação do PowerPoint</vt:lpstr>
      <vt:lpstr>Desenho de Interfaces (PNF)</vt:lpstr>
      <vt:lpstr>Desenho de Interfaces (PNF)</vt:lpstr>
      <vt:lpstr>Resultados dos Testes com Utilizadores</vt:lpstr>
      <vt:lpstr>Principais Propostas de Redesenho</vt:lpstr>
      <vt:lpstr>Conclusões Finais</vt:lpstr>
    </vt:vector>
  </TitlesOfParts>
  <Company>ESTIG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Your User Name</dc:creator>
  <cp:lastModifiedBy>Pedro Henrique Mendes Pita</cp:lastModifiedBy>
  <cp:revision>49</cp:revision>
  <dcterms:created xsi:type="dcterms:W3CDTF">2008-10-25T10:37:04Z</dcterms:created>
  <dcterms:modified xsi:type="dcterms:W3CDTF">2021-04-26T15:20:57Z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0x0101006CD5E691B312324AB5227B7CBBCF4600</vt:lpwstr>
  </property>
</Properties>
</file>