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3737"/>
    <a:srgbClr val="D9D9D9"/>
    <a:srgbClr val="FFFF00"/>
    <a:srgbClr val="203864"/>
    <a:srgbClr val="00B050"/>
    <a:srgbClr val="00B0F0"/>
    <a:srgbClr val="FFC000"/>
    <a:srgbClr val="F09252"/>
    <a:srgbClr val="60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1C3DA-9454-4FFB-BA75-F70F09EB68A7}" v="35" dt="2022-06-05T01:09:46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4E29F-0491-4E9C-A613-95E43F41A428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C2C5-E636-4EA3-9B58-5A3950CB8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60554-0023-3EAC-DBB6-EFF04FE68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27B7C2-F33F-C281-50AA-E3C3793A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C8C60-0906-293D-C2BF-9F4A31DA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CA601C-8CCE-85A5-C438-7B847941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6A9E2-81F6-0EE3-9708-6751BE37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6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2400C-4C40-0F51-02AD-1D109BA7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0B2838-C05C-3AD3-0387-ED1B3E68C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7F2A8C-1150-B91F-DFDC-BB80F3FA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C452F0-8075-B76B-50A8-3C1B59F4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E1880-1391-1BD6-6635-CB322C39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0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F113AA-451F-31D0-6B35-3456A834E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ECBDE4-4F8D-F1F2-D0D7-3565FF1A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8CF42-E388-CE5F-70DB-A4A70CF6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9B40C-0F3A-BF00-0C3D-01BD9567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0F9D1-4A4F-B7B7-FAE2-7A0B7119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2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2332A-0D00-0CA1-37A3-8B84613B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AD3C4-1FD1-1A72-F552-8BE6402D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8FD881-02CF-5A4E-0753-A65A5F6E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C38BC8-BAC1-673C-BABD-E7C3F262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F1C60-DAC5-BCDB-C22D-20F80DE6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20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A1213-DC5D-9720-F5DB-CB6A7EA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570051-30AB-2E41-06E6-1F522E26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D4BF73-2106-A5C7-6AEA-F3B8D919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5C2426-BB05-F412-6645-5F645977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635E4-555B-A7A7-0C9A-F02315C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1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DA883-0CC2-C5E9-FD96-DC5E0820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78371-A256-4166-C883-16F563E20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AA7600-E432-6916-BBF7-B7D57DF96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30DAA6-8FE6-EF90-B8A9-E056A5C8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D6A63-C42A-57F3-C4F9-944049CE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451027-ADD9-49B1-DF6F-D2061710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8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4839-2876-005C-7009-10FE75C7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74CCDF-0E70-18AA-1E2E-E7DA4E2A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1E96EB-2998-6614-F829-396B900DA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7910C5-AA93-1666-87E6-CB87BCEBF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982D35-5BB5-4550-D126-07ABD9DB1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DBBF0C-B54C-1197-6341-0097285F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B52EEC-2F4C-AD55-DF0C-6D4CB2CE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861A19-43C2-6CF8-D118-6BFC445E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8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9D740-4794-D357-DBFF-51AC2E52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C8C004-FE9B-7F29-D8F5-A9CA029D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DA9E4-E0BC-E50A-4A6E-D5D104A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AB6B33-08C2-A67F-D4F7-7FEF6209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59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E01F71-8C88-7630-8C2A-7C099083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5068E8-8AF4-80CC-58E5-E4AB8D78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8621A-7E6A-FB48-9AA6-FCD8113B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62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FFAD3-7ED9-5098-9F35-CAD21AD0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16575-97FA-B8E2-3166-84DCEC2A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3D9BEF-A6FC-F891-1F56-9503A1462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321E35-8923-AF2B-D551-6D85622E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FD2794-C257-C4BA-5467-D4932E6D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D2050B-2F6B-66CF-4730-A41FDADE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73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6E310-133C-3E87-BE24-29220C7C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B6BC1C-0669-5029-0CC8-733CB6670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D73EB2-280D-A0D3-645B-A13CDCC57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C9EF56-3DBA-731F-5986-D2725D42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E40FCC-1A17-7A92-8AA1-AD2AFEC3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AEBC9A-31FA-DB0B-134C-4AD153CE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1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AF870D-0F90-29FD-D4E3-35B962BE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734A8F-6839-6D91-2851-9BF7F31E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26A42-CD32-866B-CF9A-1B7D82000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4099-1084-4C1A-B175-BCECB68A466D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416E9-5570-25D4-F99C-C697D26E4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BFFC4-595F-271D-0CE9-07773E57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2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A7487D-85DC-8502-785B-56599B68ACA5}"/>
              </a:ext>
            </a:extLst>
          </p:cNvPr>
          <p:cNvSpPr txBox="1"/>
          <p:nvPr/>
        </p:nvSpPr>
        <p:spPr>
          <a:xfrm>
            <a:off x="9831843" y="677956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AGRADECIMENTOS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9E9927-2168-4CD2-79CF-DF3130576EC4}"/>
              </a:ext>
            </a:extLst>
          </p:cNvPr>
          <p:cNvSpPr txBox="1"/>
          <p:nvPr/>
        </p:nvSpPr>
        <p:spPr>
          <a:xfrm>
            <a:off x="6946802" y="694790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9D9D9"/>
                </a:solidFill>
              </a:rPr>
              <a:t>SOCIOEMOCIONAL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5A42F9B-48B8-74EB-6065-922F1D33C2AB}"/>
              </a:ext>
            </a:extLst>
          </p:cNvPr>
          <p:cNvSpPr txBox="1"/>
          <p:nvPr/>
        </p:nvSpPr>
        <p:spPr>
          <a:xfrm>
            <a:off x="5009061" y="694790"/>
            <a:ext cx="106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WEBSITE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1195988-6D78-FE0A-78A5-402EB2065889}"/>
              </a:ext>
            </a:extLst>
          </p:cNvPr>
          <p:cNvSpPr txBox="1"/>
          <p:nvPr/>
        </p:nvSpPr>
        <p:spPr>
          <a:xfrm>
            <a:off x="2851609" y="677956"/>
            <a:ext cx="12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CONTEXTO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0E85A0-CB20-D508-E820-4949F3602B19}"/>
              </a:ext>
            </a:extLst>
          </p:cNvPr>
          <p:cNvSpPr/>
          <p:nvPr/>
        </p:nvSpPr>
        <p:spPr>
          <a:xfrm>
            <a:off x="44774" y="1152169"/>
            <a:ext cx="12192000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3D70A2-1CD2-E0F2-4D12-15B89168D533}"/>
              </a:ext>
            </a:extLst>
          </p:cNvPr>
          <p:cNvSpPr/>
          <p:nvPr/>
        </p:nvSpPr>
        <p:spPr>
          <a:xfrm>
            <a:off x="-1" y="602560"/>
            <a:ext cx="12192000" cy="627263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16B179-E551-FC7F-FFC4-9A6BAEBD2A3A}"/>
              </a:ext>
            </a:extLst>
          </p:cNvPr>
          <p:cNvSpPr/>
          <p:nvPr/>
        </p:nvSpPr>
        <p:spPr>
          <a:xfrm>
            <a:off x="11662415" y="6420692"/>
            <a:ext cx="360000" cy="10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CFE26F-9CE9-D9CF-F3FB-DE1530CA013A}"/>
              </a:ext>
            </a:extLst>
          </p:cNvPr>
          <p:cNvSpPr/>
          <p:nvPr/>
        </p:nvSpPr>
        <p:spPr>
          <a:xfrm>
            <a:off x="11662415" y="6060692"/>
            <a:ext cx="36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355AFB7-0953-9C6F-6450-3F9ED68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413" y="6055567"/>
            <a:ext cx="360001" cy="365125"/>
          </a:xfrm>
        </p:spPr>
        <p:txBody>
          <a:bodyPr/>
          <a:lstStyle/>
          <a:p>
            <a:pPr algn="ctr"/>
            <a:fld id="{F3E0BDB3-0ACA-4B6D-A4B6-1C964245C75E}" type="slidenum">
              <a:rPr lang="pt-BR" sz="1400" smtClean="0">
                <a:solidFill>
                  <a:schemeClr val="bg1"/>
                </a:solidFill>
              </a:rPr>
              <a:pPr algn="ctr"/>
              <a:t>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12C3B-8645-A197-9FD5-F58C8151BA92}"/>
              </a:ext>
            </a:extLst>
          </p:cNvPr>
          <p:cNvSpPr txBox="1"/>
          <p:nvPr/>
        </p:nvSpPr>
        <p:spPr>
          <a:xfrm>
            <a:off x="2568739" y="2644170"/>
            <a:ext cx="7054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DF0FA3-DA55-5D8C-0F19-A881D036AEE8}"/>
              </a:ext>
            </a:extLst>
          </p:cNvPr>
          <p:cNvSpPr txBox="1"/>
          <p:nvPr/>
        </p:nvSpPr>
        <p:spPr>
          <a:xfrm>
            <a:off x="455343" y="99460"/>
            <a:ext cx="151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03864"/>
                </a:solidFill>
              </a:rPr>
              <a:t>INTRODUÇÃO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84D8FC-7B3C-D982-C3FF-23D84F456D11}"/>
              </a:ext>
            </a:extLst>
          </p:cNvPr>
          <p:cNvSpPr/>
          <p:nvPr/>
        </p:nvSpPr>
        <p:spPr>
          <a:xfrm>
            <a:off x="0" y="494560"/>
            <a:ext cx="1219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CB8E28-6AEB-EB7B-4E88-59D35CF17459}"/>
              </a:ext>
            </a:extLst>
          </p:cNvPr>
          <p:cNvSpPr/>
          <p:nvPr/>
        </p:nvSpPr>
        <p:spPr>
          <a:xfrm>
            <a:off x="44774" y="494561"/>
            <a:ext cx="2340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84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C744CD6C-4615-D6EA-77AA-FB46D0C9844C}"/>
              </a:ext>
            </a:extLst>
          </p:cNvPr>
          <p:cNvSpPr txBox="1"/>
          <p:nvPr/>
        </p:nvSpPr>
        <p:spPr>
          <a:xfrm>
            <a:off x="2851609" y="80798"/>
            <a:ext cx="12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CONTEXTO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66C37E-90A6-F594-7971-5B8BFD86287A}"/>
              </a:ext>
            </a:extLst>
          </p:cNvPr>
          <p:cNvSpPr txBox="1"/>
          <p:nvPr/>
        </p:nvSpPr>
        <p:spPr>
          <a:xfrm>
            <a:off x="9831843" y="733937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AGRADECIMENTOS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A5ABA1-49E8-D488-DAE7-6FCC5C31F08C}"/>
              </a:ext>
            </a:extLst>
          </p:cNvPr>
          <p:cNvSpPr txBox="1"/>
          <p:nvPr/>
        </p:nvSpPr>
        <p:spPr>
          <a:xfrm>
            <a:off x="6946802" y="753456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SOCIOEMOCIONAL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D85E97E-A306-3716-C3AF-44F46EADC6C4}"/>
              </a:ext>
            </a:extLst>
          </p:cNvPr>
          <p:cNvSpPr txBox="1"/>
          <p:nvPr/>
        </p:nvSpPr>
        <p:spPr>
          <a:xfrm>
            <a:off x="5009061" y="744483"/>
            <a:ext cx="106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WEBSITE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0E85A0-CB20-D508-E820-4949F3602B19}"/>
              </a:ext>
            </a:extLst>
          </p:cNvPr>
          <p:cNvSpPr/>
          <p:nvPr/>
        </p:nvSpPr>
        <p:spPr>
          <a:xfrm>
            <a:off x="26604" y="1273683"/>
            <a:ext cx="12192000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84D8FC-7B3C-D982-C3FF-23D84F456D11}"/>
              </a:ext>
            </a:extLst>
          </p:cNvPr>
          <p:cNvSpPr/>
          <p:nvPr/>
        </p:nvSpPr>
        <p:spPr>
          <a:xfrm>
            <a:off x="0" y="494561"/>
            <a:ext cx="1219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CB8E28-6AEB-EB7B-4E88-59D35CF17459}"/>
              </a:ext>
            </a:extLst>
          </p:cNvPr>
          <p:cNvSpPr/>
          <p:nvPr/>
        </p:nvSpPr>
        <p:spPr>
          <a:xfrm>
            <a:off x="2321633" y="495319"/>
            <a:ext cx="2340000" cy="1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3D70A2-1CD2-E0F2-4D12-15B89168D533}"/>
              </a:ext>
            </a:extLst>
          </p:cNvPr>
          <p:cNvSpPr/>
          <p:nvPr/>
        </p:nvSpPr>
        <p:spPr>
          <a:xfrm>
            <a:off x="0" y="602561"/>
            <a:ext cx="12192000" cy="6290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19B3CDA-FEA0-B109-FAA6-7CA9A7D6D404}"/>
              </a:ext>
            </a:extLst>
          </p:cNvPr>
          <p:cNvSpPr txBox="1"/>
          <p:nvPr/>
        </p:nvSpPr>
        <p:spPr>
          <a:xfrm>
            <a:off x="5122506" y="2955874"/>
            <a:ext cx="5713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16B179-E551-FC7F-FFC4-9A6BAEBD2A3A}"/>
              </a:ext>
            </a:extLst>
          </p:cNvPr>
          <p:cNvSpPr/>
          <p:nvPr/>
        </p:nvSpPr>
        <p:spPr>
          <a:xfrm>
            <a:off x="11662415" y="6420692"/>
            <a:ext cx="360000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CFE26F-9CE9-D9CF-F3FB-DE1530CA013A}"/>
              </a:ext>
            </a:extLst>
          </p:cNvPr>
          <p:cNvSpPr/>
          <p:nvPr/>
        </p:nvSpPr>
        <p:spPr>
          <a:xfrm>
            <a:off x="11662415" y="6060692"/>
            <a:ext cx="360000" cy="360000"/>
          </a:xfrm>
          <a:prstGeom prst="rect">
            <a:avLst/>
          </a:prstGeom>
          <a:solidFill>
            <a:srgbClr val="608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355AFB7-0953-9C6F-6450-3F9ED68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413" y="6055567"/>
            <a:ext cx="360001" cy="365125"/>
          </a:xfrm>
          <a:solidFill>
            <a:srgbClr val="0070C0"/>
          </a:solidFill>
        </p:spPr>
        <p:txBody>
          <a:bodyPr/>
          <a:lstStyle/>
          <a:p>
            <a:pPr algn="ctr"/>
            <a:fld id="{F3E0BDB3-0ACA-4B6D-A4B6-1C964245C75E}" type="slidenum">
              <a:rPr lang="pt-BR" sz="1400" smtClean="0">
                <a:solidFill>
                  <a:schemeClr val="bg1"/>
                </a:solidFill>
              </a:rPr>
              <a:pPr algn="ctr"/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0FBD11D1-5291-73D7-AF47-04CBD9797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86" y="2295852"/>
            <a:ext cx="3124200" cy="31242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95AA374-A563-D772-E0E0-FEC165B70EA0}"/>
              </a:ext>
            </a:extLst>
          </p:cNvPr>
          <p:cNvSpPr txBox="1"/>
          <p:nvPr/>
        </p:nvSpPr>
        <p:spPr>
          <a:xfrm>
            <a:off x="455343" y="99460"/>
            <a:ext cx="151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23284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F6D01C0B-93F7-A545-C685-D6285DDCD8D9}"/>
              </a:ext>
            </a:extLst>
          </p:cNvPr>
          <p:cNvSpPr txBox="1"/>
          <p:nvPr/>
        </p:nvSpPr>
        <p:spPr>
          <a:xfrm>
            <a:off x="5009061" y="97632"/>
            <a:ext cx="106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WEBSITE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9DED07-9DBE-2277-724E-34504D02D31E}"/>
              </a:ext>
            </a:extLst>
          </p:cNvPr>
          <p:cNvSpPr txBox="1"/>
          <p:nvPr/>
        </p:nvSpPr>
        <p:spPr>
          <a:xfrm>
            <a:off x="9831843" y="715279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AGRADECIMENTOS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82795C-76A9-9274-DC49-39B4B046D589}"/>
              </a:ext>
            </a:extLst>
          </p:cNvPr>
          <p:cNvSpPr txBox="1"/>
          <p:nvPr/>
        </p:nvSpPr>
        <p:spPr>
          <a:xfrm>
            <a:off x="6946802" y="752565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7D31"/>
                </a:solidFill>
              </a:rPr>
              <a:t>SOCIOEMOCIONAL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0E85A0-CB20-D508-E820-4949F3602B19}"/>
              </a:ext>
            </a:extLst>
          </p:cNvPr>
          <p:cNvSpPr/>
          <p:nvPr/>
        </p:nvSpPr>
        <p:spPr>
          <a:xfrm>
            <a:off x="0" y="610239"/>
            <a:ext cx="12192000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84D8FC-7B3C-D982-C3FF-23D84F456D11}"/>
              </a:ext>
            </a:extLst>
          </p:cNvPr>
          <p:cNvSpPr/>
          <p:nvPr/>
        </p:nvSpPr>
        <p:spPr>
          <a:xfrm>
            <a:off x="0" y="494561"/>
            <a:ext cx="1219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CB8E28-6AEB-EB7B-4E88-59D35CF17459}"/>
              </a:ext>
            </a:extLst>
          </p:cNvPr>
          <p:cNvSpPr/>
          <p:nvPr/>
        </p:nvSpPr>
        <p:spPr>
          <a:xfrm>
            <a:off x="4369229" y="495761"/>
            <a:ext cx="2340000" cy="10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3D70A2-1CD2-E0F2-4D12-15B89168D533}"/>
              </a:ext>
            </a:extLst>
          </p:cNvPr>
          <p:cNvSpPr/>
          <p:nvPr/>
        </p:nvSpPr>
        <p:spPr>
          <a:xfrm>
            <a:off x="0" y="600908"/>
            <a:ext cx="12192000" cy="63300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D49897-2DC0-C662-B506-8C9546032D07}"/>
              </a:ext>
            </a:extLst>
          </p:cNvPr>
          <p:cNvSpPr txBox="1"/>
          <p:nvPr/>
        </p:nvSpPr>
        <p:spPr>
          <a:xfrm>
            <a:off x="455343" y="99460"/>
            <a:ext cx="151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INTRODUÇÃO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17D8C6-930A-8636-A089-B80E163B2689}"/>
              </a:ext>
            </a:extLst>
          </p:cNvPr>
          <p:cNvSpPr txBox="1"/>
          <p:nvPr/>
        </p:nvSpPr>
        <p:spPr>
          <a:xfrm>
            <a:off x="2851609" y="80798"/>
            <a:ext cx="12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CONTEXTO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16B179-E551-FC7F-FFC4-9A6BAEBD2A3A}"/>
              </a:ext>
            </a:extLst>
          </p:cNvPr>
          <p:cNvSpPr/>
          <p:nvPr/>
        </p:nvSpPr>
        <p:spPr>
          <a:xfrm>
            <a:off x="11662415" y="6420691"/>
            <a:ext cx="360000" cy="110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CFE26F-9CE9-D9CF-F3FB-DE1530CA013A}"/>
              </a:ext>
            </a:extLst>
          </p:cNvPr>
          <p:cNvSpPr/>
          <p:nvPr/>
        </p:nvSpPr>
        <p:spPr>
          <a:xfrm>
            <a:off x="11662415" y="6060691"/>
            <a:ext cx="360000" cy="369123"/>
          </a:xfrm>
          <a:prstGeom prst="rect">
            <a:avLst/>
          </a:prstGeom>
          <a:solidFill>
            <a:srgbClr val="608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355AFB7-0953-9C6F-6450-3F9ED68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413" y="6055567"/>
            <a:ext cx="360001" cy="374378"/>
          </a:xfrm>
          <a:solidFill>
            <a:srgbClr val="ED7D31"/>
          </a:solidFill>
          <a:ln>
            <a:noFill/>
          </a:ln>
        </p:spPr>
        <p:txBody>
          <a:bodyPr/>
          <a:lstStyle/>
          <a:p>
            <a:pPr algn="ctr"/>
            <a:fld id="{F3E0BDB3-0ACA-4B6D-A4B6-1C964245C75E}" type="slidenum">
              <a:rPr lang="pt-BR" sz="1400" smtClean="0">
                <a:solidFill>
                  <a:schemeClr val="bg1"/>
                </a:solidFill>
              </a:rPr>
              <a:pPr algn="ctr"/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995027-3FA9-DBAB-8496-FC4FE4917E7B}"/>
              </a:ext>
            </a:extLst>
          </p:cNvPr>
          <p:cNvSpPr txBox="1"/>
          <p:nvPr/>
        </p:nvSpPr>
        <p:spPr>
          <a:xfrm>
            <a:off x="5859336" y="2894132"/>
            <a:ext cx="4830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/>
              <a:t>WEBSITE</a:t>
            </a:r>
          </a:p>
        </p:txBody>
      </p:sp>
      <p:pic>
        <p:nvPicPr>
          <p:cNvPr id="3" name="Gráfico 2" descr="Internet estrutura de tópicos">
            <a:extLst>
              <a:ext uri="{FF2B5EF4-FFF2-40B4-BE49-F238E27FC236}">
                <a16:creationId xmlns:a16="http://schemas.microsoft.com/office/drawing/2014/main" id="{EA0C9EE7-7273-8B13-195E-F58BACFB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121" y="2105198"/>
            <a:ext cx="3147527" cy="31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5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FC6A69-AB97-0D3F-A779-76A659A3EB8C}"/>
              </a:ext>
            </a:extLst>
          </p:cNvPr>
          <p:cNvSpPr txBox="1"/>
          <p:nvPr/>
        </p:nvSpPr>
        <p:spPr>
          <a:xfrm>
            <a:off x="6946802" y="97632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7D31"/>
                </a:solidFill>
              </a:rPr>
              <a:t>SOCIOEMOCIONAL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CC6BDC-4CB6-6A51-8123-DEC8500B9EC1}"/>
              </a:ext>
            </a:extLst>
          </p:cNvPr>
          <p:cNvSpPr txBox="1"/>
          <p:nvPr/>
        </p:nvSpPr>
        <p:spPr>
          <a:xfrm>
            <a:off x="455343" y="99460"/>
            <a:ext cx="151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D2AA29-3D55-957B-5ED4-70A9762A8DDA}"/>
              </a:ext>
            </a:extLst>
          </p:cNvPr>
          <p:cNvSpPr txBox="1"/>
          <p:nvPr/>
        </p:nvSpPr>
        <p:spPr>
          <a:xfrm>
            <a:off x="2851609" y="80798"/>
            <a:ext cx="12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CONTEXTO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E78677-83CB-02BE-95FE-DF4AD61BBB90}"/>
              </a:ext>
            </a:extLst>
          </p:cNvPr>
          <p:cNvSpPr txBox="1"/>
          <p:nvPr/>
        </p:nvSpPr>
        <p:spPr>
          <a:xfrm>
            <a:off x="5009061" y="97632"/>
            <a:ext cx="106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WEBSITE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325FCC-32FA-41A2-956A-E4C66B6AA6EE}"/>
              </a:ext>
            </a:extLst>
          </p:cNvPr>
          <p:cNvSpPr txBox="1"/>
          <p:nvPr/>
        </p:nvSpPr>
        <p:spPr>
          <a:xfrm>
            <a:off x="9934480" y="674427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0E85A0-CB20-D508-E820-4949F3602B19}"/>
              </a:ext>
            </a:extLst>
          </p:cNvPr>
          <p:cNvSpPr/>
          <p:nvPr/>
        </p:nvSpPr>
        <p:spPr>
          <a:xfrm>
            <a:off x="0" y="593642"/>
            <a:ext cx="12192000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84D8FC-7B3C-D982-C3FF-23D84F456D11}"/>
              </a:ext>
            </a:extLst>
          </p:cNvPr>
          <p:cNvSpPr/>
          <p:nvPr/>
        </p:nvSpPr>
        <p:spPr>
          <a:xfrm>
            <a:off x="0" y="494561"/>
            <a:ext cx="1219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CB8E28-6AEB-EB7B-4E88-59D35CF17459}"/>
              </a:ext>
            </a:extLst>
          </p:cNvPr>
          <p:cNvSpPr/>
          <p:nvPr/>
        </p:nvSpPr>
        <p:spPr>
          <a:xfrm>
            <a:off x="6780620" y="494561"/>
            <a:ext cx="2340000" cy="10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3D70A2-1CD2-E0F2-4D12-15B89168D533}"/>
              </a:ext>
            </a:extLst>
          </p:cNvPr>
          <p:cNvSpPr/>
          <p:nvPr/>
        </p:nvSpPr>
        <p:spPr>
          <a:xfrm>
            <a:off x="0" y="602560"/>
            <a:ext cx="12192000" cy="633008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16B179-E551-FC7F-FFC4-9A6BAEBD2A3A}"/>
              </a:ext>
            </a:extLst>
          </p:cNvPr>
          <p:cNvSpPr/>
          <p:nvPr/>
        </p:nvSpPr>
        <p:spPr>
          <a:xfrm>
            <a:off x="11662415" y="6420692"/>
            <a:ext cx="360000" cy="10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CFE26F-9CE9-D9CF-F3FB-DE1530CA013A}"/>
              </a:ext>
            </a:extLst>
          </p:cNvPr>
          <p:cNvSpPr/>
          <p:nvPr/>
        </p:nvSpPr>
        <p:spPr>
          <a:xfrm>
            <a:off x="11662415" y="6060692"/>
            <a:ext cx="360000" cy="360000"/>
          </a:xfrm>
          <a:prstGeom prst="rect">
            <a:avLst/>
          </a:prstGeom>
          <a:solidFill>
            <a:srgbClr val="608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355AFB7-0953-9C6F-6450-3F9ED68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413" y="6055567"/>
            <a:ext cx="360001" cy="365125"/>
          </a:xfrm>
          <a:solidFill>
            <a:srgbClr val="FF3737"/>
          </a:solidFill>
          <a:ln>
            <a:noFill/>
          </a:ln>
        </p:spPr>
        <p:txBody>
          <a:bodyPr/>
          <a:lstStyle/>
          <a:p>
            <a:pPr algn="ctr"/>
            <a:fld id="{F3E0BDB3-0ACA-4B6D-A4B6-1C964245C75E}" type="slidenum">
              <a:rPr lang="pt-BR" sz="1400" smtClean="0">
                <a:solidFill>
                  <a:schemeClr val="bg1"/>
                </a:solidFill>
              </a:rPr>
              <a:pPr algn="ctr"/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995027-3FA9-DBAB-8496-FC4FE4917E7B}"/>
              </a:ext>
            </a:extLst>
          </p:cNvPr>
          <p:cNvSpPr txBox="1"/>
          <p:nvPr/>
        </p:nvSpPr>
        <p:spPr>
          <a:xfrm>
            <a:off x="1265024" y="1342854"/>
            <a:ext cx="9673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SOCIOEMOCIONAL</a:t>
            </a: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A934AE6B-D54F-C7CF-3A8A-7F46889EE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53" y="3405673"/>
            <a:ext cx="2649894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71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29A5D7-E287-EE57-760A-B72055157405}"/>
              </a:ext>
            </a:extLst>
          </p:cNvPr>
          <p:cNvSpPr txBox="1"/>
          <p:nvPr/>
        </p:nvSpPr>
        <p:spPr>
          <a:xfrm>
            <a:off x="9831843" y="80798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0E85A0-CB20-D508-E820-4949F3602B19}"/>
              </a:ext>
            </a:extLst>
          </p:cNvPr>
          <p:cNvSpPr/>
          <p:nvPr/>
        </p:nvSpPr>
        <p:spPr>
          <a:xfrm>
            <a:off x="0" y="602561"/>
            <a:ext cx="12192000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84D8FC-7B3C-D982-C3FF-23D84F456D11}"/>
              </a:ext>
            </a:extLst>
          </p:cNvPr>
          <p:cNvSpPr/>
          <p:nvPr/>
        </p:nvSpPr>
        <p:spPr>
          <a:xfrm>
            <a:off x="0" y="494561"/>
            <a:ext cx="1219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CB8E28-6AEB-EB7B-4E88-59D35CF17459}"/>
              </a:ext>
            </a:extLst>
          </p:cNvPr>
          <p:cNvSpPr/>
          <p:nvPr/>
        </p:nvSpPr>
        <p:spPr>
          <a:xfrm>
            <a:off x="9665661" y="494561"/>
            <a:ext cx="2340000" cy="10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3D70A2-1CD2-E0F2-4D12-15B89168D533}"/>
              </a:ext>
            </a:extLst>
          </p:cNvPr>
          <p:cNvSpPr/>
          <p:nvPr/>
        </p:nvSpPr>
        <p:spPr>
          <a:xfrm>
            <a:off x="0" y="593230"/>
            <a:ext cx="12192000" cy="62834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16B179-E551-FC7F-FFC4-9A6BAEBD2A3A}"/>
              </a:ext>
            </a:extLst>
          </p:cNvPr>
          <p:cNvSpPr/>
          <p:nvPr/>
        </p:nvSpPr>
        <p:spPr>
          <a:xfrm>
            <a:off x="11662414" y="6420692"/>
            <a:ext cx="360000" cy="10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CFE26F-9CE9-D9CF-F3FB-DE1530CA013A}"/>
              </a:ext>
            </a:extLst>
          </p:cNvPr>
          <p:cNvSpPr/>
          <p:nvPr/>
        </p:nvSpPr>
        <p:spPr>
          <a:xfrm>
            <a:off x="11662415" y="6060692"/>
            <a:ext cx="360000" cy="360000"/>
          </a:xfrm>
          <a:prstGeom prst="rect">
            <a:avLst/>
          </a:prstGeom>
          <a:solidFill>
            <a:srgbClr val="608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355AFB7-0953-9C6F-6450-3F9ED68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413" y="6055567"/>
            <a:ext cx="360001" cy="36512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fld id="{F3E0BDB3-0ACA-4B6D-A4B6-1C964245C75E}" type="slidenum">
              <a:rPr lang="pt-BR" sz="1400" smtClean="0">
                <a:solidFill>
                  <a:schemeClr val="bg1"/>
                </a:solidFill>
              </a:rPr>
              <a:pPr algn="ctr"/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FBFD4A-BDAE-C64E-97C0-306E69DC4322}"/>
              </a:ext>
            </a:extLst>
          </p:cNvPr>
          <p:cNvSpPr txBox="1"/>
          <p:nvPr/>
        </p:nvSpPr>
        <p:spPr>
          <a:xfrm>
            <a:off x="1692294" y="1838693"/>
            <a:ext cx="9803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AGRADECIMENTOS</a:t>
            </a:r>
          </a:p>
        </p:txBody>
      </p:sp>
      <p:pic>
        <p:nvPicPr>
          <p:cNvPr id="15" name="Gráfico 14" descr="Mãos aplaudindo estrutura de tópicos">
            <a:extLst>
              <a:ext uri="{FF2B5EF4-FFF2-40B4-BE49-F238E27FC236}">
                <a16:creationId xmlns:a16="http://schemas.microsoft.com/office/drawing/2014/main" id="{0ED1C01B-B928-82F0-78D9-BC8830FC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3027" y="3333708"/>
            <a:ext cx="2361895" cy="236189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03FB25-9878-2A68-F6B2-FD7E874462D0}"/>
              </a:ext>
            </a:extLst>
          </p:cNvPr>
          <p:cNvSpPr txBox="1"/>
          <p:nvPr/>
        </p:nvSpPr>
        <p:spPr>
          <a:xfrm>
            <a:off x="455343" y="99460"/>
            <a:ext cx="151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INTRODUÇÃO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FE6303-5BF4-74B3-32EF-C31FDDE136DD}"/>
              </a:ext>
            </a:extLst>
          </p:cNvPr>
          <p:cNvSpPr txBox="1"/>
          <p:nvPr/>
        </p:nvSpPr>
        <p:spPr>
          <a:xfrm>
            <a:off x="2851609" y="80798"/>
            <a:ext cx="12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CONTEXTO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3631AB2-35EA-E7C1-EF9D-68F57520D345}"/>
              </a:ext>
            </a:extLst>
          </p:cNvPr>
          <p:cNvSpPr txBox="1"/>
          <p:nvPr/>
        </p:nvSpPr>
        <p:spPr>
          <a:xfrm>
            <a:off x="5009061" y="97632"/>
            <a:ext cx="106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WEBSITE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168F9A-4B79-C3B3-E838-264B7C5CF95F}"/>
              </a:ext>
            </a:extLst>
          </p:cNvPr>
          <p:cNvSpPr txBox="1"/>
          <p:nvPr/>
        </p:nvSpPr>
        <p:spPr>
          <a:xfrm>
            <a:off x="6946802" y="97632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SOCIOEMOCIONAL</a:t>
            </a:r>
          </a:p>
        </p:txBody>
      </p:sp>
    </p:spTree>
    <p:extLst>
      <p:ext uri="{BB962C8B-B14F-4D97-AF65-F5344CB8AC3E}">
        <p14:creationId xmlns:p14="http://schemas.microsoft.com/office/powerpoint/2010/main" val="217214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12" ma:contentTypeDescription="Create a new document." ma:contentTypeScope="" ma:versionID="03f332ee7f792b734adf761b9ea10702">
  <xsd:schema xmlns:xsd="http://www.w3.org/2001/XMLSchema" xmlns:xs="http://www.w3.org/2001/XMLSchema" xmlns:p="http://schemas.microsoft.com/office/2006/metadata/properties" xmlns:ns3="4bc5c97c-1d73-4ddd-b761-3e2b250dfd29" xmlns:ns4="8531b0eb-b9ec-4304-8fd5-4ef867e31f75" targetNamespace="http://schemas.microsoft.com/office/2006/metadata/properties" ma:root="true" ma:fieldsID="342fe0a34a34461b85a7e83643fa44ba" ns3:_="" ns4:_="">
    <xsd:import namespace="4bc5c97c-1d73-4ddd-b761-3e2b250dfd29"/>
    <xsd:import namespace="8531b0eb-b9ec-4304-8fd5-4ef867e31f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1b0eb-b9ec-4304-8fd5-4ef867e31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98FAE4-89FF-4F95-A5B0-81A4EAE569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17CB2E-CE63-4638-AF38-D95171028394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8531b0eb-b9ec-4304-8fd5-4ef867e31f75"/>
    <ds:schemaRef ds:uri="4bc5c97c-1d73-4ddd-b761-3e2b250dfd29"/>
  </ds:schemaRefs>
</ds:datastoreItem>
</file>

<file path=customXml/itemProps3.xml><?xml version="1.0" encoding="utf-8"?>
<ds:datastoreItem xmlns:ds="http://schemas.openxmlformats.org/officeDocument/2006/customXml" ds:itemID="{A5FB4F0E-AFD2-4968-A353-50F4174DC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5c97c-1d73-4ddd-b761-3e2b250dfd29"/>
    <ds:schemaRef ds:uri="8531b0eb-b9ec-4304-8fd5-4ef867e31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</TotalTime>
  <Words>35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LUCAS DA SILVA PIRES .</dc:creator>
  <cp:lastModifiedBy>PEDRO LUCAS DA SILVA PIRES .</cp:lastModifiedBy>
  <cp:revision>3</cp:revision>
  <dcterms:created xsi:type="dcterms:W3CDTF">2022-06-04T23:12:50Z</dcterms:created>
  <dcterms:modified xsi:type="dcterms:W3CDTF">2022-06-09T01:34:01Z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