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87" d="100"/>
          <a:sy n="87" d="100"/>
        </p:scale>
        <p:origin x="6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10/17/2014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10/17/2014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layouti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Scio Framework</a:t>
            </a:r>
            <a:endParaRPr lang="en-US" dirty="0"/>
          </a:p>
        </p:txBody>
      </p:sp>
      <p:sp>
        <p:nvSpPr>
          <p:cNvPr id="3" name="Subtitle 2"/>
          <p:cNvSpPr>
            <a:spLocks noGrp="1"/>
          </p:cNvSpPr>
          <p:nvPr>
            <p:ph type="subTitle" idx="1"/>
          </p:nvPr>
        </p:nvSpPr>
        <p:spPr/>
        <p:txBody>
          <a:bodyPr/>
          <a:lstStyle/>
          <a:p>
            <a:r>
              <a:rPr lang="en-US" dirty="0" smtClean="0"/>
              <a:t>Application Scaffolding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3088" y="6119909"/>
            <a:ext cx="2471575" cy="456561"/>
          </a:xfrm>
          <a:prstGeom prst="rect">
            <a:avLst/>
          </a:prstGeom>
        </p:spPr>
      </p:pic>
    </p:spTree>
    <p:extLst>
      <p:ext uri="{BB962C8B-B14F-4D97-AF65-F5344CB8AC3E}">
        <p14:creationId xmlns:p14="http://schemas.microsoft.com/office/powerpoint/2010/main" val="16341747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release, what is included?</a:t>
            </a:r>
            <a:endParaRPr lang="en-US" dirty="0"/>
          </a:p>
        </p:txBody>
      </p:sp>
      <p:sp>
        <p:nvSpPr>
          <p:cNvPr id="3" name="Content Placeholder 2"/>
          <p:cNvSpPr>
            <a:spLocks noGrp="1"/>
          </p:cNvSpPr>
          <p:nvPr>
            <p:ph idx="1"/>
          </p:nvPr>
        </p:nvSpPr>
        <p:spPr/>
        <p:txBody>
          <a:bodyPr anchor="t">
            <a:normAutofit fontScale="70000" lnSpcReduction="20000"/>
          </a:bodyPr>
          <a:lstStyle/>
          <a:p>
            <a:r>
              <a:rPr lang="en-US" dirty="0" smtClean="0"/>
              <a:t>New </a:t>
            </a:r>
            <a:r>
              <a:rPr lang="en-US" dirty="0" smtClean="0"/>
              <a:t>philosophy based on continuous testing + Database first approach</a:t>
            </a:r>
          </a:p>
          <a:p>
            <a:r>
              <a:rPr lang="en-US" dirty="0" smtClean="0"/>
              <a:t>A set of tools to automate common tasks like:</a:t>
            </a:r>
          </a:p>
          <a:p>
            <a:pPr lvl="1"/>
            <a:r>
              <a:rPr lang="en-US" dirty="0" smtClean="0"/>
              <a:t>Deploy to local server on code changes</a:t>
            </a:r>
          </a:p>
          <a:p>
            <a:pPr lvl="1"/>
            <a:r>
              <a:rPr lang="en-US" dirty="0" smtClean="0"/>
              <a:t>Run tests on code changes</a:t>
            </a:r>
          </a:p>
          <a:p>
            <a:r>
              <a:rPr lang="en-US" dirty="0" smtClean="0"/>
              <a:t>Template for MVC5 applications with tools ready to use</a:t>
            </a:r>
          </a:p>
          <a:p>
            <a:pPr lvl="1"/>
            <a:r>
              <a:rPr lang="en-US" dirty="0" smtClean="0"/>
              <a:t>Bootstrap</a:t>
            </a:r>
          </a:p>
          <a:p>
            <a:pPr lvl="1"/>
            <a:r>
              <a:rPr lang="en-US" dirty="0" smtClean="0"/>
              <a:t>jQuery</a:t>
            </a:r>
          </a:p>
          <a:p>
            <a:pPr lvl="1"/>
            <a:r>
              <a:rPr lang="en-US" dirty="0" err="1" smtClean="0"/>
              <a:t>KnockoutJS</a:t>
            </a:r>
            <a:endParaRPr lang="en-US" dirty="0" smtClean="0"/>
          </a:p>
          <a:p>
            <a:pPr lvl="1"/>
            <a:r>
              <a:rPr lang="en-US" dirty="0" err="1" smtClean="0"/>
              <a:t>Needletail</a:t>
            </a:r>
            <a:r>
              <a:rPr lang="en-US" dirty="0" smtClean="0"/>
              <a:t> Data Access</a:t>
            </a:r>
          </a:p>
          <a:p>
            <a:r>
              <a:rPr lang="en-US" dirty="0" smtClean="0"/>
              <a:t>Code generator for:</a:t>
            </a:r>
          </a:p>
          <a:p>
            <a:pPr lvl="1"/>
            <a:r>
              <a:rPr lang="en-US" dirty="0" smtClean="0"/>
              <a:t>Views</a:t>
            </a:r>
          </a:p>
          <a:p>
            <a:pPr lvl="1"/>
            <a:r>
              <a:rPr lang="en-US" dirty="0" smtClean="0"/>
              <a:t>Controllers</a:t>
            </a:r>
          </a:p>
          <a:p>
            <a:pPr lvl="1"/>
            <a:r>
              <a:rPr lang="en-US" dirty="0" smtClean="0"/>
              <a:t>Repositories	</a:t>
            </a:r>
          </a:p>
          <a:p>
            <a:pPr lvl="1"/>
            <a:r>
              <a:rPr lang="en-US" dirty="0" smtClean="0"/>
              <a:t>Unit tests (basic)</a:t>
            </a:r>
            <a:endParaRPr lang="en-US" dirty="0"/>
          </a:p>
        </p:txBody>
      </p:sp>
    </p:spTree>
    <p:extLst>
      <p:ext uri="{BB962C8B-B14F-4D97-AF65-F5344CB8AC3E}">
        <p14:creationId xmlns:p14="http://schemas.microsoft.com/office/powerpoint/2010/main" val="29807627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Scio Framework different</a:t>
            </a:r>
            <a:endParaRPr lang="en-US" dirty="0"/>
          </a:p>
        </p:txBody>
      </p:sp>
      <p:sp>
        <p:nvSpPr>
          <p:cNvPr id="3" name="Content Placeholder 2"/>
          <p:cNvSpPr>
            <a:spLocks noGrp="1"/>
          </p:cNvSpPr>
          <p:nvPr>
            <p:ph idx="1"/>
          </p:nvPr>
        </p:nvSpPr>
        <p:spPr/>
        <p:txBody>
          <a:bodyPr anchor="t">
            <a:normAutofit fontScale="92500" lnSpcReduction="10000"/>
          </a:bodyPr>
          <a:lstStyle/>
          <a:p>
            <a:r>
              <a:rPr lang="en-US" dirty="0" smtClean="0"/>
              <a:t>Technology stack based templates.</a:t>
            </a:r>
          </a:p>
          <a:p>
            <a:r>
              <a:rPr lang="en-US" dirty="0" smtClean="0"/>
              <a:t>All the generated code is based on templates that are easy to understand and change based on each project requirements.</a:t>
            </a:r>
          </a:p>
          <a:p>
            <a:r>
              <a:rPr lang="en-US" dirty="0" smtClean="0"/>
              <a:t>No dynamic generated code is used on views, repositories, controllers or tests, this means that you can modify everything.</a:t>
            </a:r>
          </a:p>
          <a:p>
            <a:r>
              <a:rPr lang="en-US" dirty="0" smtClean="0"/>
              <a:t>Database first approach, all others code generators and scaffold frameworks use the code first approach that is not optimal for complex DB models and easily introduce bad practices and performance issues</a:t>
            </a:r>
            <a:r>
              <a:rPr lang="en-US" dirty="0" smtClean="0"/>
              <a:t>.</a:t>
            </a:r>
          </a:p>
          <a:p>
            <a:r>
              <a:rPr lang="en-US" dirty="0" smtClean="0"/>
              <a:t>The only that supports N:N relationships</a:t>
            </a:r>
            <a:endParaRPr lang="en-US" dirty="0" smtClean="0"/>
          </a:p>
          <a:p>
            <a:r>
              <a:rPr lang="en-US" dirty="0" smtClean="0"/>
              <a:t>Most important, Scio Framework is the only tool that supports View Models, this means that we can generate complex views and code to perform CRUD operations on those complex view models.</a:t>
            </a:r>
            <a:endParaRPr lang="en-US" dirty="0"/>
          </a:p>
        </p:txBody>
      </p:sp>
    </p:spTree>
    <p:extLst>
      <p:ext uri="{BB962C8B-B14F-4D97-AF65-F5344CB8AC3E}">
        <p14:creationId xmlns:p14="http://schemas.microsoft.com/office/powerpoint/2010/main" val="154059562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3182" y="2760690"/>
            <a:ext cx="4865633" cy="3178880"/>
          </a:xfrm>
        </p:spPr>
      </p:pic>
    </p:spTree>
    <p:extLst>
      <p:ext uri="{BB962C8B-B14F-4D97-AF65-F5344CB8AC3E}">
        <p14:creationId xmlns:p14="http://schemas.microsoft.com/office/powerpoint/2010/main" val="13258366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9600" dirty="0" smtClean="0"/>
              <a:t>DEMO</a:t>
            </a:r>
            <a:endParaRPr lang="en-US" sz="9600" dirty="0"/>
          </a:p>
        </p:txBody>
      </p:sp>
    </p:spTree>
    <p:extLst>
      <p:ext uri="{BB962C8B-B14F-4D97-AF65-F5344CB8AC3E}">
        <p14:creationId xmlns:p14="http://schemas.microsoft.com/office/powerpoint/2010/main" val="978584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term next release(80 hours)</a:t>
            </a:r>
            <a:endParaRPr lang="en-US" dirty="0"/>
          </a:p>
        </p:txBody>
      </p:sp>
      <p:sp>
        <p:nvSpPr>
          <p:cNvPr id="3" name="Content Placeholder 2"/>
          <p:cNvSpPr>
            <a:spLocks noGrp="1"/>
          </p:cNvSpPr>
          <p:nvPr>
            <p:ph idx="1"/>
          </p:nvPr>
        </p:nvSpPr>
        <p:spPr/>
        <p:txBody>
          <a:bodyPr anchor="t"/>
          <a:lstStyle/>
          <a:p>
            <a:r>
              <a:rPr lang="en-US" dirty="0" smtClean="0"/>
              <a:t>Add more functionality to the UI</a:t>
            </a:r>
          </a:p>
          <a:p>
            <a:r>
              <a:rPr lang="en-US" dirty="0" smtClean="0"/>
              <a:t>Generate UI automated tests</a:t>
            </a:r>
          </a:p>
          <a:p>
            <a:r>
              <a:rPr lang="en-US" dirty="0" smtClean="0"/>
              <a:t>Run UI tests on demand as part of the framework</a:t>
            </a:r>
          </a:p>
          <a:p>
            <a:r>
              <a:rPr lang="en-US" dirty="0" smtClean="0"/>
              <a:t>Include functionality to create and update databases</a:t>
            </a:r>
          </a:p>
          <a:p>
            <a:r>
              <a:rPr lang="en-US" dirty="0" smtClean="0"/>
              <a:t>Add functionality to seed the database</a:t>
            </a:r>
          </a:p>
          <a:p>
            <a:r>
              <a:rPr lang="en-US" dirty="0" smtClean="0"/>
              <a:t>Commands to generate the model from the database.</a:t>
            </a:r>
            <a:endParaRPr lang="en-US" dirty="0"/>
          </a:p>
        </p:txBody>
      </p:sp>
    </p:spTree>
    <p:extLst>
      <p:ext uri="{BB962C8B-B14F-4D97-AF65-F5344CB8AC3E}">
        <p14:creationId xmlns:p14="http://schemas.microsoft.com/office/powerpoint/2010/main" val="172490316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future</a:t>
            </a:r>
            <a:endParaRPr lang="en-US" dirty="0"/>
          </a:p>
        </p:txBody>
      </p:sp>
      <p:sp>
        <p:nvSpPr>
          <p:cNvPr id="3" name="Content Placeholder 2"/>
          <p:cNvSpPr>
            <a:spLocks noGrp="1"/>
          </p:cNvSpPr>
          <p:nvPr>
            <p:ph idx="1"/>
          </p:nvPr>
        </p:nvSpPr>
        <p:spPr/>
        <p:txBody>
          <a:bodyPr anchor="t"/>
          <a:lstStyle/>
          <a:p>
            <a:r>
              <a:rPr lang="en-US" dirty="0" smtClean="0"/>
              <a:t>A “recipe” based approach for the solution template so you can choose from</a:t>
            </a:r>
          </a:p>
          <a:p>
            <a:pPr lvl="1"/>
            <a:r>
              <a:rPr lang="en-US" dirty="0" err="1" smtClean="0"/>
              <a:t>Needletail</a:t>
            </a:r>
            <a:r>
              <a:rPr lang="en-US" dirty="0" smtClean="0"/>
              <a:t>, Entity Framework and other Code First ORMs</a:t>
            </a:r>
          </a:p>
          <a:p>
            <a:pPr lvl="1"/>
            <a:r>
              <a:rPr lang="en-US" dirty="0" smtClean="0"/>
              <a:t>Templates for </a:t>
            </a:r>
            <a:r>
              <a:rPr lang="en-US" dirty="0" err="1" smtClean="0"/>
              <a:t>AngularJS</a:t>
            </a:r>
            <a:r>
              <a:rPr lang="en-US" dirty="0" smtClean="0"/>
              <a:t>, </a:t>
            </a:r>
            <a:r>
              <a:rPr lang="en-US" dirty="0" err="1" smtClean="0"/>
              <a:t>KnockoutJS</a:t>
            </a:r>
            <a:r>
              <a:rPr lang="en-US" dirty="0" smtClean="0"/>
              <a:t>, </a:t>
            </a:r>
            <a:r>
              <a:rPr lang="en-US" dirty="0" err="1" smtClean="0"/>
              <a:t>JSViews</a:t>
            </a:r>
            <a:r>
              <a:rPr lang="en-US" dirty="0" smtClean="0"/>
              <a:t>, etc.</a:t>
            </a:r>
          </a:p>
          <a:p>
            <a:pPr lvl="1"/>
            <a:r>
              <a:rPr lang="en-US" dirty="0" smtClean="0"/>
              <a:t>Templates for Bootstrap, </a:t>
            </a:r>
            <a:r>
              <a:rPr lang="en-US" dirty="0" err="1" smtClean="0"/>
              <a:t>jQueryUI</a:t>
            </a:r>
            <a:r>
              <a:rPr lang="en-US" dirty="0" smtClean="0"/>
              <a:t>, </a:t>
            </a:r>
            <a:r>
              <a:rPr lang="en-US" dirty="0" err="1" smtClean="0"/>
              <a:t>KendoUI</a:t>
            </a:r>
            <a:r>
              <a:rPr lang="en-US" dirty="0" smtClean="0"/>
              <a:t>, etc.</a:t>
            </a:r>
          </a:p>
          <a:p>
            <a:r>
              <a:rPr lang="en-US" dirty="0" smtClean="0"/>
              <a:t>A visual editor to modify Views, only for Bootstrap</a:t>
            </a:r>
          </a:p>
          <a:p>
            <a:pPr lvl="1"/>
            <a:r>
              <a:rPr lang="en-US" dirty="0">
                <a:hlinkClick r:id="rId2"/>
              </a:rPr>
              <a:t>http://www.layoutit.com</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368541646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TC103457503[[fn=Quotable]]</Template>
  <TotalTime>75</TotalTime>
  <Words>302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Scio Framework</vt:lpstr>
      <vt:lpstr>First release, what is included?</vt:lpstr>
      <vt:lpstr>What makes Scio Framework different</vt:lpstr>
      <vt:lpstr>PowerPoint Presentation</vt:lpstr>
      <vt:lpstr>PowerPoint Presentation</vt:lpstr>
      <vt:lpstr>Short term next release(80 hours)</vt:lpstr>
      <vt:lpstr>In the 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Scio Framework</dc:title>
  <dc:creator>Pedro Ramirez</dc:creator>
  <cp:lastModifiedBy>Pedro Ramirez</cp:lastModifiedBy>
  <cp:revision>28</cp:revision>
  <dcterms:created xsi:type="dcterms:W3CDTF">2014-10-16T15:32:52Z</dcterms:created>
  <dcterms:modified xsi:type="dcterms:W3CDTF">2014-10-17T12:49:47Z</dcterms:modified>
</cp:coreProperties>
</file>