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2237c68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2237c68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237c68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237c68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237c68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237c68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237c68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237c68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237c68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2237c68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2237c68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2237c68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2237c68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2237c68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dd0c83b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dd0c83b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dd0c83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dd0c83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1dd0c83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1dd0c83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dd0c83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1dd0c83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dd0c83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dd0c83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dd0c83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dd0c83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dd0c83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dd0c83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237c68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237c68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iki.python.org.br/TheZenOfPython" TargetMode="External"/><Relationship Id="rId4" Type="http://schemas.openxmlformats.org/officeDocument/2006/relationships/hyperlink" Target="https://dojo.bylearn.com.br/python/ciencias-de-dados-com-python/" TargetMode="External"/><Relationship Id="rId5" Type="http://schemas.openxmlformats.org/officeDocument/2006/relationships/hyperlink" Target="https://dojo.bylearn.com.br/python/6-frameworks-python-para-2020/" TargetMode="External"/><Relationship Id="rId6" Type="http://schemas.openxmlformats.org/officeDocument/2006/relationships/hyperlink" Target="https://engenhariade.software/questions/614/o-python-e-interpretado-ou-compilado" TargetMode="External"/><Relationship Id="rId7" Type="http://schemas.openxmlformats.org/officeDocument/2006/relationships/hyperlink" Target="https://docs.python.org/3/whatsnew/3.10.html" TargetMode="External"/><Relationship Id="rId8" Type="http://schemas.openxmlformats.org/officeDocument/2006/relationships/hyperlink" Target="https://pt.stackoverflow.com/questions/8613/conven%C3%A7%C3%B5es-de-nomes-para-vari%C3%A1veis-e-fun%C3%A7%C3%B5es-no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17063" y="3504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Atuação, documentação, padrões e boas práticas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639363"/>
            <a:ext cx="6297949" cy="18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Indentação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29875"/>
            <a:ext cx="4260300" cy="168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¨a¨ 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¨banana¨</a:t>
            </a:r>
            <a:r>
              <a:rPr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¨tem¨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Funções e Classes: duas linhas de separação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29875"/>
            <a:ext cx="4260300" cy="2726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ClasseUm</a:t>
            </a:r>
            <a:r>
              <a:rPr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ClasseDois</a:t>
            </a:r>
            <a:r>
              <a:rPr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Dentro de Classes: separar métodos com uma linha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229875"/>
            <a:ext cx="5299500" cy="2511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ClasseUm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def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fazer_metodo_um(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	pass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def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fazer_metodo_dois(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i="1"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	pass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Importação de Bibliotecas 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4260300" cy="168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3052275"/>
            <a:ext cx="5958900" cy="168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Types</a:t>
            </a: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StringTypes, ListTypes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Finalização de código: uma linha em branco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4260300" cy="168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i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# fim do código</a:t>
            </a:r>
            <a:endParaRPr i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i="1" lang="pt-BR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# quebra de linha</a:t>
            </a:r>
            <a:endParaRPr i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Caracteres: 79 por linha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195400" cy="3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75488">
            <a:off x="6703400" y="-172775"/>
            <a:ext cx="2037150" cy="20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The Zen Of Python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https://wiki.python.org.br/TheZenOfPython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Framework Python Ciência de Dados 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https://dojo.bylearn.com.br/python/ciencias-de-dados-com-python/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Framework Python Inteligência Artificial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https://dojo.bylearn.com.br/python/6-frameworks-python-para-2020/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Python Interpretado (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https://engenhariade.software/questions/614/o-python-e-interpretado-ou-compilado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Documentação Python (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https://docs.python.org/3/whatsnew/3.10.html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Nomenclatura Python (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https://pt.stackoverflow.com/questions/8613/convenções-de-nomes-para-variáveis-e-funções-no-python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Boas práticas (https://dev.to/lucianorangelaguiar/boas-praticas-de-pep-8-5ccl)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6390300" y="190550"/>
            <a:ext cx="244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Pedro Marcolino Rampazo (SP3100065)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Rafael Rodrigues de Sousa (SP3100472)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03775" y="435150"/>
            <a:ext cx="4112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1400"/>
              <a:t>¨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Bonito é melhor que feio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Explícito é melhor que implícito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Simples é melhor que complexo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Complexo é melhor que complicado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Plano é melhor que aglomerado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Esparso é melhor que denso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Legibilidade faz diferença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Casos especiais não são especiais o bastante para quebrar as regras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i="1" lang="pt-BR" sz="1400"/>
              <a:t>(...)</a:t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1400"/>
              <a:t>¨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pt-BR" sz="1400"/>
              <a:t>The Zen of Python, de Tim Peters</a:t>
            </a:r>
            <a:endParaRPr sz="14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1305" l="0" r="0" t="11103"/>
          <a:stretch/>
        </p:blipFill>
        <p:spPr>
          <a:xfrm>
            <a:off x="4627925" y="2218050"/>
            <a:ext cx="2333226" cy="18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222575" y="587500"/>
            <a:ext cx="2074200" cy="104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Terminal Linux: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this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Ciência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Inteligência Artificial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48" y="1561700"/>
            <a:ext cx="1335804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868" y="626650"/>
            <a:ext cx="923325" cy="11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875" y="2169500"/>
            <a:ext cx="1986000" cy="8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6250" y="3097100"/>
            <a:ext cx="2208750" cy="5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e suas características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Multiparadigmas: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Imperativa;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Orientada à objeto;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Tipagem dinâmica;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 Interpretado: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Códigos Python são executados a cada comando;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881450" y="11281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Hello World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4881450" y="27460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Compilador online e Linux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0" y="1937096"/>
            <a:ext cx="4286896" cy="12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Python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python.org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https://docs.python.org/3/whatsnew/3.10.html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Últimas releases: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3.8;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3.9;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3.10;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00" y="849950"/>
            <a:ext cx="2844101" cy="284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Enhancement Proposal 8 (PEP8)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840650" y="2813850"/>
            <a:ext cx="3189300" cy="14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Variáveis: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Snake Case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Evitar ¨I¨, ¨O¨ ou ¨l¨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Ex: variaveis_python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368175" y="1242538"/>
            <a:ext cx="3077400" cy="116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Pacotes e nome de módulos</a:t>
            </a: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Lower Case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Ex:	</a:t>
            </a: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3000625"/>
            <a:ext cx="2733600" cy="116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Camel Case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Ex:	ClassePython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11700" y="1242550"/>
            <a:ext cx="3189300" cy="14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Funções e Métodos</a:t>
            </a: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Snake Case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Uso de verbos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Ex:	calcular_no_python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132" y="1378575"/>
            <a:ext cx="488760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327" y="3129450"/>
            <a:ext cx="607800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6893950" y="1793363"/>
            <a:ext cx="339600" cy="43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607" y="3000625"/>
            <a:ext cx="488760" cy="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Enhancement Proposal 8 (PEP8)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1342825"/>
            <a:ext cx="27336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Indentação: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Quatro espaços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1700" y="2823525"/>
            <a:ext cx="2889600" cy="190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Espaços em branco</a:t>
            </a: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Separar operadores matemáticos, binários e de comparação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Ex: x = 3 ** 2</a:t>
            </a:r>
            <a:endParaRPr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572875" y="1234925"/>
            <a:ext cx="52593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Parâmetros:</a:t>
            </a:r>
            <a:endParaRPr b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Snake Case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Parâmetros referenciados para a própria classe devem se chamar ¨self¨;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Ex: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calcular_no_python(</a:t>
            </a:r>
            <a:r>
              <a:rPr b="1" i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pt-B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parametro_python):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82" y="2327375"/>
            <a:ext cx="488760" cy="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Python Enhancement Proposal 8 (PEP)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Indentação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Funções e Classes: duas linhas de separação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Dentro de Classes: separar funções com uma linha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Importação de Bibliotecas: Importantes → linhas específicas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Importação de Bibliotecas: Apenas o que será usado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Finalização lógica: uma linha de separação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Finalização de algoritmo: sempre com uma linha em branco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Caracteres por linha: 79 caracteres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