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85DB6-C50A-410E-B6D2-F478E1D77624}" v="263" dt="2019-11-25T04:25:05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linke" userId="d45aaf7a94bb190e" providerId="Windows Live" clId="Web-{FF185DB6-C50A-410E-B6D2-F478E1D77624}"/>
    <pc:docChg chg="addSld modSld">
      <pc:chgData name="gabriel henrique linke" userId="d45aaf7a94bb190e" providerId="Windows Live" clId="Web-{FF185DB6-C50A-410E-B6D2-F478E1D77624}" dt="2019-11-25T04:25:05.714" v="244"/>
      <pc:docMkLst>
        <pc:docMk/>
      </pc:docMkLst>
      <pc:sldChg chg="modSp">
        <pc:chgData name="gabriel henrique linke" userId="d45aaf7a94bb190e" providerId="Windows Live" clId="Web-{FF185DB6-C50A-410E-B6D2-F478E1D77624}" dt="2019-11-25T04:04:50.783" v="69" actId="20577"/>
        <pc:sldMkLst>
          <pc:docMk/>
          <pc:sldMk cId="0" sldId="259"/>
        </pc:sldMkLst>
        <pc:spChg chg="mod">
          <ac:chgData name="gabriel henrique linke" userId="d45aaf7a94bb190e" providerId="Windows Live" clId="Web-{FF185DB6-C50A-410E-B6D2-F478E1D77624}" dt="2019-11-25T04:04:50.783" v="69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new">
        <pc:chgData name="gabriel henrique linke" userId="d45aaf7a94bb190e" providerId="Windows Live" clId="Web-{FF185DB6-C50A-410E-B6D2-F478E1D77624}" dt="2019-11-25T04:13:48.558" v="137" actId="14100"/>
        <pc:sldMkLst>
          <pc:docMk/>
          <pc:sldMk cId="2458281536" sldId="262"/>
        </pc:sldMkLst>
        <pc:spChg chg="mod">
          <ac:chgData name="gabriel henrique linke" userId="d45aaf7a94bb190e" providerId="Windows Live" clId="Web-{FF185DB6-C50A-410E-B6D2-F478E1D77624}" dt="2019-11-25T04:05:24.972" v="80" actId="20577"/>
          <ac:spMkLst>
            <pc:docMk/>
            <pc:sldMk cId="2458281536" sldId="262"/>
            <ac:spMk id="2" creationId="{27E8C013-3A7A-4475-AD7F-968CC8EE2408}"/>
          </ac:spMkLst>
        </pc:spChg>
        <pc:spChg chg="del">
          <ac:chgData name="gabriel henrique linke" userId="d45aaf7a94bb190e" providerId="Windows Live" clId="Web-{FF185DB6-C50A-410E-B6D2-F478E1D77624}" dt="2019-11-25T04:05:30.363" v="83"/>
          <ac:spMkLst>
            <pc:docMk/>
            <pc:sldMk cId="2458281536" sldId="262"/>
            <ac:spMk id="3" creationId="{8C42DA29-8297-4F38-908D-F4C1B154A5AE}"/>
          </ac:spMkLst>
        </pc:spChg>
        <pc:spChg chg="add del mod">
          <ac:chgData name="gabriel henrique linke" userId="d45aaf7a94bb190e" providerId="Windows Live" clId="Web-{FF185DB6-C50A-410E-B6D2-F478E1D77624}" dt="2019-11-25T04:13:30.682" v="132"/>
          <ac:spMkLst>
            <pc:docMk/>
            <pc:sldMk cId="2458281536" sldId="262"/>
            <ac:spMk id="7" creationId="{0EFD9769-1A5F-4E5C-93E4-6286D7E6C92F}"/>
          </ac:spMkLst>
        </pc:spChg>
        <pc:picChg chg="add del mod ord">
          <ac:chgData name="gabriel henrique linke" userId="d45aaf7a94bb190e" providerId="Windows Live" clId="Web-{FF185DB6-C50A-410E-B6D2-F478E1D77624}" dt="2019-11-25T04:13:30.213" v="131"/>
          <ac:picMkLst>
            <pc:docMk/>
            <pc:sldMk cId="2458281536" sldId="262"/>
            <ac:picMk id="4" creationId="{084727CC-4901-418D-9ABC-989B07657A41}"/>
          </ac:picMkLst>
        </pc:picChg>
        <pc:picChg chg="add mod ord">
          <ac:chgData name="gabriel henrique linke" userId="d45aaf7a94bb190e" providerId="Windows Live" clId="Web-{FF185DB6-C50A-410E-B6D2-F478E1D77624}" dt="2019-11-25T04:13:48.558" v="137" actId="14100"/>
          <ac:picMkLst>
            <pc:docMk/>
            <pc:sldMk cId="2458281536" sldId="262"/>
            <ac:picMk id="8" creationId="{0B8BD1B5-7E21-4C35-A41B-31F249A3C9EE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15:09.061" v="139"/>
        <pc:sldMkLst>
          <pc:docMk/>
          <pc:sldMk cId="2577714810" sldId="263"/>
        </pc:sldMkLst>
        <pc:spChg chg="mod">
          <ac:chgData name="gabriel henrique linke" userId="d45aaf7a94bb190e" providerId="Windows Live" clId="Web-{FF185DB6-C50A-410E-B6D2-F478E1D77624}" dt="2019-11-25T04:06:11.677" v="111" actId="20577"/>
          <ac:spMkLst>
            <pc:docMk/>
            <pc:sldMk cId="2577714810" sldId="263"/>
            <ac:spMk id="2" creationId="{D6A9105B-8C69-43B7-8B6A-6E804F6AC2B5}"/>
          </ac:spMkLst>
        </pc:spChg>
        <pc:spChg chg="del">
          <ac:chgData name="gabriel henrique linke" userId="d45aaf7a94bb190e" providerId="Windows Live" clId="Web-{FF185DB6-C50A-410E-B6D2-F478E1D77624}" dt="2019-11-25T04:06:15.552" v="114"/>
          <ac:spMkLst>
            <pc:docMk/>
            <pc:sldMk cId="2577714810" sldId="263"/>
            <ac:spMk id="3" creationId="{0DF81568-ADC9-4B16-A581-D5A02118B730}"/>
          </ac:spMkLst>
        </pc:spChg>
        <pc:spChg chg="add del mod">
          <ac:chgData name="gabriel henrique linke" userId="d45aaf7a94bb190e" providerId="Windows Live" clId="Web-{FF185DB6-C50A-410E-B6D2-F478E1D77624}" dt="2019-11-25T04:15:09.061" v="139"/>
          <ac:spMkLst>
            <pc:docMk/>
            <pc:sldMk cId="2577714810" sldId="263"/>
            <ac:spMk id="7" creationId="{6DB8211A-7373-400D-88D9-B33519C0A4E0}"/>
          </ac:spMkLst>
        </pc:spChg>
        <pc:picChg chg="add del mod ord">
          <ac:chgData name="gabriel henrique linke" userId="d45aaf7a94bb190e" providerId="Windows Live" clId="Web-{FF185DB6-C50A-410E-B6D2-F478E1D77624}" dt="2019-11-25T04:15:06.139" v="138"/>
          <ac:picMkLst>
            <pc:docMk/>
            <pc:sldMk cId="2577714810" sldId="263"/>
            <ac:picMk id="4" creationId="{B1D41335-EDD3-4B8E-A6B3-A516ABCB13B7}"/>
          </ac:picMkLst>
        </pc:picChg>
        <pc:picChg chg="add mod ord">
          <ac:chgData name="gabriel henrique linke" userId="d45aaf7a94bb190e" providerId="Windows Live" clId="Web-{FF185DB6-C50A-410E-B6D2-F478E1D77624}" dt="2019-11-25T04:15:09.061" v="139"/>
          <ac:picMkLst>
            <pc:docMk/>
            <pc:sldMk cId="2577714810" sldId="263"/>
            <ac:picMk id="8" creationId="{FB7829EB-04D5-425C-A6AE-5AE3AB2589C4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16:42.550" v="141"/>
        <pc:sldMkLst>
          <pc:docMk/>
          <pc:sldMk cId="2929245450" sldId="264"/>
        </pc:sldMkLst>
        <pc:spChg chg="mod">
          <ac:chgData name="gabriel henrique linke" userId="d45aaf7a94bb190e" providerId="Windows Live" clId="Web-{FF185DB6-C50A-410E-B6D2-F478E1D77624}" dt="2019-11-25T04:06:43.803" v="127" actId="20577"/>
          <ac:spMkLst>
            <pc:docMk/>
            <pc:sldMk cId="2929245450" sldId="264"/>
            <ac:spMk id="2" creationId="{29BA6416-7C31-48F1-8CF9-8AEFCE9D8880}"/>
          </ac:spMkLst>
        </pc:spChg>
        <pc:spChg chg="del">
          <ac:chgData name="gabriel henrique linke" userId="d45aaf7a94bb190e" providerId="Windows Live" clId="Web-{FF185DB6-C50A-410E-B6D2-F478E1D77624}" dt="2019-11-25T04:06:42.475" v="116"/>
          <ac:spMkLst>
            <pc:docMk/>
            <pc:sldMk cId="2929245450" sldId="264"/>
            <ac:spMk id="3" creationId="{76A4DA09-5DEF-4D46-AAB4-27564D788894}"/>
          </ac:spMkLst>
        </pc:spChg>
        <pc:spChg chg="add del mod">
          <ac:chgData name="gabriel henrique linke" userId="d45aaf7a94bb190e" providerId="Windows Live" clId="Web-{FF185DB6-C50A-410E-B6D2-F478E1D77624}" dt="2019-11-25T04:16:42.550" v="141"/>
          <ac:spMkLst>
            <pc:docMk/>
            <pc:sldMk cId="2929245450" sldId="264"/>
            <ac:spMk id="7" creationId="{321F5376-4E4D-4357-966A-141975F8E369}"/>
          </ac:spMkLst>
        </pc:spChg>
        <pc:picChg chg="add del mod ord">
          <ac:chgData name="gabriel henrique linke" userId="d45aaf7a94bb190e" providerId="Windows Live" clId="Web-{FF185DB6-C50A-410E-B6D2-F478E1D77624}" dt="2019-11-25T04:15:13.437" v="140"/>
          <ac:picMkLst>
            <pc:docMk/>
            <pc:sldMk cId="2929245450" sldId="264"/>
            <ac:picMk id="4" creationId="{CA0998B0-2C76-461A-939F-5B6D1C920A86}"/>
          </ac:picMkLst>
        </pc:picChg>
        <pc:picChg chg="add mod ord">
          <ac:chgData name="gabriel henrique linke" userId="d45aaf7a94bb190e" providerId="Windows Live" clId="Web-{FF185DB6-C50A-410E-B6D2-F478E1D77624}" dt="2019-11-25T04:16:42.550" v="141"/>
          <ac:picMkLst>
            <pc:docMk/>
            <pc:sldMk cId="2929245450" sldId="264"/>
            <ac:picMk id="8" creationId="{07A268B1-7CEF-47EE-AE50-310C9395327A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17:50.741" v="160"/>
        <pc:sldMkLst>
          <pc:docMk/>
          <pc:sldMk cId="3635162103" sldId="265"/>
        </pc:sldMkLst>
        <pc:spChg chg="mod">
          <ac:chgData name="gabriel henrique linke" userId="d45aaf7a94bb190e" providerId="Windows Live" clId="Web-{FF185DB6-C50A-410E-B6D2-F478E1D77624}" dt="2019-11-25T04:17:46.569" v="158" actId="20577"/>
          <ac:spMkLst>
            <pc:docMk/>
            <pc:sldMk cId="3635162103" sldId="265"/>
            <ac:spMk id="2" creationId="{25BB2CD9-34D0-4746-AED1-BE41DB726E68}"/>
          </ac:spMkLst>
        </pc:spChg>
        <pc:spChg chg="del">
          <ac:chgData name="gabriel henrique linke" userId="d45aaf7a94bb190e" providerId="Windows Live" clId="Web-{FF185DB6-C50A-410E-B6D2-F478E1D77624}" dt="2019-11-25T04:17:50.741" v="160"/>
          <ac:spMkLst>
            <pc:docMk/>
            <pc:sldMk cId="3635162103" sldId="265"/>
            <ac:spMk id="3" creationId="{66365F0E-DB1D-46C7-AE0D-86283C7DCF11}"/>
          </ac:spMkLst>
        </pc:spChg>
        <pc:picChg chg="add mod ord">
          <ac:chgData name="gabriel henrique linke" userId="d45aaf7a94bb190e" providerId="Windows Live" clId="Web-{FF185DB6-C50A-410E-B6D2-F478E1D77624}" dt="2019-11-25T04:17:50.741" v="160"/>
          <ac:picMkLst>
            <pc:docMk/>
            <pc:sldMk cId="3635162103" sldId="265"/>
            <ac:picMk id="4" creationId="{811F4465-4B1C-44A7-94B7-00D91A263D1F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19:57.372" v="178"/>
        <pc:sldMkLst>
          <pc:docMk/>
          <pc:sldMk cId="885815498" sldId="266"/>
        </pc:sldMkLst>
        <pc:spChg chg="mod">
          <ac:chgData name="gabriel henrique linke" userId="d45aaf7a94bb190e" providerId="Windows Live" clId="Web-{FF185DB6-C50A-410E-B6D2-F478E1D77624}" dt="2019-11-25T04:19:45.090" v="175" actId="20577"/>
          <ac:spMkLst>
            <pc:docMk/>
            <pc:sldMk cId="885815498" sldId="266"/>
            <ac:spMk id="2" creationId="{47B6C1FA-479C-4CC7-92D9-9EAAE42254DE}"/>
          </ac:spMkLst>
        </pc:spChg>
        <pc:spChg chg="del">
          <ac:chgData name="gabriel henrique linke" userId="d45aaf7a94bb190e" providerId="Windows Live" clId="Web-{FF185DB6-C50A-410E-B6D2-F478E1D77624}" dt="2019-11-25T04:19:57.372" v="178"/>
          <ac:spMkLst>
            <pc:docMk/>
            <pc:sldMk cId="885815498" sldId="266"/>
            <ac:spMk id="3" creationId="{EF039BB3-AB39-44B0-AADB-31DE7C0FE736}"/>
          </ac:spMkLst>
        </pc:spChg>
        <pc:picChg chg="add mod ord">
          <ac:chgData name="gabriel henrique linke" userId="d45aaf7a94bb190e" providerId="Windows Live" clId="Web-{FF185DB6-C50A-410E-B6D2-F478E1D77624}" dt="2019-11-25T04:19:57.372" v="178"/>
          <ac:picMkLst>
            <pc:docMk/>
            <pc:sldMk cId="885815498" sldId="266"/>
            <ac:picMk id="4" creationId="{0B1B02C8-C16D-4118-9C5F-E0C5CE3BFC8E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21:24.469" v="201"/>
        <pc:sldMkLst>
          <pc:docMk/>
          <pc:sldMk cId="913792203" sldId="267"/>
        </pc:sldMkLst>
        <pc:spChg chg="mod">
          <ac:chgData name="gabriel henrique linke" userId="d45aaf7a94bb190e" providerId="Windows Live" clId="Web-{FF185DB6-C50A-410E-B6D2-F478E1D77624}" dt="2019-11-25T04:21:22.251" v="198" actId="20577"/>
          <ac:spMkLst>
            <pc:docMk/>
            <pc:sldMk cId="913792203" sldId="267"/>
            <ac:spMk id="2" creationId="{BAC84E0D-B569-4EA5-A363-22F51D84A63A}"/>
          </ac:spMkLst>
        </pc:spChg>
        <pc:spChg chg="del">
          <ac:chgData name="gabriel henrique linke" userId="d45aaf7a94bb190e" providerId="Windows Live" clId="Web-{FF185DB6-C50A-410E-B6D2-F478E1D77624}" dt="2019-11-25T04:21:24.469" v="201"/>
          <ac:spMkLst>
            <pc:docMk/>
            <pc:sldMk cId="913792203" sldId="267"/>
            <ac:spMk id="3" creationId="{CA7BEAFB-2DB0-4C40-92E3-A527FA127957}"/>
          </ac:spMkLst>
        </pc:spChg>
        <pc:picChg chg="add mod ord">
          <ac:chgData name="gabriel henrique linke" userId="d45aaf7a94bb190e" providerId="Windows Live" clId="Web-{FF185DB6-C50A-410E-B6D2-F478E1D77624}" dt="2019-11-25T04:21:24.469" v="201"/>
          <ac:picMkLst>
            <pc:docMk/>
            <pc:sldMk cId="913792203" sldId="267"/>
            <ac:picMk id="4" creationId="{F47C6719-7262-4E58-B18C-51321C65DEA6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23:02.615" v="226"/>
        <pc:sldMkLst>
          <pc:docMk/>
          <pc:sldMk cId="3661558726" sldId="268"/>
        </pc:sldMkLst>
        <pc:spChg chg="mod">
          <ac:chgData name="gabriel henrique linke" userId="d45aaf7a94bb190e" providerId="Windows Live" clId="Web-{FF185DB6-C50A-410E-B6D2-F478E1D77624}" dt="2019-11-25T04:22:45.551" v="223" actId="20577"/>
          <ac:spMkLst>
            <pc:docMk/>
            <pc:sldMk cId="3661558726" sldId="268"/>
            <ac:spMk id="2" creationId="{9E48CA41-9E8B-41AA-B613-D6823ACD1E85}"/>
          </ac:spMkLst>
        </pc:spChg>
        <pc:spChg chg="del">
          <ac:chgData name="gabriel henrique linke" userId="d45aaf7a94bb190e" providerId="Windows Live" clId="Web-{FF185DB6-C50A-410E-B6D2-F478E1D77624}" dt="2019-11-25T04:23:02.615" v="226"/>
          <ac:spMkLst>
            <pc:docMk/>
            <pc:sldMk cId="3661558726" sldId="268"/>
            <ac:spMk id="3" creationId="{CFB3CF5A-4369-469D-BBC8-2DDFED59F3B0}"/>
          </ac:spMkLst>
        </pc:spChg>
        <pc:picChg chg="add mod ord">
          <ac:chgData name="gabriel henrique linke" userId="d45aaf7a94bb190e" providerId="Windows Live" clId="Web-{FF185DB6-C50A-410E-B6D2-F478E1D77624}" dt="2019-11-25T04:23:02.615" v="226"/>
          <ac:picMkLst>
            <pc:docMk/>
            <pc:sldMk cId="3661558726" sldId="268"/>
            <ac:picMk id="4" creationId="{97CE5036-9397-4F8B-B44B-B4522D4362C7}"/>
          </ac:picMkLst>
        </pc:picChg>
      </pc:sldChg>
      <pc:sldChg chg="addSp delSp modSp new">
        <pc:chgData name="gabriel henrique linke" userId="d45aaf7a94bb190e" providerId="Windows Live" clId="Web-{FF185DB6-C50A-410E-B6D2-F478E1D77624}" dt="2019-11-25T04:24:28.978" v="243"/>
        <pc:sldMkLst>
          <pc:docMk/>
          <pc:sldMk cId="4221846123" sldId="269"/>
        </pc:sldMkLst>
        <pc:spChg chg="mod">
          <ac:chgData name="gabriel henrique linke" userId="d45aaf7a94bb190e" providerId="Windows Live" clId="Web-{FF185DB6-C50A-410E-B6D2-F478E1D77624}" dt="2019-11-25T04:24:22.431" v="240" actId="20577"/>
          <ac:spMkLst>
            <pc:docMk/>
            <pc:sldMk cId="4221846123" sldId="269"/>
            <ac:spMk id="2" creationId="{C956D914-613C-4232-A4BC-60E6AFC4F7C1}"/>
          </ac:spMkLst>
        </pc:spChg>
        <pc:spChg chg="del">
          <ac:chgData name="gabriel henrique linke" userId="d45aaf7a94bb190e" providerId="Windows Live" clId="Web-{FF185DB6-C50A-410E-B6D2-F478E1D77624}" dt="2019-11-25T04:24:28.978" v="243"/>
          <ac:spMkLst>
            <pc:docMk/>
            <pc:sldMk cId="4221846123" sldId="269"/>
            <ac:spMk id="3" creationId="{F312FA68-9727-4E46-A4F4-CED3E727465B}"/>
          </ac:spMkLst>
        </pc:spChg>
        <pc:picChg chg="add mod ord">
          <ac:chgData name="gabriel henrique linke" userId="d45aaf7a94bb190e" providerId="Windows Live" clId="Web-{FF185DB6-C50A-410E-B6D2-F478E1D77624}" dt="2019-11-25T04:24:28.978" v="243"/>
          <ac:picMkLst>
            <pc:docMk/>
            <pc:sldMk cId="4221846123" sldId="269"/>
            <ac:picMk id="4" creationId="{D961188F-88EE-4F76-8A67-A14A85773F92}"/>
          </ac:picMkLst>
        </pc:picChg>
      </pc:sldChg>
      <pc:sldChg chg="new">
        <pc:chgData name="gabriel henrique linke" userId="d45aaf7a94bb190e" providerId="Windows Live" clId="Web-{FF185DB6-C50A-410E-B6D2-F478E1D77624}" dt="2019-11-25T04:25:05.714" v="244"/>
        <pc:sldMkLst>
          <pc:docMk/>
          <pc:sldMk cId="399395996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61D1-5A19-47D6-A5BD-A261B7628674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A14A-BA2C-4C10-BF30-D9999961833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12462"/>
            <a:ext cx="7772400" cy="1470025"/>
          </a:xfrm>
        </p:spPr>
        <p:txBody>
          <a:bodyPr/>
          <a:lstStyle/>
          <a:p>
            <a:r>
              <a:rPr lang="pt-BR" dirty="0" err="1"/>
              <a:t>Lemurya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9309" y="1946564"/>
            <a:ext cx="6400800" cy="1752600"/>
          </a:xfrm>
        </p:spPr>
        <p:txBody>
          <a:bodyPr/>
          <a:lstStyle/>
          <a:p>
            <a:r>
              <a:rPr lang="pt-BR" dirty="0"/>
              <a:t>Trabalho acadêmico de técnicas de programação.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23455" y="5403273"/>
            <a:ext cx="243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Henrique </a:t>
            </a:r>
            <a:r>
              <a:rPr lang="pt-BR" dirty="0" err="1"/>
              <a:t>Linke</a:t>
            </a:r>
            <a:endParaRPr lang="pt-BR" dirty="0"/>
          </a:p>
          <a:p>
            <a:r>
              <a:rPr lang="pt-BR" dirty="0"/>
              <a:t>Pedro Sodré dos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6C1FA-479C-4CC7-92D9-9EAAE422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Adicionados inimigos</a:t>
            </a:r>
            <a:endParaRPr lang="pt-BR" dirty="0"/>
          </a:p>
        </p:txBody>
      </p:sp>
      <p:pic>
        <p:nvPicPr>
          <p:cNvPr id="4" name="Imagem 4" descr="Uma imagem contendo foto, coberto, pássaro, colorido&#10;&#10;Descrição gerada com muito alta confiança">
            <a:extLst>
              <a:ext uri="{FF2B5EF4-FFF2-40B4-BE49-F238E27FC236}">
                <a16:creationId xmlns:a16="http://schemas.microsoft.com/office/drawing/2014/main" id="{0B1B02C8-C16D-4118-9C5F-E0C5CE3B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5058"/>
            <a:ext cx="8229600" cy="4256246"/>
          </a:xfrm>
        </p:spPr>
      </p:pic>
    </p:spTree>
    <p:extLst>
      <p:ext uri="{BB962C8B-B14F-4D97-AF65-F5344CB8AC3E}">
        <p14:creationId xmlns:p14="http://schemas.microsoft.com/office/powerpoint/2010/main" val="88581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84E0D-B569-4EA5-A363-22F51D84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Adicionado o primeiro menu</a:t>
            </a:r>
            <a:endParaRPr lang="pt-BR" dirty="0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F47C6719-7262-4E58-B18C-51321C65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629"/>
            <a:ext cx="8229600" cy="4269105"/>
          </a:xfrm>
        </p:spPr>
      </p:pic>
    </p:spTree>
    <p:extLst>
      <p:ext uri="{BB962C8B-B14F-4D97-AF65-F5344CB8AC3E}">
        <p14:creationId xmlns:p14="http://schemas.microsoft.com/office/powerpoint/2010/main" val="9137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CA41-9E8B-41AA-B613-D6823ACD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Adicionado projétil</a:t>
            </a:r>
            <a:endParaRPr lang="pt-BR" dirty="0"/>
          </a:p>
        </p:txBody>
      </p:sp>
      <p:pic>
        <p:nvPicPr>
          <p:cNvPr id="4" name="Imagem 4" descr="Uma imagem contendo foto, rua, mesa, pássaro&#10;&#10;Descrição gerada com muito alta confiança">
            <a:extLst>
              <a:ext uri="{FF2B5EF4-FFF2-40B4-BE49-F238E27FC236}">
                <a16:creationId xmlns:a16="http://schemas.microsoft.com/office/drawing/2014/main" id="{97CE5036-9397-4F8B-B44B-B4522D43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4343"/>
            <a:ext cx="8229600" cy="4277678"/>
          </a:xfrm>
        </p:spPr>
      </p:pic>
    </p:spTree>
    <p:extLst>
      <p:ext uri="{BB962C8B-B14F-4D97-AF65-F5344CB8AC3E}">
        <p14:creationId xmlns:p14="http://schemas.microsoft.com/office/powerpoint/2010/main" val="366155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6D914-613C-4232-A4BC-60E6AFC4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Adicionada pontuação</a:t>
            </a:r>
            <a:endParaRPr lang="pt-BR" dirty="0"/>
          </a:p>
        </p:txBody>
      </p:sp>
      <p:pic>
        <p:nvPicPr>
          <p:cNvPr id="4" name="Imagem 4" descr="Uma imagem contendo mesa, foto, rua, colorido&#10;&#10;Descrição gerada com muito alta confiança">
            <a:extLst>
              <a:ext uri="{FF2B5EF4-FFF2-40B4-BE49-F238E27FC236}">
                <a16:creationId xmlns:a16="http://schemas.microsoft.com/office/drawing/2014/main" id="{D961188F-88EE-4F76-8A67-A14A85773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4343"/>
            <a:ext cx="8229600" cy="4277678"/>
          </a:xfrm>
        </p:spPr>
      </p:pic>
    </p:spTree>
    <p:extLst>
      <p:ext uri="{BB962C8B-B14F-4D97-AF65-F5344CB8AC3E}">
        <p14:creationId xmlns:p14="http://schemas.microsoft.com/office/powerpoint/2010/main" val="422184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E0720-68CF-4205-8F5E-D4D2FAF1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33EEC-BD71-4FF1-8B2B-B521D33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95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100% cumpridos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conceitos utilizados e não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89% dos conceitos foram utilizados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Fotos/</a:t>
            </a:r>
            <a:r>
              <a:rPr lang="pt-BR" dirty="0" err="1"/>
              <a:t>Video</a:t>
            </a:r>
            <a:r>
              <a:rPr lang="pt-BR" dirty="0"/>
              <a:t>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8C013-3A7A-4475-AD7F-968CC8EE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Início do jogo</a:t>
            </a:r>
            <a:endParaRPr lang="pt-BR" dirty="0"/>
          </a:p>
        </p:txBody>
      </p:sp>
      <p:pic>
        <p:nvPicPr>
          <p:cNvPr id="8" name="Imagem 8" descr="Tela preta com letras brancas&#10;&#10;Descrição gerada com alta confiança">
            <a:extLst>
              <a:ext uri="{FF2B5EF4-FFF2-40B4-BE49-F238E27FC236}">
                <a16:creationId xmlns:a16="http://schemas.microsoft.com/office/drawing/2014/main" id="{0B8BD1B5-7E21-4C35-A41B-31F249A3C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13" y="1306506"/>
            <a:ext cx="8179286" cy="4966882"/>
          </a:xfrm>
        </p:spPr>
      </p:pic>
    </p:spTree>
    <p:extLst>
      <p:ext uri="{BB962C8B-B14F-4D97-AF65-F5344CB8AC3E}">
        <p14:creationId xmlns:p14="http://schemas.microsoft.com/office/powerpoint/2010/main" val="24582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9105B-8C69-43B7-8B6A-6E804F6A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Colocado personagem na tela</a:t>
            </a:r>
            <a:endParaRPr lang="pt-BR" dirty="0"/>
          </a:p>
        </p:txBody>
      </p:sp>
      <p:pic>
        <p:nvPicPr>
          <p:cNvPr id="8" name="Imagem 8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FB7829EB-04D5-425C-A6AE-5AE3AB25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0056"/>
            <a:ext cx="8229600" cy="4286250"/>
          </a:xfrm>
        </p:spPr>
      </p:pic>
    </p:spTree>
    <p:extLst>
      <p:ext uri="{BB962C8B-B14F-4D97-AF65-F5344CB8AC3E}">
        <p14:creationId xmlns:p14="http://schemas.microsoft.com/office/powerpoint/2010/main" val="257771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6416-7C31-48F1-8CF9-8AEFCE9D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Adicionado mapa e background</a:t>
            </a:r>
            <a:endParaRPr lang="pt-BR" dirty="0"/>
          </a:p>
        </p:txBody>
      </p:sp>
      <p:pic>
        <p:nvPicPr>
          <p:cNvPr id="8" name="Imagem 8" descr="Uma imagem contendo foto, frente, pássaro, mesa&#10;&#10;Descrição gerada com muito alta confiança">
            <a:extLst>
              <a:ext uri="{FF2B5EF4-FFF2-40B4-BE49-F238E27FC236}">
                <a16:creationId xmlns:a16="http://schemas.microsoft.com/office/drawing/2014/main" id="{07A268B1-7CEF-47EE-AE50-310C93953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7917"/>
            <a:ext cx="8229600" cy="4230529"/>
          </a:xfrm>
        </p:spPr>
      </p:pic>
    </p:spTree>
    <p:extLst>
      <p:ext uri="{BB962C8B-B14F-4D97-AF65-F5344CB8AC3E}">
        <p14:creationId xmlns:p14="http://schemas.microsoft.com/office/powerpoint/2010/main" val="29292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B2CD9-34D0-4746-AED1-BE41DB72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Adicionados obstáculos</a:t>
            </a:r>
            <a:endParaRPr lang="pt-BR" dirty="0"/>
          </a:p>
        </p:txBody>
      </p:sp>
      <p:pic>
        <p:nvPicPr>
          <p:cNvPr id="4" name="Imagem 4" descr="Uma imagem contendo mesa, colorido, pássaro, foto&#10;&#10;Descrição gerada com muito alta confiança">
            <a:extLst>
              <a:ext uri="{FF2B5EF4-FFF2-40B4-BE49-F238E27FC236}">
                <a16:creationId xmlns:a16="http://schemas.microsoft.com/office/drawing/2014/main" id="{811F4465-4B1C-44A7-94B7-00D91A263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629"/>
            <a:ext cx="8229600" cy="4269105"/>
          </a:xfrm>
        </p:spPr>
      </p:pic>
    </p:spTree>
    <p:extLst>
      <p:ext uri="{BB962C8B-B14F-4D97-AF65-F5344CB8AC3E}">
        <p14:creationId xmlns:p14="http://schemas.microsoft.com/office/powerpoint/2010/main" val="3635162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Apresentação na tela 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Lemurya</vt:lpstr>
      <vt:lpstr>Tabela de requisitos</vt:lpstr>
      <vt:lpstr>Diagrama de Classes</vt:lpstr>
      <vt:lpstr>Tabela de conceitos utilizados e não utilizados</vt:lpstr>
      <vt:lpstr>Fotos/Video do jogo</vt:lpstr>
      <vt:lpstr>Início do jogo</vt:lpstr>
      <vt:lpstr>Colocado personagem na tela</vt:lpstr>
      <vt:lpstr>Adicionado mapa e background</vt:lpstr>
      <vt:lpstr>Adicionados obstáculos</vt:lpstr>
      <vt:lpstr>Adicionados inimigos</vt:lpstr>
      <vt:lpstr>Adicionado o primeiro menu</vt:lpstr>
      <vt:lpstr>Adicionado projétil</vt:lpstr>
      <vt:lpstr>Adicionada pontuação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Marcos</dc:creator>
  <cp:lastModifiedBy>Marcos</cp:lastModifiedBy>
  <cp:revision>59</cp:revision>
  <dcterms:created xsi:type="dcterms:W3CDTF">2019-11-23T22:49:07Z</dcterms:created>
  <dcterms:modified xsi:type="dcterms:W3CDTF">2019-11-25T04:25:07Z</dcterms:modified>
</cp:coreProperties>
</file>