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  <p:sldId id="266" r:id="rId10"/>
    <p:sldId id="267" r:id="rId11"/>
    <p:sldId id="269" r:id="rId12"/>
    <p:sldId id="268" r:id="rId13"/>
    <p:sldId id="271" r:id="rId14"/>
    <p:sldId id="272" r:id="rId15"/>
    <p:sldId id="274" r:id="rId16"/>
    <p:sldId id="273" r:id="rId17"/>
    <p:sldId id="275" r:id="rId18"/>
    <p:sldId id="27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09357-A9C4-45CF-A048-183D3149095A}" v="79" dt="2019-05-07T03:01:14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Gujarati" userId="1217aab34fa95765" providerId="LiveId" clId="{10109357-A9C4-45CF-A048-183D3149095A}"/>
    <pc:docChg chg="undo custSel mod addSld delSld modSld">
      <pc:chgData name="Yash Gujarati" userId="1217aab34fa95765" providerId="LiveId" clId="{10109357-A9C4-45CF-A048-183D3149095A}" dt="2019-05-07T03:02:55.965" v="2940" actId="20577"/>
      <pc:docMkLst>
        <pc:docMk/>
      </pc:docMkLst>
      <pc:sldChg chg="addSp delSp modSp mod modTransition setBg setClrOvrMap">
        <pc:chgData name="Yash Gujarati" userId="1217aab34fa95765" providerId="LiveId" clId="{10109357-A9C4-45CF-A048-183D3149095A}" dt="2019-05-07T01:08:36.880" v="122"/>
        <pc:sldMkLst>
          <pc:docMk/>
          <pc:sldMk cId="1416902286" sldId="256"/>
        </pc:sldMkLst>
        <pc:spChg chg="mod ord">
          <ac:chgData name="Yash Gujarati" userId="1217aab34fa95765" providerId="LiveId" clId="{10109357-A9C4-45CF-A048-183D3149095A}" dt="2019-05-07T00:58:45.346" v="114" actId="20577"/>
          <ac:spMkLst>
            <pc:docMk/>
            <pc:sldMk cId="1416902286" sldId="256"/>
            <ac:spMk id="2" creationId="{FDF4B1D2-55C8-4DA1-B838-246DC3798AA4}"/>
          </ac:spMkLst>
        </pc:spChg>
        <pc:spChg chg="mod">
          <ac:chgData name="Yash Gujarati" userId="1217aab34fa95765" providerId="LiveId" clId="{10109357-A9C4-45CF-A048-183D3149095A}" dt="2019-05-07T00:51:46.604" v="112" actId="26606"/>
          <ac:spMkLst>
            <pc:docMk/>
            <pc:sldMk cId="1416902286" sldId="256"/>
            <ac:spMk id="3" creationId="{99CA8D0C-EC13-4B3C-87EC-E193488FBFFA}"/>
          </ac:spMkLst>
        </pc:spChg>
        <pc:spChg chg="add del">
          <ac:chgData name="Yash Gujarati" userId="1217aab34fa95765" providerId="LiveId" clId="{10109357-A9C4-45CF-A048-183D3149095A}" dt="2019-05-07T00:44:03.598" v="99" actId="26606"/>
          <ac:spMkLst>
            <pc:docMk/>
            <pc:sldMk cId="1416902286" sldId="256"/>
            <ac:spMk id="8" creationId="{C28D0172-F2E0-4763-9C35-F022664959D8}"/>
          </ac:spMkLst>
        </pc:spChg>
        <pc:spChg chg="add del">
          <ac:chgData name="Yash Gujarati" userId="1217aab34fa95765" providerId="LiveId" clId="{10109357-A9C4-45CF-A048-183D3149095A}" dt="2019-05-07T00:44:01.738" v="97" actId="26606"/>
          <ac:spMkLst>
            <pc:docMk/>
            <pc:sldMk cId="1416902286" sldId="256"/>
            <ac:spMk id="10" creationId="{2FD235D7-E555-468D-A368-E23596CCEE6B}"/>
          </ac:spMkLst>
        </pc:spChg>
        <pc:spChg chg="add del">
          <ac:chgData name="Yash Gujarati" userId="1217aab34fa95765" providerId="LiveId" clId="{10109357-A9C4-45CF-A048-183D3149095A}" dt="2019-05-07T00:44:01.738" v="97" actId="26606"/>
          <ac:spMkLst>
            <pc:docMk/>
            <pc:sldMk cId="1416902286" sldId="256"/>
            <ac:spMk id="12" creationId="{AA0BB620-0E1B-444E-B4DA-620EC18FCDA4}"/>
          </ac:spMkLst>
        </pc:spChg>
        <pc:spChg chg="add del">
          <ac:chgData name="Yash Gujarati" userId="1217aab34fa95765" providerId="LiveId" clId="{10109357-A9C4-45CF-A048-183D3149095A}" dt="2019-05-07T00:44:01.738" v="97" actId="26606"/>
          <ac:spMkLst>
            <pc:docMk/>
            <pc:sldMk cId="1416902286" sldId="256"/>
            <ac:spMk id="14" creationId="{2429450D-EE6E-4527-982F-934CA86EE09A}"/>
          </ac:spMkLst>
        </pc:spChg>
        <pc:spChg chg="add del">
          <ac:chgData name="Yash Gujarati" userId="1217aab34fa95765" providerId="LiveId" clId="{10109357-A9C4-45CF-A048-183D3149095A}" dt="2019-05-07T00:44:03.598" v="99" actId="26606"/>
          <ac:spMkLst>
            <pc:docMk/>
            <pc:sldMk cId="1416902286" sldId="256"/>
            <ac:spMk id="16" creationId="{9F2851FB-E841-4509-8A6D-A416376EA380}"/>
          </ac:spMkLst>
        </pc:spChg>
        <pc:spChg chg="add del">
          <ac:chgData name="Yash Gujarati" userId="1217aab34fa95765" providerId="LiveId" clId="{10109357-A9C4-45CF-A048-183D3149095A}" dt="2019-05-07T00:44:03.598" v="99" actId="26606"/>
          <ac:spMkLst>
            <pc:docMk/>
            <pc:sldMk cId="1416902286" sldId="256"/>
            <ac:spMk id="17" creationId="{DF6FB2B2-CE21-407F-B22E-302DADC2C3D3}"/>
          </ac:spMkLst>
        </pc:spChg>
        <pc:spChg chg="add del">
          <ac:chgData name="Yash Gujarati" userId="1217aab34fa95765" providerId="LiveId" clId="{10109357-A9C4-45CF-A048-183D3149095A}" dt="2019-05-07T00:50:55.070" v="101" actId="26606"/>
          <ac:spMkLst>
            <pc:docMk/>
            <pc:sldMk cId="1416902286" sldId="256"/>
            <ac:spMk id="19" creationId="{2B731151-418C-4F0C-BFEC-3E68137FF0E5}"/>
          </ac:spMkLst>
        </pc:spChg>
        <pc:spChg chg="add del">
          <ac:chgData name="Yash Gujarati" userId="1217aab34fa95765" providerId="LiveId" clId="{10109357-A9C4-45CF-A048-183D3149095A}" dt="2019-05-07T00:50:55.070" v="101" actId="26606"/>
          <ac:spMkLst>
            <pc:docMk/>
            <pc:sldMk cId="1416902286" sldId="256"/>
            <ac:spMk id="20" creationId="{41D25EAF-C5BE-4B57-A0E1-BA35B7C83F54}"/>
          </ac:spMkLst>
        </pc:spChg>
        <pc:spChg chg="add del">
          <ac:chgData name="Yash Gujarati" userId="1217aab34fa95765" providerId="LiveId" clId="{10109357-A9C4-45CF-A048-183D3149095A}" dt="2019-05-07T00:51:02.516" v="103" actId="26606"/>
          <ac:spMkLst>
            <pc:docMk/>
            <pc:sldMk cId="1416902286" sldId="256"/>
            <ac:spMk id="22" creationId="{59EC6FFF-3949-4638-A265-B1515909B9FA}"/>
          </ac:spMkLst>
        </pc:spChg>
        <pc:spChg chg="add del">
          <ac:chgData name="Yash Gujarati" userId="1217aab34fa95765" providerId="LiveId" clId="{10109357-A9C4-45CF-A048-183D3149095A}" dt="2019-05-07T00:51:02.516" v="103" actId="26606"/>
          <ac:spMkLst>
            <pc:docMk/>
            <pc:sldMk cId="1416902286" sldId="256"/>
            <ac:spMk id="23" creationId="{8C05BC5F-3118-49D0-B18C-5D9CC922C23D}"/>
          </ac:spMkLst>
        </pc:spChg>
        <pc:spChg chg="add del">
          <ac:chgData name="Yash Gujarati" userId="1217aab34fa95765" providerId="LiveId" clId="{10109357-A9C4-45CF-A048-183D3149095A}" dt="2019-05-07T00:51:02.516" v="103" actId="26606"/>
          <ac:spMkLst>
            <pc:docMk/>
            <pc:sldMk cId="1416902286" sldId="256"/>
            <ac:spMk id="24" creationId="{9A4B1E59-3C8A-453C-B841-6AB3B0CF7069}"/>
          </ac:spMkLst>
        </pc:spChg>
        <pc:spChg chg="add del">
          <ac:chgData name="Yash Gujarati" userId="1217aab34fa95765" providerId="LiveId" clId="{10109357-A9C4-45CF-A048-183D3149095A}" dt="2019-05-07T00:51:39.088" v="107" actId="26606"/>
          <ac:spMkLst>
            <pc:docMk/>
            <pc:sldMk cId="1416902286" sldId="256"/>
            <ac:spMk id="28" creationId="{859FEF9A-9073-4D0C-AE3F-4B05B7C78A93}"/>
          </ac:spMkLst>
        </pc:spChg>
        <pc:spChg chg="add del">
          <ac:chgData name="Yash Gujarati" userId="1217aab34fa95765" providerId="LiveId" clId="{10109357-A9C4-45CF-A048-183D3149095A}" dt="2019-05-07T00:51:39.088" v="107" actId="26606"/>
          <ac:spMkLst>
            <pc:docMk/>
            <pc:sldMk cId="1416902286" sldId="256"/>
            <ac:spMk id="32" creationId="{4A050BCC-0CE3-4398-8A11-7F2AFE71810D}"/>
          </ac:spMkLst>
        </pc:spChg>
        <pc:spChg chg="add del">
          <ac:chgData name="Yash Gujarati" userId="1217aab34fa95765" providerId="LiveId" clId="{10109357-A9C4-45CF-A048-183D3149095A}" dt="2019-05-07T00:51:39.088" v="107" actId="26606"/>
          <ac:spMkLst>
            <pc:docMk/>
            <pc:sldMk cId="1416902286" sldId="256"/>
            <ac:spMk id="33" creationId="{9A868E46-760C-4803-96E3-94D7FF55D339}"/>
          </ac:spMkLst>
        </pc:spChg>
        <pc:spChg chg="add del">
          <ac:chgData name="Yash Gujarati" userId="1217aab34fa95765" providerId="LiveId" clId="{10109357-A9C4-45CF-A048-183D3149095A}" dt="2019-05-07T00:51:46.401" v="111" actId="26606"/>
          <ac:spMkLst>
            <pc:docMk/>
            <pc:sldMk cId="1416902286" sldId="256"/>
            <ac:spMk id="38" creationId="{E34FA10D-5116-47B4-A70E-776435251326}"/>
          </ac:spMkLst>
        </pc:spChg>
        <pc:spChg chg="add del">
          <ac:chgData name="Yash Gujarati" userId="1217aab34fa95765" providerId="LiveId" clId="{10109357-A9C4-45CF-A048-183D3149095A}" dt="2019-05-07T00:51:46.401" v="111" actId="26606"/>
          <ac:spMkLst>
            <pc:docMk/>
            <pc:sldMk cId="1416902286" sldId="256"/>
            <ac:spMk id="39" creationId="{B2718AAE-52B9-4DD9-9D83-A9C975C9DC2D}"/>
          </ac:spMkLst>
        </pc:spChg>
        <pc:spChg chg="add del">
          <ac:chgData name="Yash Gujarati" userId="1217aab34fa95765" providerId="LiveId" clId="{10109357-A9C4-45CF-A048-183D3149095A}" dt="2019-05-07T00:51:46.401" v="111" actId="26606"/>
          <ac:spMkLst>
            <pc:docMk/>
            <pc:sldMk cId="1416902286" sldId="256"/>
            <ac:spMk id="40" creationId="{49FF39B1-9689-44AE-A803-7B90A059DC56}"/>
          </ac:spMkLst>
        </pc:spChg>
        <pc:spChg chg="add del">
          <ac:chgData name="Yash Gujarati" userId="1217aab34fa95765" providerId="LiveId" clId="{10109357-A9C4-45CF-A048-183D3149095A}" dt="2019-05-07T00:51:46.401" v="111" actId="26606"/>
          <ac:spMkLst>
            <pc:docMk/>
            <pc:sldMk cId="1416902286" sldId="256"/>
            <ac:spMk id="41" creationId="{6C74A888-48BE-4604-BB14-E6C5E9D0F2FB}"/>
          </ac:spMkLst>
        </pc:spChg>
        <pc:picChg chg="add del">
          <ac:chgData name="Yash Gujarati" userId="1217aab34fa95765" providerId="LiveId" clId="{10109357-A9C4-45CF-A048-183D3149095A}" dt="2019-05-07T00:44:01.738" v="97" actId="26606"/>
          <ac:picMkLst>
            <pc:docMk/>
            <pc:sldMk cId="1416902286" sldId="256"/>
            <ac:picMk id="7" creationId="{C20C4B6C-C126-42D6-8340-8FC32911D43C}"/>
          </ac:picMkLst>
        </pc:picChg>
        <pc:picChg chg="add del">
          <ac:chgData name="Yash Gujarati" userId="1217aab34fa95765" providerId="LiveId" clId="{10109357-A9C4-45CF-A048-183D3149095A}" dt="2019-05-07T00:51:39.088" v="107" actId="26606"/>
          <ac:picMkLst>
            <pc:docMk/>
            <pc:sldMk cId="1416902286" sldId="256"/>
            <ac:picMk id="18" creationId="{E2054B8B-C60C-495C-AAFE-111588B9AA4B}"/>
          </ac:picMkLst>
        </pc:picChg>
        <pc:picChg chg="add del">
          <ac:chgData name="Yash Gujarati" userId="1217aab34fa95765" providerId="LiveId" clId="{10109357-A9C4-45CF-A048-183D3149095A}" dt="2019-05-07T00:51:39.088" v="107" actId="26606"/>
          <ac:picMkLst>
            <pc:docMk/>
            <pc:sldMk cId="1416902286" sldId="256"/>
            <ac:picMk id="29" creationId="{F3C28380-E9C5-4DCE-B5C1-4AA895BF652E}"/>
          </ac:picMkLst>
        </pc:picChg>
        <pc:picChg chg="add del">
          <ac:chgData name="Yash Gujarati" userId="1217aab34fa95765" providerId="LiveId" clId="{10109357-A9C4-45CF-A048-183D3149095A}" dt="2019-05-07T00:51:39.088" v="107" actId="26606"/>
          <ac:picMkLst>
            <pc:docMk/>
            <pc:sldMk cId="1416902286" sldId="256"/>
            <ac:picMk id="30" creationId="{1E55D28D-C2E2-4760-9A13-C5F71FE7516F}"/>
          </ac:picMkLst>
        </pc:picChg>
        <pc:picChg chg="add del">
          <ac:chgData name="Yash Gujarati" userId="1217aab34fa95765" providerId="LiveId" clId="{10109357-A9C4-45CF-A048-183D3149095A}" dt="2019-05-07T00:51:39.088" v="107" actId="26606"/>
          <ac:picMkLst>
            <pc:docMk/>
            <pc:sldMk cId="1416902286" sldId="256"/>
            <ac:picMk id="31" creationId="{69995C4B-8CD5-40DB-8530-565CC089661E}"/>
          </ac:picMkLst>
        </pc:picChg>
        <pc:cxnChg chg="add del">
          <ac:chgData name="Yash Gujarati" userId="1217aab34fa95765" providerId="LiveId" clId="{10109357-A9C4-45CF-A048-183D3149095A}" dt="2019-05-07T00:51:36.807" v="105" actId="26606"/>
          <ac:cxnSpMkLst>
            <pc:docMk/>
            <pc:sldMk cId="1416902286" sldId="256"/>
            <ac:cxnSpMk id="26" creationId="{179C4C8E-197B-4679-AE96-B5147F971C90}"/>
          </ac:cxnSpMkLst>
        </pc:cxnChg>
        <pc:cxnChg chg="add del">
          <ac:chgData name="Yash Gujarati" userId="1217aab34fa95765" providerId="LiveId" clId="{10109357-A9C4-45CF-A048-183D3149095A}" dt="2019-05-07T00:51:39.088" v="107" actId="26606"/>
          <ac:cxnSpMkLst>
            <pc:docMk/>
            <pc:sldMk cId="1416902286" sldId="256"/>
            <ac:cxnSpMk id="34" creationId="{C632DB3C-29C8-435B-832E-2A00033193CD}"/>
          </ac:cxnSpMkLst>
        </pc:cxnChg>
        <pc:cxnChg chg="add del">
          <ac:chgData name="Yash Gujarati" userId="1217aab34fa95765" providerId="LiveId" clId="{10109357-A9C4-45CF-A048-183D3149095A}" dt="2019-05-07T00:51:43.057" v="109" actId="26606"/>
          <ac:cxnSpMkLst>
            <pc:docMk/>
            <pc:sldMk cId="1416902286" sldId="256"/>
            <ac:cxnSpMk id="36" creationId="{179C4C8E-197B-4679-AE96-B5147F971C90}"/>
          </ac:cxnSpMkLst>
        </pc:cxnChg>
        <pc:cxnChg chg="add">
          <ac:chgData name="Yash Gujarati" userId="1217aab34fa95765" providerId="LiveId" clId="{10109357-A9C4-45CF-A048-183D3149095A}" dt="2019-05-07T00:51:46.604" v="112" actId="26606"/>
          <ac:cxnSpMkLst>
            <pc:docMk/>
            <pc:sldMk cId="1416902286" sldId="256"/>
            <ac:cxnSpMk id="43" creationId="{179C4C8E-197B-4679-AE96-B5147F971C90}"/>
          </ac:cxnSpMkLst>
        </pc:cxnChg>
      </pc:sldChg>
      <pc:sldChg chg="addSp delSp modSp mod modTransition setBg setClrOvrMap">
        <pc:chgData name="Yash Gujarati" userId="1217aab34fa95765" providerId="LiveId" clId="{10109357-A9C4-45CF-A048-183D3149095A}" dt="2019-05-07T01:08:48.652" v="123"/>
        <pc:sldMkLst>
          <pc:docMk/>
          <pc:sldMk cId="1828981476" sldId="257"/>
        </pc:sldMkLst>
        <pc:spChg chg="mod">
          <ac:chgData name="Yash Gujarati" userId="1217aab34fa95765" providerId="LiveId" clId="{10109357-A9C4-45CF-A048-183D3149095A}" dt="2019-05-07T00:37:27.947" v="95" actId="122"/>
          <ac:spMkLst>
            <pc:docMk/>
            <pc:sldMk cId="1828981476" sldId="257"/>
            <ac:spMk id="2" creationId="{630B2FB6-B144-4E83-BA0C-2415F3B18470}"/>
          </ac:spMkLst>
        </pc:spChg>
        <pc:spChg chg="del mod">
          <ac:chgData name="Yash Gujarati" userId="1217aab34fa95765" providerId="LiveId" clId="{10109357-A9C4-45CF-A048-183D3149095A}" dt="2019-05-07T00:35:57.469" v="88" actId="26606"/>
          <ac:spMkLst>
            <pc:docMk/>
            <pc:sldMk cId="1828981476" sldId="257"/>
            <ac:spMk id="3" creationId="{864F43E0-7CD1-4E35-BA11-2047F6654F89}"/>
          </ac:spMkLst>
        </pc:spChg>
        <pc:spChg chg="add">
          <ac:chgData name="Yash Gujarati" userId="1217aab34fa95765" providerId="LiveId" clId="{10109357-A9C4-45CF-A048-183D3149095A}" dt="2019-05-07T00:35:57.469" v="88" actId="26606"/>
          <ac:spMkLst>
            <pc:docMk/>
            <pc:sldMk cId="1828981476" sldId="257"/>
            <ac:spMk id="10" creationId="{D8B9538A-2A89-47DD-996C-7D2BE2AB6CA0}"/>
          </ac:spMkLst>
        </pc:spChg>
        <pc:spChg chg="add">
          <ac:chgData name="Yash Gujarati" userId="1217aab34fa95765" providerId="LiveId" clId="{10109357-A9C4-45CF-A048-183D3149095A}" dt="2019-05-07T00:35:57.469" v="88" actId="26606"/>
          <ac:spMkLst>
            <pc:docMk/>
            <pc:sldMk cId="1828981476" sldId="257"/>
            <ac:spMk id="12" creationId="{E625979B-5325-4898-8EF9-5C174B19218E}"/>
          </ac:spMkLst>
        </pc:spChg>
        <pc:spChg chg="add">
          <ac:chgData name="Yash Gujarati" userId="1217aab34fa95765" providerId="LiveId" clId="{10109357-A9C4-45CF-A048-183D3149095A}" dt="2019-05-07T00:35:57.469" v="88" actId="26606"/>
          <ac:spMkLst>
            <pc:docMk/>
            <pc:sldMk cId="1828981476" sldId="257"/>
            <ac:spMk id="14" creationId="{34B22E2B-30D5-47A4-97C5-091EA1ABC728}"/>
          </ac:spMkLst>
        </pc:spChg>
        <pc:spChg chg="add">
          <ac:chgData name="Yash Gujarati" userId="1217aab34fa95765" providerId="LiveId" clId="{10109357-A9C4-45CF-A048-183D3149095A}" dt="2019-05-07T00:35:57.469" v="88" actId="26606"/>
          <ac:spMkLst>
            <pc:docMk/>
            <pc:sldMk cId="1828981476" sldId="257"/>
            <ac:spMk id="16" creationId="{9B6DA3CD-A002-40ED-8194-B4E637BD7669}"/>
          </ac:spMkLst>
        </pc:spChg>
        <pc:graphicFrameChg chg="add">
          <ac:chgData name="Yash Gujarati" userId="1217aab34fa95765" providerId="LiveId" clId="{10109357-A9C4-45CF-A048-183D3149095A}" dt="2019-05-07T00:35:57.469" v="88" actId="26606"/>
          <ac:graphicFrameMkLst>
            <pc:docMk/>
            <pc:sldMk cId="1828981476" sldId="257"/>
            <ac:graphicFrameMk id="5" creationId="{A2AA2B22-C156-47BA-BF01-7DAD650F1FED}"/>
          </ac:graphicFrameMkLst>
        </pc:graphicFrameChg>
      </pc:sldChg>
      <pc:sldChg chg="addSp delSp modSp modTransition modAnim">
        <pc:chgData name="Yash Gujarati" userId="1217aab34fa95765" providerId="LiveId" clId="{10109357-A9C4-45CF-A048-183D3149095A}" dt="2019-05-07T01:14:20.611" v="163"/>
        <pc:sldMkLst>
          <pc:docMk/>
          <pc:sldMk cId="1035134632" sldId="258"/>
        </pc:sldMkLst>
        <pc:spChg chg="mod">
          <ac:chgData name="Yash Gujarati" userId="1217aab34fa95765" providerId="LiveId" clId="{10109357-A9C4-45CF-A048-183D3149095A}" dt="2019-05-07T01:13:11.724" v="152" actId="1076"/>
          <ac:spMkLst>
            <pc:docMk/>
            <pc:sldMk cId="1035134632" sldId="258"/>
            <ac:spMk id="3" creationId="{DE5F6D5A-7AD4-44DA-A7C1-355B72D0A9FE}"/>
          </ac:spMkLst>
        </pc:spChg>
        <pc:spChg chg="add del mod">
          <ac:chgData name="Yash Gujarati" userId="1217aab34fa95765" providerId="LiveId" clId="{10109357-A9C4-45CF-A048-183D3149095A}" dt="2019-05-07T01:11:05.172" v="133"/>
          <ac:spMkLst>
            <pc:docMk/>
            <pc:sldMk cId="1035134632" sldId="258"/>
            <ac:spMk id="7" creationId="{02B128E4-A052-4655-8D01-59413D4C6608}"/>
          </ac:spMkLst>
        </pc:spChg>
        <pc:spChg chg="add mod">
          <ac:chgData name="Yash Gujarati" userId="1217aab34fa95765" providerId="LiveId" clId="{10109357-A9C4-45CF-A048-183D3149095A}" dt="2019-05-07T01:13:22.420" v="153" actId="1076"/>
          <ac:spMkLst>
            <pc:docMk/>
            <pc:sldMk cId="1035134632" sldId="258"/>
            <ac:spMk id="8" creationId="{9A4A4E52-988E-40E3-B099-9BF7E2393854}"/>
          </ac:spMkLst>
        </pc:spChg>
        <pc:picChg chg="mod">
          <ac:chgData name="Yash Gujarati" userId="1217aab34fa95765" providerId="LiveId" clId="{10109357-A9C4-45CF-A048-183D3149095A}" dt="2019-05-07T01:14:01.917" v="160" actId="1076"/>
          <ac:picMkLst>
            <pc:docMk/>
            <pc:sldMk cId="1035134632" sldId="258"/>
            <ac:picMk id="4" creationId="{4A66ACDF-4880-4E10-9632-B8C5A54F8B46}"/>
          </ac:picMkLst>
        </pc:picChg>
        <pc:picChg chg="mod">
          <ac:chgData name="Yash Gujarati" userId="1217aab34fa95765" providerId="LiveId" clId="{10109357-A9C4-45CF-A048-183D3149095A}" dt="2019-05-07T01:14:03.683" v="161" actId="1076"/>
          <ac:picMkLst>
            <pc:docMk/>
            <pc:sldMk cId="1035134632" sldId="258"/>
            <ac:picMk id="5" creationId="{313696C1-27F9-4BA2-8104-1125778CD089}"/>
          </ac:picMkLst>
        </pc:picChg>
      </pc:sldChg>
      <pc:sldChg chg="modSp modTransition">
        <pc:chgData name="Yash Gujarati" userId="1217aab34fa95765" providerId="LiveId" clId="{10109357-A9C4-45CF-A048-183D3149095A}" dt="2019-05-07T01:09:19.997" v="126"/>
        <pc:sldMkLst>
          <pc:docMk/>
          <pc:sldMk cId="3567941436" sldId="259"/>
        </pc:sldMkLst>
        <pc:spChg chg="mod">
          <ac:chgData name="Yash Gujarati" userId="1217aab34fa95765" providerId="LiveId" clId="{10109357-A9C4-45CF-A048-183D3149095A}" dt="2019-05-07T00:31:56.876" v="71" actId="20577"/>
          <ac:spMkLst>
            <pc:docMk/>
            <pc:sldMk cId="3567941436" sldId="259"/>
            <ac:spMk id="4" creationId="{6EA75C7B-DF44-4C75-9D1D-991CAA823096}"/>
          </ac:spMkLst>
        </pc:spChg>
        <pc:picChg chg="mod">
          <ac:chgData name="Yash Gujarati" userId="1217aab34fa95765" providerId="LiveId" clId="{10109357-A9C4-45CF-A048-183D3149095A}" dt="2019-05-07T00:31:50.325" v="70" actId="1076"/>
          <ac:picMkLst>
            <pc:docMk/>
            <pc:sldMk cId="3567941436" sldId="259"/>
            <ac:picMk id="1026" creationId="{1E3232CF-6980-4155-80B5-8E255582135C}"/>
          </ac:picMkLst>
        </pc:picChg>
      </pc:sldChg>
      <pc:sldChg chg="modTransition">
        <pc:chgData name="Yash Gujarati" userId="1217aab34fa95765" providerId="LiveId" clId="{10109357-A9C4-45CF-A048-183D3149095A}" dt="2019-05-07T01:09:17.934" v="125"/>
        <pc:sldMkLst>
          <pc:docMk/>
          <pc:sldMk cId="3960223663" sldId="260"/>
        </pc:sldMkLst>
      </pc:sldChg>
      <pc:sldChg chg="modTransition modAnim">
        <pc:chgData name="Yash Gujarati" userId="1217aab34fa95765" providerId="LiveId" clId="{10109357-A9C4-45CF-A048-183D3149095A}" dt="2019-05-07T01:15:43.982" v="181"/>
        <pc:sldMkLst>
          <pc:docMk/>
          <pc:sldMk cId="2417451465" sldId="262"/>
        </pc:sldMkLst>
      </pc:sldChg>
      <pc:sldChg chg="modTransition modAnim">
        <pc:chgData name="Yash Gujarati" userId="1217aab34fa95765" providerId="LiveId" clId="{10109357-A9C4-45CF-A048-183D3149095A}" dt="2019-05-07T01:17:08.380" v="187"/>
        <pc:sldMkLst>
          <pc:docMk/>
          <pc:sldMk cId="2363574376" sldId="263"/>
        </pc:sldMkLst>
      </pc:sldChg>
      <pc:sldChg chg="addSp delSp modSp mod modTransition setBg">
        <pc:chgData name="Yash Gujarati" userId="1217aab34fa95765" providerId="LiveId" clId="{10109357-A9C4-45CF-A048-183D3149095A}" dt="2019-05-07T03:01:25.939" v="2923" actId="26606"/>
        <pc:sldMkLst>
          <pc:docMk/>
          <pc:sldMk cId="1601036176" sldId="264"/>
        </pc:sldMkLst>
        <pc:spChg chg="mod">
          <ac:chgData name="Yash Gujarati" userId="1217aab34fa95765" providerId="LiveId" clId="{10109357-A9C4-45CF-A048-183D3149095A}" dt="2019-05-07T03:01:25.939" v="2923" actId="26606"/>
          <ac:spMkLst>
            <pc:docMk/>
            <pc:sldMk cId="1601036176" sldId="264"/>
            <ac:spMk id="2" creationId="{22B98AEA-F336-4DA1-B0E1-E4E9F2F8AB7B}"/>
          </ac:spMkLst>
        </pc:spChg>
        <pc:spChg chg="del">
          <ac:chgData name="Yash Gujarati" userId="1217aab34fa95765" providerId="LiveId" clId="{10109357-A9C4-45CF-A048-183D3149095A}" dt="2019-05-07T03:00:36.089" v="2913" actId="931"/>
          <ac:spMkLst>
            <pc:docMk/>
            <pc:sldMk cId="1601036176" sldId="264"/>
            <ac:spMk id="3" creationId="{44154705-46F7-4945-827F-AA02B403517D}"/>
          </ac:spMkLst>
        </pc:spChg>
        <pc:spChg chg="add mod">
          <ac:chgData name="Yash Gujarati" userId="1217aab34fa95765" providerId="LiveId" clId="{10109357-A9C4-45CF-A048-183D3149095A}" dt="2019-05-07T03:01:25.939" v="2923" actId="26606"/>
          <ac:spMkLst>
            <pc:docMk/>
            <pc:sldMk cId="1601036176" sldId="264"/>
            <ac:spMk id="6" creationId="{AEFC23EC-9FE4-4BBF-9684-DCB975248DD0}"/>
          </ac:spMkLst>
        </pc:spChg>
        <pc:spChg chg="add del mod">
          <ac:chgData name="Yash Gujarati" userId="1217aab34fa95765" providerId="LiveId" clId="{10109357-A9C4-45CF-A048-183D3149095A}" dt="2019-05-07T03:01:14.178" v="2919" actId="931"/>
          <ac:spMkLst>
            <pc:docMk/>
            <pc:sldMk cId="1601036176" sldId="264"/>
            <ac:spMk id="8" creationId="{7AB0002D-221A-4325-ADDA-8F553D35340A}"/>
          </ac:spMkLst>
        </pc:spChg>
        <pc:spChg chg="add">
          <ac:chgData name="Yash Gujarati" userId="1217aab34fa95765" providerId="LiveId" clId="{10109357-A9C4-45CF-A048-183D3149095A}" dt="2019-05-07T03:01:25.939" v="2923" actId="26606"/>
          <ac:spMkLst>
            <pc:docMk/>
            <pc:sldMk cId="1601036176" sldId="264"/>
            <ac:spMk id="14" creationId="{94E832B5-5E0E-488D-AB1B-3003FA24CE84}"/>
          </ac:spMkLst>
        </pc:spChg>
        <pc:spChg chg="add del">
          <ac:chgData name="Yash Gujarati" userId="1217aab34fa95765" providerId="LiveId" clId="{10109357-A9C4-45CF-A048-183D3149095A}" dt="2019-05-07T03:00:46.882" v="2917" actId="26606"/>
          <ac:spMkLst>
            <pc:docMk/>
            <pc:sldMk cId="1601036176" sldId="264"/>
            <ac:spMk id="15" creationId="{8F54B2FB-3F54-4350-8D1B-F86D677CA7ED}"/>
          </ac:spMkLst>
        </pc:spChg>
        <pc:spChg chg="add">
          <ac:chgData name="Yash Gujarati" userId="1217aab34fa95765" providerId="LiveId" clId="{10109357-A9C4-45CF-A048-183D3149095A}" dt="2019-05-07T03:01:25.939" v="2923" actId="26606"/>
          <ac:spMkLst>
            <pc:docMk/>
            <pc:sldMk cId="1601036176" sldId="264"/>
            <ac:spMk id="18" creationId="{0D187C4E-14B9-4504-B200-5127823FA78C}"/>
          </ac:spMkLst>
        </pc:spChg>
        <pc:spChg chg="add del">
          <ac:chgData name="Yash Gujarati" userId="1217aab34fa95765" providerId="LiveId" clId="{10109357-A9C4-45CF-A048-183D3149095A}" dt="2019-05-07T03:00:46.882" v="2917" actId="26606"/>
          <ac:spMkLst>
            <pc:docMk/>
            <pc:sldMk cId="1601036176" sldId="264"/>
            <ac:spMk id="21" creationId="{DDB56DB5-0324-4F79-9AB8-CB18C1DC8743}"/>
          </ac:spMkLst>
        </pc:spChg>
        <pc:picChg chg="add del mod">
          <ac:chgData name="Yash Gujarati" userId="1217aab34fa95765" providerId="LiveId" clId="{10109357-A9C4-45CF-A048-183D3149095A}" dt="2019-05-07T03:00:50.098" v="2918" actId="478"/>
          <ac:picMkLst>
            <pc:docMk/>
            <pc:sldMk cId="1601036176" sldId="264"/>
            <ac:picMk id="5" creationId="{E293069A-8894-4DC1-B15D-835C338FF444}"/>
          </ac:picMkLst>
        </pc:picChg>
        <pc:picChg chg="add del mod">
          <ac:chgData name="Yash Gujarati" userId="1217aab34fa95765" providerId="LiveId" clId="{10109357-A9C4-45CF-A048-183D3149095A}" dt="2019-05-07T03:01:25.939" v="2923" actId="26606"/>
          <ac:picMkLst>
            <pc:docMk/>
            <pc:sldMk cId="1601036176" sldId="264"/>
            <ac:picMk id="10" creationId="{86D5774E-D154-47B0-9165-1695FD4209FA}"/>
          </ac:picMkLst>
        </pc:picChg>
        <pc:picChg chg="add del">
          <ac:chgData name="Yash Gujarati" userId="1217aab34fa95765" providerId="LiveId" clId="{10109357-A9C4-45CF-A048-183D3149095A}" dt="2019-05-07T03:00:46.882" v="2917" actId="26606"/>
          <ac:picMkLst>
            <pc:docMk/>
            <pc:sldMk cId="1601036176" sldId="264"/>
            <ac:picMk id="11" creationId="{AA085689-791F-4B8F-9F30-12415B97D366}"/>
          </ac:picMkLst>
        </pc:picChg>
        <pc:picChg chg="add">
          <ac:chgData name="Yash Gujarati" userId="1217aab34fa95765" providerId="LiveId" clId="{10109357-A9C4-45CF-A048-183D3149095A}" dt="2019-05-07T03:01:25.939" v="2923" actId="26606"/>
          <ac:picMkLst>
            <pc:docMk/>
            <pc:sldMk cId="1601036176" sldId="264"/>
            <ac:picMk id="12" creationId="{86D5774E-D154-47B0-9165-1695FD4209FA}"/>
          </ac:picMkLst>
        </pc:picChg>
        <pc:picChg chg="add del">
          <ac:chgData name="Yash Gujarati" userId="1217aab34fa95765" providerId="LiveId" clId="{10109357-A9C4-45CF-A048-183D3149095A}" dt="2019-05-07T03:00:46.882" v="2917" actId="26606"/>
          <ac:picMkLst>
            <pc:docMk/>
            <pc:sldMk cId="1601036176" sldId="264"/>
            <ac:picMk id="13" creationId="{AA3FED7F-6821-47C0-A464-E9278B24129E}"/>
          </ac:picMkLst>
        </pc:picChg>
        <pc:picChg chg="add del">
          <ac:chgData name="Yash Gujarati" userId="1217aab34fa95765" providerId="LiveId" clId="{10109357-A9C4-45CF-A048-183D3149095A}" dt="2019-05-07T03:00:46.882" v="2917" actId="26606"/>
          <ac:picMkLst>
            <pc:docMk/>
            <pc:sldMk cId="1601036176" sldId="264"/>
            <ac:picMk id="17" creationId="{561B34F5-88E5-4711-BC16-3005C29AD7C6}"/>
          </ac:picMkLst>
        </pc:picChg>
        <pc:picChg chg="add del">
          <ac:chgData name="Yash Gujarati" userId="1217aab34fa95765" providerId="LiveId" clId="{10109357-A9C4-45CF-A048-183D3149095A}" dt="2019-05-07T03:00:46.882" v="2917" actId="26606"/>
          <ac:picMkLst>
            <pc:docMk/>
            <pc:sldMk cId="1601036176" sldId="264"/>
            <ac:picMk id="19" creationId="{4F3661D0-2268-4D3E-88BA-0647BCBE33AF}"/>
          </ac:picMkLst>
        </pc:picChg>
      </pc:sldChg>
      <pc:sldChg chg="modSp modTransition">
        <pc:chgData name="Yash Gujarati" userId="1217aab34fa95765" providerId="LiveId" clId="{10109357-A9C4-45CF-A048-183D3149095A}" dt="2019-05-07T01:09:33.463" v="128"/>
        <pc:sldMkLst>
          <pc:docMk/>
          <pc:sldMk cId="2587126067" sldId="265"/>
        </pc:sldMkLst>
        <pc:spChg chg="mod">
          <ac:chgData name="Yash Gujarati" userId="1217aab34fa95765" providerId="LiveId" clId="{10109357-A9C4-45CF-A048-183D3149095A}" dt="2019-05-07T00:32:37.997" v="73" actId="403"/>
          <ac:spMkLst>
            <pc:docMk/>
            <pc:sldMk cId="2587126067" sldId="265"/>
            <ac:spMk id="3" creationId="{CD0F6B21-4C35-4CBB-A03B-B28F3E60D871}"/>
          </ac:spMkLst>
        </pc:spChg>
      </pc:sldChg>
      <pc:sldChg chg="modTransition">
        <pc:chgData name="Yash Gujarati" userId="1217aab34fa95765" providerId="LiveId" clId="{10109357-A9C4-45CF-A048-183D3149095A}" dt="2019-05-07T01:09:33.463" v="128"/>
        <pc:sldMkLst>
          <pc:docMk/>
          <pc:sldMk cId="3936943571" sldId="266"/>
        </pc:sldMkLst>
      </pc:sldChg>
      <pc:sldChg chg="modSp modTransition">
        <pc:chgData name="Yash Gujarati" userId="1217aab34fa95765" providerId="LiveId" clId="{10109357-A9C4-45CF-A048-183D3149095A}" dt="2019-05-07T01:09:33.463" v="128"/>
        <pc:sldMkLst>
          <pc:docMk/>
          <pc:sldMk cId="3926714676" sldId="267"/>
        </pc:sldMkLst>
        <pc:spChg chg="mod">
          <ac:chgData name="Yash Gujarati" userId="1217aab34fa95765" providerId="LiveId" clId="{10109357-A9C4-45CF-A048-183D3149095A}" dt="2019-05-07T00:34:13.387" v="82" actId="20577"/>
          <ac:spMkLst>
            <pc:docMk/>
            <pc:sldMk cId="3926714676" sldId="267"/>
            <ac:spMk id="29" creationId="{BE010C10-5895-48C0-9935-D6646715E9A1}"/>
          </ac:spMkLst>
        </pc:spChg>
      </pc:sldChg>
      <pc:sldChg chg="modTransition">
        <pc:chgData name="Yash Gujarati" userId="1217aab34fa95765" providerId="LiveId" clId="{10109357-A9C4-45CF-A048-183D3149095A}" dt="2019-05-07T01:09:33.463" v="128"/>
        <pc:sldMkLst>
          <pc:docMk/>
          <pc:sldMk cId="1252969444" sldId="268"/>
        </pc:sldMkLst>
      </pc:sldChg>
      <pc:sldChg chg="modTransition">
        <pc:chgData name="Yash Gujarati" userId="1217aab34fa95765" providerId="LiveId" clId="{10109357-A9C4-45CF-A048-183D3149095A}" dt="2019-05-07T01:09:33.463" v="128"/>
        <pc:sldMkLst>
          <pc:docMk/>
          <pc:sldMk cId="4189681029" sldId="269"/>
        </pc:sldMkLst>
      </pc:sldChg>
      <pc:sldChg chg="add del modTransition">
        <pc:chgData name="Yash Gujarati" userId="1217aab34fa95765" providerId="LiveId" clId="{10109357-A9C4-45CF-A048-183D3149095A}" dt="2019-05-07T01:50:24.758" v="189" actId="2696"/>
        <pc:sldMkLst>
          <pc:docMk/>
          <pc:sldMk cId="3888162876" sldId="270"/>
        </pc:sldMkLst>
      </pc:sldChg>
      <pc:sldChg chg="addSp modSp add mod modTransition setBg">
        <pc:chgData name="Yash Gujarati" userId="1217aab34fa95765" providerId="LiveId" clId="{10109357-A9C4-45CF-A048-183D3149095A}" dt="2019-05-07T02:22:02.540" v="339"/>
        <pc:sldMkLst>
          <pc:docMk/>
          <pc:sldMk cId="2775850254" sldId="271"/>
        </pc:sldMkLst>
        <pc:spChg chg="mod">
          <ac:chgData name="Yash Gujarati" userId="1217aab34fa95765" providerId="LiveId" clId="{10109357-A9C4-45CF-A048-183D3149095A}" dt="2019-05-07T01:51:13.863" v="193" actId="26606"/>
          <ac:spMkLst>
            <pc:docMk/>
            <pc:sldMk cId="2775850254" sldId="271"/>
            <ac:spMk id="2" creationId="{00000000-0000-0000-0000-000000000000}"/>
          </ac:spMkLst>
        </pc:spChg>
        <pc:spChg chg="mod ord">
          <ac:chgData name="Yash Gujarati" userId="1217aab34fa95765" providerId="LiveId" clId="{10109357-A9C4-45CF-A048-183D3149095A}" dt="2019-05-07T01:51:18.565" v="195" actId="403"/>
          <ac:spMkLst>
            <pc:docMk/>
            <pc:sldMk cId="2775850254" sldId="271"/>
            <ac:spMk id="3" creationId="{00000000-0000-0000-0000-000000000000}"/>
          </ac:spMkLst>
        </pc:spChg>
        <pc:spChg chg="add mod">
          <ac:chgData name="Yash Gujarati" userId="1217aab34fa95765" providerId="LiveId" clId="{10109357-A9C4-45CF-A048-183D3149095A}" dt="2019-05-07T01:51:13.863" v="193" actId="26606"/>
          <ac:spMkLst>
            <pc:docMk/>
            <pc:sldMk cId="2775850254" sldId="271"/>
            <ac:spMk id="6" creationId="{3AD4221C-B6C7-4608-A156-78C92DAB33C1}"/>
          </ac:spMkLst>
        </pc:spChg>
        <pc:spChg chg="add">
          <ac:chgData name="Yash Gujarati" userId="1217aab34fa95765" providerId="LiveId" clId="{10109357-A9C4-45CF-A048-183D3149095A}" dt="2019-05-07T01:51:13.863" v="193" actId="26606"/>
          <ac:spMkLst>
            <pc:docMk/>
            <pc:sldMk cId="2775850254" sldId="271"/>
            <ac:spMk id="11" creationId="{B86EAD8C-E6F5-45BA-86CF-3EED09D84756}"/>
          </ac:spMkLst>
        </pc:spChg>
        <pc:picChg chg="add mod">
          <ac:chgData name="Yash Gujarati" userId="1217aab34fa95765" providerId="LiveId" clId="{10109357-A9C4-45CF-A048-183D3149095A}" dt="2019-05-07T01:51:13.863" v="193" actId="26606"/>
          <ac:picMkLst>
            <pc:docMk/>
            <pc:sldMk cId="2775850254" sldId="271"/>
            <ac:picMk id="5" creationId="{39851F7B-A6FC-4564-9FC8-1A92CA0757B0}"/>
          </ac:picMkLst>
        </pc:picChg>
      </pc:sldChg>
      <pc:sldChg chg="addSp delSp modSp add mod modTransition setBg">
        <pc:chgData name="Yash Gujarati" userId="1217aab34fa95765" providerId="LiveId" clId="{10109357-A9C4-45CF-A048-183D3149095A}" dt="2019-05-07T02:22:42.947" v="353" actId="20577"/>
        <pc:sldMkLst>
          <pc:docMk/>
          <pc:sldMk cId="2092847578" sldId="272"/>
        </pc:sldMkLst>
        <pc:spChg chg="mod">
          <ac:chgData name="Yash Gujarati" userId="1217aab34fa95765" providerId="LiveId" clId="{10109357-A9C4-45CF-A048-183D3149095A}" dt="2019-05-07T02:22:42.947" v="353" actId="20577"/>
          <ac:spMkLst>
            <pc:docMk/>
            <pc:sldMk cId="2092847578" sldId="272"/>
            <ac:spMk id="2" creationId="{00000000-0000-0000-0000-000000000000}"/>
          </ac:spMkLst>
        </pc:spChg>
        <pc:spChg chg="mod ord">
          <ac:chgData name="Yash Gujarati" userId="1217aab34fa95765" providerId="LiveId" clId="{10109357-A9C4-45CF-A048-183D3149095A}" dt="2019-05-07T02:22:32.790" v="344" actId="27636"/>
          <ac:spMkLst>
            <pc:docMk/>
            <pc:sldMk cId="2092847578" sldId="272"/>
            <ac:spMk id="3" creationId="{00000000-0000-0000-0000-000000000000}"/>
          </ac:spMkLst>
        </pc:spChg>
        <pc:spChg chg="add del">
          <ac:chgData name="Yash Gujarati" userId="1217aab34fa95765" providerId="LiveId" clId="{10109357-A9C4-45CF-A048-183D3149095A}" dt="2019-05-07T01:55:06.661" v="336" actId="26606"/>
          <ac:spMkLst>
            <pc:docMk/>
            <pc:sldMk cId="2092847578" sldId="272"/>
            <ac:spMk id="9" creationId="{DC111578-7105-4228-B481-A1CA45D1888E}"/>
          </ac:spMkLst>
        </pc:spChg>
        <pc:picChg chg="mod">
          <ac:chgData name="Yash Gujarati" userId="1217aab34fa95765" providerId="LiveId" clId="{10109357-A9C4-45CF-A048-183D3149095A}" dt="2019-05-07T01:55:06.809" v="337" actId="26606"/>
          <ac:picMkLst>
            <pc:docMk/>
            <pc:sldMk cId="2092847578" sldId="272"/>
            <ac:picMk id="4" creationId="{00000000-0000-0000-0000-000000000000}"/>
          </ac:picMkLst>
        </pc:picChg>
      </pc:sldChg>
      <pc:sldChg chg="addSp delSp modSp add mod modTransition setBg">
        <pc:chgData name="Yash Gujarati" userId="1217aab34fa95765" providerId="LiveId" clId="{10109357-A9C4-45CF-A048-183D3149095A}" dt="2019-05-07T02:39:12.830" v="1594" actId="20577"/>
        <pc:sldMkLst>
          <pc:docMk/>
          <pc:sldMk cId="943820775" sldId="273"/>
        </pc:sldMkLst>
        <pc:spChg chg="mod">
          <ac:chgData name="Yash Gujarati" userId="1217aab34fa95765" providerId="LiveId" clId="{10109357-A9C4-45CF-A048-183D3149095A}" dt="2019-05-07T02:37:41.400" v="1554" actId="26606"/>
          <ac:spMkLst>
            <pc:docMk/>
            <pc:sldMk cId="943820775" sldId="273"/>
            <ac:spMk id="2" creationId="{00000000-0000-0000-0000-000000000000}"/>
          </ac:spMkLst>
        </pc:spChg>
        <pc:spChg chg="mod">
          <ac:chgData name="Yash Gujarati" userId="1217aab34fa95765" providerId="LiveId" clId="{10109357-A9C4-45CF-A048-183D3149095A}" dt="2019-05-07T02:39:12.830" v="1594" actId="20577"/>
          <ac:spMkLst>
            <pc:docMk/>
            <pc:sldMk cId="943820775" sldId="273"/>
            <ac:spMk id="3" creationId="{00000000-0000-0000-0000-000000000000}"/>
          </ac:spMkLst>
        </pc:spChg>
        <pc:spChg chg="add del">
          <ac:chgData name="Yash Gujarati" userId="1217aab34fa95765" providerId="LiveId" clId="{10109357-A9C4-45CF-A048-183D3149095A}" dt="2019-05-07T02:37:34.555" v="1551" actId="26606"/>
          <ac:spMkLst>
            <pc:docMk/>
            <pc:sldMk cId="943820775" sldId="273"/>
            <ac:spMk id="10" creationId="{2142F58F-1A18-445C-8057-25B9F986C282}"/>
          </ac:spMkLst>
        </pc:spChg>
        <pc:spChg chg="add del">
          <ac:chgData name="Yash Gujarati" userId="1217aab34fa95765" providerId="LiveId" clId="{10109357-A9C4-45CF-A048-183D3149095A}" dt="2019-05-07T02:37:34.555" v="1551" actId="26606"/>
          <ac:spMkLst>
            <pc:docMk/>
            <pc:sldMk cId="943820775" sldId="273"/>
            <ac:spMk id="12" creationId="{2C8825F8-2BBE-4F09-844D-BD569EE90A57}"/>
          </ac:spMkLst>
        </pc:spChg>
        <pc:spChg chg="add del">
          <ac:chgData name="Yash Gujarati" userId="1217aab34fa95765" providerId="LiveId" clId="{10109357-A9C4-45CF-A048-183D3149095A}" dt="2019-05-07T02:37:34.555" v="1551" actId="26606"/>
          <ac:spMkLst>
            <pc:docMk/>
            <pc:sldMk cId="943820775" sldId="273"/>
            <ac:spMk id="14" creationId="{1E0B305D-E4F9-4F9F-81CA-BDFBA88B2471}"/>
          </ac:spMkLst>
        </pc:spChg>
        <pc:spChg chg="add del">
          <ac:chgData name="Yash Gujarati" userId="1217aab34fa95765" providerId="LiveId" clId="{10109357-A9C4-45CF-A048-183D3149095A}" dt="2019-05-07T02:37:34.555" v="1551" actId="26606"/>
          <ac:spMkLst>
            <pc:docMk/>
            <pc:sldMk cId="943820775" sldId="273"/>
            <ac:spMk id="16" creationId="{1D77C917-B31B-4151-9BB3-768748C42572}"/>
          </ac:spMkLst>
        </pc:spChg>
        <pc:spChg chg="add del">
          <ac:chgData name="Yash Gujarati" userId="1217aab34fa95765" providerId="LiveId" clId="{10109357-A9C4-45CF-A048-183D3149095A}" dt="2019-05-07T02:37:41.228" v="1553" actId="26606"/>
          <ac:spMkLst>
            <pc:docMk/>
            <pc:sldMk cId="943820775" sldId="273"/>
            <ac:spMk id="18" creationId="{CF6A01C6-A042-42B0-99DC-981834787FC7}"/>
          </ac:spMkLst>
        </pc:spChg>
        <pc:spChg chg="add">
          <ac:chgData name="Yash Gujarati" userId="1217aab34fa95765" providerId="LiveId" clId="{10109357-A9C4-45CF-A048-183D3149095A}" dt="2019-05-07T02:37:41.400" v="1554" actId="26606"/>
          <ac:spMkLst>
            <pc:docMk/>
            <pc:sldMk cId="943820775" sldId="273"/>
            <ac:spMk id="20" creationId="{A1F20134-8670-48FF-9998-F16C28219BC5}"/>
          </ac:spMkLst>
        </pc:spChg>
        <pc:picChg chg="mod">
          <ac:chgData name="Yash Gujarati" userId="1217aab34fa95765" providerId="LiveId" clId="{10109357-A9C4-45CF-A048-183D3149095A}" dt="2019-05-07T02:37:54.369" v="1558" actId="1076"/>
          <ac:picMkLst>
            <pc:docMk/>
            <pc:sldMk cId="943820775" sldId="273"/>
            <ac:picMk id="4" creationId="{00000000-0000-0000-0000-000000000000}"/>
          </ac:picMkLst>
        </pc:picChg>
        <pc:picChg chg="add mod ord modCrop">
          <ac:chgData name="Yash Gujarati" userId="1217aab34fa95765" providerId="LiveId" clId="{10109357-A9C4-45CF-A048-183D3149095A}" dt="2019-05-07T02:37:52.652" v="1557" actId="1076"/>
          <ac:picMkLst>
            <pc:docMk/>
            <pc:sldMk cId="943820775" sldId="273"/>
            <ac:picMk id="5" creationId="{BE66E088-0E24-45EC-93F2-FAD9BC2103F4}"/>
          </ac:picMkLst>
        </pc:picChg>
      </pc:sldChg>
      <pc:sldChg chg="addSp modSp add mod modTransition setBg">
        <pc:chgData name="Yash Gujarati" userId="1217aab34fa95765" providerId="LiveId" clId="{10109357-A9C4-45CF-A048-183D3149095A}" dt="2019-05-07T03:02:55.965" v="2940" actId="20577"/>
        <pc:sldMkLst>
          <pc:docMk/>
          <pc:sldMk cId="186955733" sldId="274"/>
        </pc:sldMkLst>
        <pc:spChg chg="mod">
          <ac:chgData name="Yash Gujarati" userId="1217aab34fa95765" providerId="LiveId" clId="{10109357-A9C4-45CF-A048-183D3149095A}" dt="2019-05-07T02:39:59.323" v="1596" actId="26606"/>
          <ac:spMkLst>
            <pc:docMk/>
            <pc:sldMk cId="186955733" sldId="274"/>
            <ac:spMk id="2" creationId="{4801176E-E1CA-4CC2-9959-A27DF5E3CEB4}"/>
          </ac:spMkLst>
        </pc:spChg>
        <pc:spChg chg="mod ord">
          <ac:chgData name="Yash Gujarati" userId="1217aab34fa95765" providerId="LiveId" clId="{10109357-A9C4-45CF-A048-183D3149095A}" dt="2019-05-07T03:02:55.965" v="2940" actId="20577"/>
          <ac:spMkLst>
            <pc:docMk/>
            <pc:sldMk cId="186955733" sldId="274"/>
            <ac:spMk id="3" creationId="{AF8D6069-537E-4E17-843A-0931CF6F382F}"/>
          </ac:spMkLst>
        </pc:spChg>
        <pc:spChg chg="add mod">
          <ac:chgData name="Yash Gujarati" userId="1217aab34fa95765" providerId="LiveId" clId="{10109357-A9C4-45CF-A048-183D3149095A}" dt="2019-05-07T02:39:59.323" v="1596" actId="26606"/>
          <ac:spMkLst>
            <pc:docMk/>
            <pc:sldMk cId="186955733" sldId="274"/>
            <ac:spMk id="6" creationId="{2CDB4E3D-02B9-45B6-B452-AF59DE454CD9}"/>
          </ac:spMkLst>
        </pc:spChg>
        <pc:picChg chg="add mod">
          <ac:chgData name="Yash Gujarati" userId="1217aab34fa95765" providerId="LiveId" clId="{10109357-A9C4-45CF-A048-183D3149095A}" dt="2019-05-07T02:39:59.323" v="1596" actId="26606"/>
          <ac:picMkLst>
            <pc:docMk/>
            <pc:sldMk cId="186955733" sldId="274"/>
            <ac:picMk id="5" creationId="{92DF18C8-66E6-4222-ACB3-67B7A5F107FF}"/>
          </ac:picMkLst>
        </pc:picChg>
      </pc:sldChg>
      <pc:sldChg chg="addSp delSp modSp add mod setBg">
        <pc:chgData name="Yash Gujarati" userId="1217aab34fa95765" providerId="LiveId" clId="{10109357-A9C4-45CF-A048-183D3149095A}" dt="2019-05-07T02:54:15.943" v="1967" actId="1076"/>
        <pc:sldMkLst>
          <pc:docMk/>
          <pc:sldMk cId="1506698389" sldId="275"/>
        </pc:sldMkLst>
        <pc:spChg chg="mod">
          <ac:chgData name="Yash Gujarati" userId="1217aab34fa95765" providerId="LiveId" clId="{10109357-A9C4-45CF-A048-183D3149095A}" dt="2019-05-07T02:54:07.639" v="1964" actId="1076"/>
          <ac:spMkLst>
            <pc:docMk/>
            <pc:sldMk cId="1506698389" sldId="275"/>
            <ac:spMk id="2" creationId="{843C2902-4886-4274-A579-FC6D36A6079A}"/>
          </ac:spMkLst>
        </pc:spChg>
        <pc:spChg chg="del mod">
          <ac:chgData name="Yash Gujarati" userId="1217aab34fa95765" providerId="LiveId" clId="{10109357-A9C4-45CF-A048-183D3149095A}" dt="2019-05-07T02:50:09.525" v="1943" actId="478"/>
          <ac:spMkLst>
            <pc:docMk/>
            <pc:sldMk cId="1506698389" sldId="275"/>
            <ac:spMk id="3" creationId="{A817DA3A-2650-4999-89A6-C2D42E89669A}"/>
          </ac:spMkLst>
        </pc:spChg>
        <pc:spChg chg="add del mod">
          <ac:chgData name="Yash Gujarati" userId="1217aab34fa95765" providerId="LiveId" clId="{10109357-A9C4-45CF-A048-183D3149095A}" dt="2019-05-07T02:50:26.915" v="1945" actId="478"/>
          <ac:spMkLst>
            <pc:docMk/>
            <pc:sldMk cId="1506698389" sldId="275"/>
            <ac:spMk id="6" creationId="{1E32D440-AA99-4F67-AD18-4326358F6975}"/>
          </ac:spMkLst>
        </pc:spChg>
        <pc:spChg chg="add mod ord">
          <ac:chgData name="Yash Gujarati" userId="1217aab34fa95765" providerId="LiveId" clId="{10109357-A9C4-45CF-A048-183D3149095A}" dt="2019-05-07T02:53:59.014" v="1962" actId="26606"/>
          <ac:spMkLst>
            <pc:docMk/>
            <pc:sldMk cId="1506698389" sldId="275"/>
            <ac:spMk id="9" creationId="{750555BD-C511-4AB9-BDFE-07A8B7FC5E27}"/>
          </ac:spMkLst>
        </pc:spChg>
        <pc:spChg chg="add mod">
          <ac:chgData name="Yash Gujarati" userId="1217aab34fa95765" providerId="LiveId" clId="{10109357-A9C4-45CF-A048-183D3149095A}" dt="2019-05-07T02:53:59.014" v="1962" actId="26606"/>
          <ac:spMkLst>
            <pc:docMk/>
            <pc:sldMk cId="1506698389" sldId="275"/>
            <ac:spMk id="12" creationId="{30B11E0F-D2C3-46B6-B8A9-9C4D59FBB568}"/>
          </ac:spMkLst>
        </pc:spChg>
        <pc:spChg chg="add mod">
          <ac:chgData name="Yash Gujarati" userId="1217aab34fa95765" providerId="LiveId" clId="{10109357-A9C4-45CF-A048-183D3149095A}" dt="2019-05-07T02:53:59.014" v="1962" actId="26606"/>
          <ac:spMkLst>
            <pc:docMk/>
            <pc:sldMk cId="1506698389" sldId="275"/>
            <ac:spMk id="15" creationId="{408B4854-FF15-41D1-AB08-D2C4F0178093}"/>
          </ac:spMkLst>
        </pc:spChg>
        <pc:spChg chg="add del">
          <ac:chgData name="Yash Gujarati" userId="1217aab34fa95765" providerId="LiveId" clId="{10109357-A9C4-45CF-A048-183D3149095A}" dt="2019-05-07T02:53:59.014" v="1962" actId="26606"/>
          <ac:spMkLst>
            <pc:docMk/>
            <pc:sldMk cId="1506698389" sldId="275"/>
            <ac:spMk id="24" creationId="{56C8FBEC-2227-4822-B955-4D40B2A7AC91}"/>
          </ac:spMkLst>
        </pc:spChg>
        <pc:spChg chg="add del">
          <ac:chgData name="Yash Gujarati" userId="1217aab34fa95765" providerId="LiveId" clId="{10109357-A9C4-45CF-A048-183D3149095A}" dt="2019-05-07T02:53:59.014" v="1962" actId="26606"/>
          <ac:spMkLst>
            <pc:docMk/>
            <pc:sldMk cId="1506698389" sldId="275"/>
            <ac:spMk id="30" creationId="{E9036EB8-50BA-47CB-9685-84CEA1CC17FB}"/>
          </ac:spMkLst>
        </pc:spChg>
        <pc:spChg chg="add">
          <ac:chgData name="Yash Gujarati" userId="1217aab34fa95765" providerId="LiveId" clId="{10109357-A9C4-45CF-A048-183D3149095A}" dt="2019-05-07T02:53:59.014" v="1962" actId="26606"/>
          <ac:spMkLst>
            <pc:docMk/>
            <pc:sldMk cId="1506698389" sldId="275"/>
            <ac:spMk id="39" creationId="{74E4178E-1E41-4E39-8171-5EEC297F4207}"/>
          </ac:spMkLst>
        </pc:spChg>
        <pc:spChg chg="add">
          <ac:chgData name="Yash Gujarati" userId="1217aab34fa95765" providerId="LiveId" clId="{10109357-A9C4-45CF-A048-183D3149095A}" dt="2019-05-07T02:53:59.014" v="1962" actId="26606"/>
          <ac:spMkLst>
            <pc:docMk/>
            <pc:sldMk cId="1506698389" sldId="275"/>
            <ac:spMk id="45" creationId="{0421F718-8F86-42C4-86D6-42E6DB59749D}"/>
          </ac:spMkLst>
        </pc:spChg>
        <pc:graphicFrameChg chg="add del mod modGraphic">
          <ac:chgData name="Yash Gujarati" userId="1217aab34fa95765" providerId="LiveId" clId="{10109357-A9C4-45CF-A048-183D3149095A}" dt="2019-05-07T02:53:22.277" v="1959"/>
          <ac:graphicFrameMkLst>
            <pc:docMk/>
            <pc:sldMk cId="1506698389" sldId="275"/>
            <ac:graphicFrameMk id="4" creationId="{37656885-D1CD-4FDF-BD02-F9567A9D3AEE}"/>
          </ac:graphicFrameMkLst>
        </pc:graphicFrameChg>
        <pc:graphicFrameChg chg="add mod modGraphic">
          <ac:chgData name="Yash Gujarati" userId="1217aab34fa95765" providerId="LiveId" clId="{10109357-A9C4-45CF-A048-183D3149095A}" dt="2019-05-07T02:54:15.943" v="1967" actId="1076"/>
          <ac:graphicFrameMkLst>
            <pc:docMk/>
            <pc:sldMk cId="1506698389" sldId="275"/>
            <ac:graphicFrameMk id="29" creationId="{C5F42E04-6592-4651-8A78-4801DDF7AD91}"/>
          </ac:graphicFrameMkLst>
        </pc:graphicFrameChg>
        <pc:picChg chg="add mod ord">
          <ac:chgData name="Yash Gujarati" userId="1217aab34fa95765" providerId="LiveId" clId="{10109357-A9C4-45CF-A048-183D3149095A}" dt="2019-05-07T02:53:59.014" v="1962" actId="26606"/>
          <ac:picMkLst>
            <pc:docMk/>
            <pc:sldMk cId="1506698389" sldId="275"/>
            <ac:picMk id="8" creationId="{7AA233C2-3F0A-41B4-9E6D-9381A69D5305}"/>
          </ac:picMkLst>
        </pc:picChg>
        <pc:picChg chg="add del mod ord">
          <ac:chgData name="Yash Gujarati" userId="1217aab34fa95765" providerId="LiveId" clId="{10109357-A9C4-45CF-A048-183D3149095A}" dt="2019-05-07T02:53:42.894" v="1961" actId="478"/>
          <ac:picMkLst>
            <pc:docMk/>
            <pc:sldMk cId="1506698389" sldId="275"/>
            <ac:picMk id="11" creationId="{E3D94B1A-AA51-445A-BEB1-211D288B75E1}"/>
          </ac:picMkLst>
        </pc:picChg>
        <pc:picChg chg="add mod ord">
          <ac:chgData name="Yash Gujarati" userId="1217aab34fa95765" providerId="LiveId" clId="{10109357-A9C4-45CF-A048-183D3149095A}" dt="2019-05-07T02:53:59.014" v="1962" actId="26606"/>
          <ac:picMkLst>
            <pc:docMk/>
            <pc:sldMk cId="1506698389" sldId="275"/>
            <ac:picMk id="14" creationId="{9BBAF2C3-ED76-442F-835C-6ACDBA8821FB}"/>
          </ac:picMkLst>
        </pc:picChg>
        <pc:picChg chg="add del">
          <ac:chgData name="Yash Gujarati" userId="1217aab34fa95765" providerId="LiveId" clId="{10109357-A9C4-45CF-A048-183D3149095A}" dt="2019-05-07T02:53:59.014" v="1962" actId="26606"/>
          <ac:picMkLst>
            <pc:docMk/>
            <pc:sldMk cId="1506698389" sldId="275"/>
            <ac:picMk id="20" creationId="{D2E20686-BA27-44D3-8886-87E4DB952AA6}"/>
          </ac:picMkLst>
        </pc:picChg>
        <pc:picChg chg="add del">
          <ac:chgData name="Yash Gujarati" userId="1217aab34fa95765" providerId="LiveId" clId="{10109357-A9C4-45CF-A048-183D3149095A}" dt="2019-05-07T02:53:59.014" v="1962" actId="26606"/>
          <ac:picMkLst>
            <pc:docMk/>
            <pc:sldMk cId="1506698389" sldId="275"/>
            <ac:picMk id="22" creationId="{46141683-172F-422B-8E85-E2BAF9A31E1B}"/>
          </ac:picMkLst>
        </pc:picChg>
        <pc:picChg chg="add del">
          <ac:chgData name="Yash Gujarati" userId="1217aab34fa95765" providerId="LiveId" clId="{10109357-A9C4-45CF-A048-183D3149095A}" dt="2019-05-07T02:53:59.014" v="1962" actId="26606"/>
          <ac:picMkLst>
            <pc:docMk/>
            <pc:sldMk cId="1506698389" sldId="275"/>
            <ac:picMk id="26" creationId="{E2FD85A9-DD91-4BD5-A893-D9048D397A0D}"/>
          </ac:picMkLst>
        </pc:picChg>
        <pc:picChg chg="add del">
          <ac:chgData name="Yash Gujarati" userId="1217aab34fa95765" providerId="LiveId" clId="{10109357-A9C4-45CF-A048-183D3149095A}" dt="2019-05-07T02:53:59.014" v="1962" actId="26606"/>
          <ac:picMkLst>
            <pc:docMk/>
            <pc:sldMk cId="1506698389" sldId="275"/>
            <ac:picMk id="28" creationId="{3DC4D3AE-6612-4A24-A4EE-D305432AA7C3}"/>
          </ac:picMkLst>
        </pc:picChg>
        <pc:picChg chg="add">
          <ac:chgData name="Yash Gujarati" userId="1217aab34fa95765" providerId="LiveId" clId="{10109357-A9C4-45CF-A048-183D3149095A}" dt="2019-05-07T02:53:59.014" v="1962" actId="26606"/>
          <ac:picMkLst>
            <pc:docMk/>
            <pc:sldMk cId="1506698389" sldId="275"/>
            <ac:picMk id="35" creationId="{B92096A1-6AC3-46FB-979A-18F4AE8B9483}"/>
          </ac:picMkLst>
        </pc:picChg>
        <pc:picChg chg="add">
          <ac:chgData name="Yash Gujarati" userId="1217aab34fa95765" providerId="LiveId" clId="{10109357-A9C4-45CF-A048-183D3149095A}" dt="2019-05-07T02:53:59.014" v="1962" actId="26606"/>
          <ac:picMkLst>
            <pc:docMk/>
            <pc:sldMk cId="1506698389" sldId="275"/>
            <ac:picMk id="37" creationId="{F728CD29-58B3-4F21-B30F-28798953D702}"/>
          </ac:picMkLst>
        </pc:picChg>
        <pc:picChg chg="add">
          <ac:chgData name="Yash Gujarati" userId="1217aab34fa95765" providerId="LiveId" clId="{10109357-A9C4-45CF-A048-183D3149095A}" dt="2019-05-07T02:53:59.014" v="1962" actId="26606"/>
          <ac:picMkLst>
            <pc:docMk/>
            <pc:sldMk cId="1506698389" sldId="275"/>
            <ac:picMk id="41" creationId="{5ED4CF93-A4AC-4FA3-BE1C-E27B351DF730}"/>
          </ac:picMkLst>
        </pc:picChg>
        <pc:picChg chg="add">
          <ac:chgData name="Yash Gujarati" userId="1217aab34fa95765" providerId="LiveId" clId="{10109357-A9C4-45CF-A048-183D3149095A}" dt="2019-05-07T02:53:59.014" v="1962" actId="26606"/>
          <ac:picMkLst>
            <pc:docMk/>
            <pc:sldMk cId="1506698389" sldId="275"/>
            <ac:picMk id="43" creationId="{4150C84B-F28C-46CF-A2DB-070F52404442}"/>
          </ac:picMkLst>
        </pc:picChg>
      </pc:sldChg>
      <pc:sldChg chg="modSp add">
        <pc:chgData name="Yash Gujarati" userId="1217aab34fa95765" providerId="LiveId" clId="{10109357-A9C4-45CF-A048-183D3149095A}" dt="2019-05-07T02:59:30.514" v="2912" actId="20577"/>
        <pc:sldMkLst>
          <pc:docMk/>
          <pc:sldMk cId="3716820217" sldId="276"/>
        </pc:sldMkLst>
        <pc:spChg chg="mod">
          <ac:chgData name="Yash Gujarati" userId="1217aab34fa95765" providerId="LiveId" clId="{10109357-A9C4-45CF-A048-183D3149095A}" dt="2019-05-07T02:57:56" v="2639" actId="20577"/>
          <ac:spMkLst>
            <pc:docMk/>
            <pc:sldMk cId="3716820217" sldId="276"/>
            <ac:spMk id="2" creationId="{09C30039-F665-4F36-9551-A3CDD0093CCE}"/>
          </ac:spMkLst>
        </pc:spChg>
        <pc:spChg chg="mod">
          <ac:chgData name="Yash Gujarati" userId="1217aab34fa95765" providerId="LiveId" clId="{10109357-A9C4-45CF-A048-183D3149095A}" dt="2019-05-07T02:59:30.514" v="2912" actId="20577"/>
          <ac:spMkLst>
            <pc:docMk/>
            <pc:sldMk cId="3716820217" sldId="276"/>
            <ac:spMk id="3" creationId="{7B95CBD4-34AF-415D-BE1D-E89F5636CF6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8E729-83B9-4F52-9654-C62E7BD7BB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14237F3-5E9C-4078-A31A-1276859BBCF1}">
      <dgm:prSet/>
      <dgm:spPr/>
      <dgm:t>
        <a:bodyPr/>
        <a:lstStyle/>
        <a:p>
          <a:r>
            <a:rPr lang="en-US"/>
            <a:t>To write a program that will:</a:t>
          </a:r>
        </a:p>
      </dgm:t>
    </dgm:pt>
    <dgm:pt modelId="{7E3C4D45-F238-4F2C-BE25-FAEB814D0023}" type="parTrans" cxnId="{FA824C6C-FAD6-4E59-A6A0-B02B88E92455}">
      <dgm:prSet/>
      <dgm:spPr/>
      <dgm:t>
        <a:bodyPr/>
        <a:lstStyle/>
        <a:p>
          <a:endParaRPr lang="en-US"/>
        </a:p>
      </dgm:t>
    </dgm:pt>
    <dgm:pt modelId="{7457A85F-B458-4B16-A7AD-563865FB472D}" type="sibTrans" cxnId="{FA824C6C-FAD6-4E59-A6A0-B02B88E92455}">
      <dgm:prSet/>
      <dgm:spPr/>
      <dgm:t>
        <a:bodyPr/>
        <a:lstStyle/>
        <a:p>
          <a:endParaRPr lang="en-US"/>
        </a:p>
      </dgm:t>
    </dgm:pt>
    <dgm:pt modelId="{BD1394CB-376C-41AB-8E01-A7EDA64BE76C}">
      <dgm:prSet/>
      <dgm:spPr/>
      <dgm:t>
        <a:bodyPr/>
        <a:lstStyle/>
        <a:p>
          <a:r>
            <a:rPr lang="en-US"/>
            <a:t>Output instructions to move each of 12 servo motors to the correct angle and in the appropriate sequence to make the robot walk</a:t>
          </a:r>
        </a:p>
      </dgm:t>
    </dgm:pt>
    <dgm:pt modelId="{47348EC6-F17A-4A77-BF18-F7DE229020EE}" type="parTrans" cxnId="{7F6BF520-12E1-4064-9EAC-920D8A4C7EAB}">
      <dgm:prSet/>
      <dgm:spPr/>
      <dgm:t>
        <a:bodyPr/>
        <a:lstStyle/>
        <a:p>
          <a:endParaRPr lang="en-US"/>
        </a:p>
      </dgm:t>
    </dgm:pt>
    <dgm:pt modelId="{ABE97F06-00E0-47EA-BD2B-527B28FE544B}" type="sibTrans" cxnId="{7F6BF520-12E1-4064-9EAC-920D8A4C7EAB}">
      <dgm:prSet/>
      <dgm:spPr/>
      <dgm:t>
        <a:bodyPr/>
        <a:lstStyle/>
        <a:p>
          <a:endParaRPr lang="en-US"/>
        </a:p>
      </dgm:t>
    </dgm:pt>
    <dgm:pt modelId="{D5A61888-EBE5-4C73-BFDB-7567920A5D06}">
      <dgm:prSet/>
      <dgm:spPr/>
      <dgm:t>
        <a:bodyPr/>
        <a:lstStyle/>
        <a:p>
          <a:r>
            <a:rPr lang="en-US"/>
            <a:t>Receive input from a remote control to determine which direction the robot will move</a:t>
          </a:r>
        </a:p>
      </dgm:t>
    </dgm:pt>
    <dgm:pt modelId="{531A6B8D-7DDA-4046-B67A-9BC451B3CDFA}" type="parTrans" cxnId="{06E85B71-8C78-4AE1-B5B1-EC406F5E8B68}">
      <dgm:prSet/>
      <dgm:spPr/>
      <dgm:t>
        <a:bodyPr/>
        <a:lstStyle/>
        <a:p>
          <a:endParaRPr lang="en-US"/>
        </a:p>
      </dgm:t>
    </dgm:pt>
    <dgm:pt modelId="{49144701-2BEB-478C-839A-A73B767C691B}" type="sibTrans" cxnId="{06E85B71-8C78-4AE1-B5B1-EC406F5E8B68}">
      <dgm:prSet/>
      <dgm:spPr/>
      <dgm:t>
        <a:bodyPr/>
        <a:lstStyle/>
        <a:p>
          <a:endParaRPr lang="en-US"/>
        </a:p>
      </dgm:t>
    </dgm:pt>
    <dgm:pt modelId="{68FC956F-460B-4902-903E-2B162D6E5045}" type="pres">
      <dgm:prSet presAssocID="{A958E729-83B9-4F52-9654-C62E7BD7BBB7}" presName="root" presStyleCnt="0">
        <dgm:presLayoutVars>
          <dgm:dir/>
          <dgm:resizeHandles val="exact"/>
        </dgm:presLayoutVars>
      </dgm:prSet>
      <dgm:spPr/>
    </dgm:pt>
    <dgm:pt modelId="{41A1D645-A14A-4CD4-911A-4CFB6B58ABE3}" type="pres">
      <dgm:prSet presAssocID="{A14237F3-5E9C-4078-A31A-1276859BBCF1}" presName="compNode" presStyleCnt="0"/>
      <dgm:spPr/>
    </dgm:pt>
    <dgm:pt modelId="{3ABB7D54-B882-4DD7-9F4A-CD8A001E0CBC}" type="pres">
      <dgm:prSet presAssocID="{A14237F3-5E9C-4078-A31A-1276859BBCF1}" presName="bgRect" presStyleLbl="bgShp" presStyleIdx="0" presStyleCnt="3"/>
      <dgm:spPr/>
    </dgm:pt>
    <dgm:pt modelId="{0D55F306-A38B-4833-8379-6DE4A3B2F34C}" type="pres">
      <dgm:prSet presAssocID="{A14237F3-5E9C-4078-A31A-1276859BBC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3DB2A5EA-3FA0-47F2-AF4B-6520F8B2F39E}" type="pres">
      <dgm:prSet presAssocID="{A14237F3-5E9C-4078-A31A-1276859BBCF1}" presName="spaceRect" presStyleCnt="0"/>
      <dgm:spPr/>
    </dgm:pt>
    <dgm:pt modelId="{29B5D5A3-046C-41B3-A02B-D34F7539FC80}" type="pres">
      <dgm:prSet presAssocID="{A14237F3-5E9C-4078-A31A-1276859BBCF1}" presName="parTx" presStyleLbl="revTx" presStyleIdx="0" presStyleCnt="3">
        <dgm:presLayoutVars>
          <dgm:chMax val="0"/>
          <dgm:chPref val="0"/>
        </dgm:presLayoutVars>
      </dgm:prSet>
      <dgm:spPr/>
    </dgm:pt>
    <dgm:pt modelId="{2E19C7CB-8A29-459D-ADD5-579EADA047A3}" type="pres">
      <dgm:prSet presAssocID="{7457A85F-B458-4B16-A7AD-563865FB472D}" presName="sibTrans" presStyleCnt="0"/>
      <dgm:spPr/>
    </dgm:pt>
    <dgm:pt modelId="{8FE13C6F-88CA-44E0-8D66-6D811398E97D}" type="pres">
      <dgm:prSet presAssocID="{BD1394CB-376C-41AB-8E01-A7EDA64BE76C}" presName="compNode" presStyleCnt="0"/>
      <dgm:spPr/>
    </dgm:pt>
    <dgm:pt modelId="{D5C12DFA-3BB5-445C-BA15-4CF30347967A}" type="pres">
      <dgm:prSet presAssocID="{BD1394CB-376C-41AB-8E01-A7EDA64BE76C}" presName="bgRect" presStyleLbl="bgShp" presStyleIdx="1" presStyleCnt="3"/>
      <dgm:spPr/>
    </dgm:pt>
    <dgm:pt modelId="{1FAF68C8-0CF4-4879-8E53-919B94282F17}" type="pres">
      <dgm:prSet presAssocID="{BD1394CB-376C-41AB-8E01-A7EDA64BE7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9C4085E4-76BE-4396-9B16-9F41AE5DF192}" type="pres">
      <dgm:prSet presAssocID="{BD1394CB-376C-41AB-8E01-A7EDA64BE76C}" presName="spaceRect" presStyleCnt="0"/>
      <dgm:spPr/>
    </dgm:pt>
    <dgm:pt modelId="{411015F5-D824-4746-8EFF-D55A3C405A3F}" type="pres">
      <dgm:prSet presAssocID="{BD1394CB-376C-41AB-8E01-A7EDA64BE76C}" presName="parTx" presStyleLbl="revTx" presStyleIdx="1" presStyleCnt="3">
        <dgm:presLayoutVars>
          <dgm:chMax val="0"/>
          <dgm:chPref val="0"/>
        </dgm:presLayoutVars>
      </dgm:prSet>
      <dgm:spPr/>
    </dgm:pt>
    <dgm:pt modelId="{95684B2E-D3B2-42D6-A696-4E7229D8DA8F}" type="pres">
      <dgm:prSet presAssocID="{ABE97F06-00E0-47EA-BD2B-527B28FE544B}" presName="sibTrans" presStyleCnt="0"/>
      <dgm:spPr/>
    </dgm:pt>
    <dgm:pt modelId="{16D66B14-5E74-4846-86F6-626E172D6C87}" type="pres">
      <dgm:prSet presAssocID="{D5A61888-EBE5-4C73-BFDB-7567920A5D06}" presName="compNode" presStyleCnt="0"/>
      <dgm:spPr/>
    </dgm:pt>
    <dgm:pt modelId="{820EA4D2-55F4-4A7D-BE36-2033CF9789C9}" type="pres">
      <dgm:prSet presAssocID="{D5A61888-EBE5-4C73-BFDB-7567920A5D06}" presName="bgRect" presStyleLbl="bgShp" presStyleIdx="2" presStyleCnt="3"/>
      <dgm:spPr/>
    </dgm:pt>
    <dgm:pt modelId="{D5A000E2-2210-4042-B0C0-35492BFBDAAC}" type="pres">
      <dgm:prSet presAssocID="{D5A61888-EBE5-4C73-BFDB-7567920A5D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D844D397-9DEC-4AAF-9EA9-8F9366F0CD8D}" type="pres">
      <dgm:prSet presAssocID="{D5A61888-EBE5-4C73-BFDB-7567920A5D06}" presName="spaceRect" presStyleCnt="0"/>
      <dgm:spPr/>
    </dgm:pt>
    <dgm:pt modelId="{C12CD52E-08F9-4DA9-A393-E47E6390ABE2}" type="pres">
      <dgm:prSet presAssocID="{D5A61888-EBE5-4C73-BFDB-7567920A5D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6BF520-12E1-4064-9EAC-920D8A4C7EAB}" srcId="{A958E729-83B9-4F52-9654-C62E7BD7BBB7}" destId="{BD1394CB-376C-41AB-8E01-A7EDA64BE76C}" srcOrd="1" destOrd="0" parTransId="{47348EC6-F17A-4A77-BF18-F7DE229020EE}" sibTransId="{ABE97F06-00E0-47EA-BD2B-527B28FE544B}"/>
    <dgm:cxn modelId="{466AB223-5CC8-46E4-9E11-968D0C0F3EDB}" type="presOf" srcId="{A958E729-83B9-4F52-9654-C62E7BD7BBB7}" destId="{68FC956F-460B-4902-903E-2B162D6E5045}" srcOrd="0" destOrd="0" presId="urn:microsoft.com/office/officeart/2018/2/layout/IconVerticalSolidList"/>
    <dgm:cxn modelId="{BED85B61-DDDC-414F-A15C-A6EC113BACF3}" type="presOf" srcId="{BD1394CB-376C-41AB-8E01-A7EDA64BE76C}" destId="{411015F5-D824-4746-8EFF-D55A3C405A3F}" srcOrd="0" destOrd="0" presId="urn:microsoft.com/office/officeart/2018/2/layout/IconVerticalSolidList"/>
    <dgm:cxn modelId="{FA824C6C-FAD6-4E59-A6A0-B02B88E92455}" srcId="{A958E729-83B9-4F52-9654-C62E7BD7BBB7}" destId="{A14237F3-5E9C-4078-A31A-1276859BBCF1}" srcOrd="0" destOrd="0" parTransId="{7E3C4D45-F238-4F2C-BE25-FAEB814D0023}" sibTransId="{7457A85F-B458-4B16-A7AD-563865FB472D}"/>
    <dgm:cxn modelId="{06E85B71-8C78-4AE1-B5B1-EC406F5E8B68}" srcId="{A958E729-83B9-4F52-9654-C62E7BD7BBB7}" destId="{D5A61888-EBE5-4C73-BFDB-7567920A5D06}" srcOrd="2" destOrd="0" parTransId="{531A6B8D-7DDA-4046-B67A-9BC451B3CDFA}" sibTransId="{49144701-2BEB-478C-839A-A73B767C691B}"/>
    <dgm:cxn modelId="{FD9C3856-DCAD-4C5B-9EED-8E352A254FB5}" type="presOf" srcId="{D5A61888-EBE5-4C73-BFDB-7567920A5D06}" destId="{C12CD52E-08F9-4DA9-A393-E47E6390ABE2}" srcOrd="0" destOrd="0" presId="urn:microsoft.com/office/officeart/2018/2/layout/IconVerticalSolidList"/>
    <dgm:cxn modelId="{9E4F7CB8-065E-4CB8-819A-597CE509E5CA}" type="presOf" srcId="{A14237F3-5E9C-4078-A31A-1276859BBCF1}" destId="{29B5D5A3-046C-41B3-A02B-D34F7539FC80}" srcOrd="0" destOrd="0" presId="urn:microsoft.com/office/officeart/2018/2/layout/IconVerticalSolidList"/>
    <dgm:cxn modelId="{0F74B5A0-C116-411D-ABA7-E564AE037B70}" type="presParOf" srcId="{68FC956F-460B-4902-903E-2B162D6E5045}" destId="{41A1D645-A14A-4CD4-911A-4CFB6B58ABE3}" srcOrd="0" destOrd="0" presId="urn:microsoft.com/office/officeart/2018/2/layout/IconVerticalSolidList"/>
    <dgm:cxn modelId="{28CAFE69-3471-4C88-AD59-6C50EF8473ED}" type="presParOf" srcId="{41A1D645-A14A-4CD4-911A-4CFB6B58ABE3}" destId="{3ABB7D54-B882-4DD7-9F4A-CD8A001E0CBC}" srcOrd="0" destOrd="0" presId="urn:microsoft.com/office/officeart/2018/2/layout/IconVerticalSolidList"/>
    <dgm:cxn modelId="{44F1A319-8964-4433-A026-6865998036C8}" type="presParOf" srcId="{41A1D645-A14A-4CD4-911A-4CFB6B58ABE3}" destId="{0D55F306-A38B-4833-8379-6DE4A3B2F34C}" srcOrd="1" destOrd="0" presId="urn:microsoft.com/office/officeart/2018/2/layout/IconVerticalSolidList"/>
    <dgm:cxn modelId="{3D50FBE0-1941-4932-AFB6-871095AC8659}" type="presParOf" srcId="{41A1D645-A14A-4CD4-911A-4CFB6B58ABE3}" destId="{3DB2A5EA-3FA0-47F2-AF4B-6520F8B2F39E}" srcOrd="2" destOrd="0" presId="urn:microsoft.com/office/officeart/2018/2/layout/IconVerticalSolidList"/>
    <dgm:cxn modelId="{C451D574-204E-4D8D-8F22-3F485C8CAFD9}" type="presParOf" srcId="{41A1D645-A14A-4CD4-911A-4CFB6B58ABE3}" destId="{29B5D5A3-046C-41B3-A02B-D34F7539FC80}" srcOrd="3" destOrd="0" presId="urn:microsoft.com/office/officeart/2018/2/layout/IconVerticalSolidList"/>
    <dgm:cxn modelId="{A1AE0452-96D8-4437-902D-DB07C569C379}" type="presParOf" srcId="{68FC956F-460B-4902-903E-2B162D6E5045}" destId="{2E19C7CB-8A29-459D-ADD5-579EADA047A3}" srcOrd="1" destOrd="0" presId="urn:microsoft.com/office/officeart/2018/2/layout/IconVerticalSolidList"/>
    <dgm:cxn modelId="{4EE2157A-C54F-4632-AB52-B52C45C849C5}" type="presParOf" srcId="{68FC956F-460B-4902-903E-2B162D6E5045}" destId="{8FE13C6F-88CA-44E0-8D66-6D811398E97D}" srcOrd="2" destOrd="0" presId="urn:microsoft.com/office/officeart/2018/2/layout/IconVerticalSolidList"/>
    <dgm:cxn modelId="{B6F0326B-6E8D-458D-B501-84E42A2068C8}" type="presParOf" srcId="{8FE13C6F-88CA-44E0-8D66-6D811398E97D}" destId="{D5C12DFA-3BB5-445C-BA15-4CF30347967A}" srcOrd="0" destOrd="0" presId="urn:microsoft.com/office/officeart/2018/2/layout/IconVerticalSolidList"/>
    <dgm:cxn modelId="{BD679469-E764-4D5F-903D-A0133C244047}" type="presParOf" srcId="{8FE13C6F-88CA-44E0-8D66-6D811398E97D}" destId="{1FAF68C8-0CF4-4879-8E53-919B94282F17}" srcOrd="1" destOrd="0" presId="urn:microsoft.com/office/officeart/2018/2/layout/IconVerticalSolidList"/>
    <dgm:cxn modelId="{35B4FF95-C900-493B-9825-464575B50E81}" type="presParOf" srcId="{8FE13C6F-88CA-44E0-8D66-6D811398E97D}" destId="{9C4085E4-76BE-4396-9B16-9F41AE5DF192}" srcOrd="2" destOrd="0" presId="urn:microsoft.com/office/officeart/2018/2/layout/IconVerticalSolidList"/>
    <dgm:cxn modelId="{7C4CF625-DD41-47F8-8FAD-1B99219B741E}" type="presParOf" srcId="{8FE13C6F-88CA-44E0-8D66-6D811398E97D}" destId="{411015F5-D824-4746-8EFF-D55A3C405A3F}" srcOrd="3" destOrd="0" presId="urn:microsoft.com/office/officeart/2018/2/layout/IconVerticalSolidList"/>
    <dgm:cxn modelId="{770DB276-E363-40D4-95EA-4ACD914E87F6}" type="presParOf" srcId="{68FC956F-460B-4902-903E-2B162D6E5045}" destId="{95684B2E-D3B2-42D6-A696-4E7229D8DA8F}" srcOrd="3" destOrd="0" presId="urn:microsoft.com/office/officeart/2018/2/layout/IconVerticalSolidList"/>
    <dgm:cxn modelId="{96D2E4CA-F681-4AF2-A287-CA7B6E98A7C1}" type="presParOf" srcId="{68FC956F-460B-4902-903E-2B162D6E5045}" destId="{16D66B14-5E74-4846-86F6-626E172D6C87}" srcOrd="4" destOrd="0" presId="urn:microsoft.com/office/officeart/2018/2/layout/IconVerticalSolidList"/>
    <dgm:cxn modelId="{1B0C0245-5119-49C7-82BC-15A5D270A157}" type="presParOf" srcId="{16D66B14-5E74-4846-86F6-626E172D6C87}" destId="{820EA4D2-55F4-4A7D-BE36-2033CF9789C9}" srcOrd="0" destOrd="0" presId="urn:microsoft.com/office/officeart/2018/2/layout/IconVerticalSolidList"/>
    <dgm:cxn modelId="{44E2B53A-A26D-47D3-ABFD-7B80C5F62ED5}" type="presParOf" srcId="{16D66B14-5E74-4846-86F6-626E172D6C87}" destId="{D5A000E2-2210-4042-B0C0-35492BFBDAAC}" srcOrd="1" destOrd="0" presId="urn:microsoft.com/office/officeart/2018/2/layout/IconVerticalSolidList"/>
    <dgm:cxn modelId="{022345A7-F616-4C5E-BB66-CCDBEDC8DDF1}" type="presParOf" srcId="{16D66B14-5E74-4846-86F6-626E172D6C87}" destId="{D844D397-9DEC-4AAF-9EA9-8F9366F0CD8D}" srcOrd="2" destOrd="0" presId="urn:microsoft.com/office/officeart/2018/2/layout/IconVerticalSolidList"/>
    <dgm:cxn modelId="{4735E171-C16B-4B09-8CB3-451F3C0BDAAB}" type="presParOf" srcId="{16D66B14-5E74-4846-86F6-626E172D6C87}" destId="{C12CD52E-08F9-4DA9-A393-E47E6390AB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CF56D5-11C1-4CE0-9607-29BAE58A7E1A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CC08AE-75D5-40A3-8CE4-09E1561C0D05}">
      <dgm:prSet/>
      <dgm:spPr/>
      <dgm:t>
        <a:bodyPr/>
        <a:lstStyle/>
        <a:p>
          <a:r>
            <a:rPr lang="en-US" b="0" i="0"/>
            <a:t>Inverse Kinematics</a:t>
          </a:r>
          <a:endParaRPr lang="en-US"/>
        </a:p>
      </dgm:t>
    </dgm:pt>
    <dgm:pt modelId="{9BFC503D-4E08-473B-B613-54C660E7122D}" type="parTrans" cxnId="{5675E5A2-4981-45DE-AC97-A4F417A54E0A}">
      <dgm:prSet/>
      <dgm:spPr/>
      <dgm:t>
        <a:bodyPr/>
        <a:lstStyle/>
        <a:p>
          <a:endParaRPr lang="en-US"/>
        </a:p>
      </dgm:t>
    </dgm:pt>
    <dgm:pt modelId="{600B6529-8CBF-4BB9-B4A8-357E96F329E0}" type="sibTrans" cxnId="{5675E5A2-4981-45DE-AC97-A4F417A54E0A}">
      <dgm:prSet/>
      <dgm:spPr/>
      <dgm:t>
        <a:bodyPr/>
        <a:lstStyle/>
        <a:p>
          <a:endParaRPr lang="en-US"/>
        </a:p>
      </dgm:t>
    </dgm:pt>
    <dgm:pt modelId="{358157CF-48A6-45D9-B9D1-63855708D87D}">
      <dgm:prSet/>
      <dgm:spPr/>
      <dgm:t>
        <a:bodyPr/>
        <a:lstStyle/>
        <a:p>
          <a:r>
            <a:rPr lang="en-US" b="0" i="0"/>
            <a:t>Uses mathematical relations to determine servo angles to reach desired position of body and leg tips</a:t>
          </a:r>
          <a:endParaRPr lang="en-US"/>
        </a:p>
      </dgm:t>
    </dgm:pt>
    <dgm:pt modelId="{588E297A-250D-4CDD-A3A5-738EFFF4415C}" type="parTrans" cxnId="{B3E7E7A2-92CA-4EDE-AA5C-77204B509209}">
      <dgm:prSet/>
      <dgm:spPr/>
      <dgm:t>
        <a:bodyPr/>
        <a:lstStyle/>
        <a:p>
          <a:endParaRPr lang="en-US"/>
        </a:p>
      </dgm:t>
    </dgm:pt>
    <dgm:pt modelId="{5CA69B2C-C25B-4A0B-8ED2-01A9EFBE982A}" type="sibTrans" cxnId="{B3E7E7A2-92CA-4EDE-AA5C-77204B509209}">
      <dgm:prSet/>
      <dgm:spPr/>
      <dgm:t>
        <a:bodyPr/>
        <a:lstStyle/>
        <a:p>
          <a:endParaRPr lang="en-US"/>
        </a:p>
      </dgm:t>
    </dgm:pt>
    <dgm:pt modelId="{E80A2068-40FE-4B20-A796-82AF9CFC2468}">
      <dgm:prSet/>
      <dgm:spPr/>
      <dgm:t>
        <a:bodyPr/>
        <a:lstStyle/>
        <a:p>
          <a:r>
            <a:rPr lang="en-US" b="0" i="0"/>
            <a:t>Allows greater flexibility and smoother movements, but requires complex algorithms </a:t>
          </a:r>
          <a:endParaRPr lang="en-US"/>
        </a:p>
      </dgm:t>
    </dgm:pt>
    <dgm:pt modelId="{F2B7BEE1-2507-4EAD-B7CB-59E1287DBCEE}" type="parTrans" cxnId="{32695306-2FE7-4A96-BA87-D6D090A83C80}">
      <dgm:prSet/>
      <dgm:spPr/>
      <dgm:t>
        <a:bodyPr/>
        <a:lstStyle/>
        <a:p>
          <a:endParaRPr lang="en-US"/>
        </a:p>
      </dgm:t>
    </dgm:pt>
    <dgm:pt modelId="{3D030525-8771-47FA-92BB-E1088D733C1B}" type="sibTrans" cxnId="{32695306-2FE7-4A96-BA87-D6D090A83C80}">
      <dgm:prSet/>
      <dgm:spPr/>
      <dgm:t>
        <a:bodyPr/>
        <a:lstStyle/>
        <a:p>
          <a:endParaRPr lang="en-US"/>
        </a:p>
      </dgm:t>
    </dgm:pt>
    <dgm:pt modelId="{E1A9D924-20E4-485E-8140-0DE9853BFCB9}">
      <dgm:prSet/>
      <dgm:spPr/>
      <dgm:t>
        <a:bodyPr/>
        <a:lstStyle/>
        <a:p>
          <a:r>
            <a:rPr lang="en-US" b="0" i="0"/>
            <a:t>Trial and error (selected)</a:t>
          </a:r>
          <a:endParaRPr lang="en-US"/>
        </a:p>
      </dgm:t>
    </dgm:pt>
    <dgm:pt modelId="{6C15BC7F-8349-434B-99DD-1255925A9819}" type="parTrans" cxnId="{B88E40ED-C291-4520-8EA3-FA5B6EA2FD1E}">
      <dgm:prSet/>
      <dgm:spPr/>
      <dgm:t>
        <a:bodyPr/>
        <a:lstStyle/>
        <a:p>
          <a:endParaRPr lang="en-US"/>
        </a:p>
      </dgm:t>
    </dgm:pt>
    <dgm:pt modelId="{653AFD0B-3F9C-4973-8706-05D25BDF7E71}" type="sibTrans" cxnId="{B88E40ED-C291-4520-8EA3-FA5B6EA2FD1E}">
      <dgm:prSet/>
      <dgm:spPr/>
      <dgm:t>
        <a:bodyPr/>
        <a:lstStyle/>
        <a:p>
          <a:endParaRPr lang="en-US"/>
        </a:p>
      </dgm:t>
    </dgm:pt>
    <dgm:pt modelId="{E1A16C06-1724-49B0-92A8-1B1E9FFACBB2}">
      <dgm:prSet/>
      <dgm:spPr/>
      <dgm:t>
        <a:bodyPr/>
        <a:lstStyle/>
        <a:p>
          <a:r>
            <a:rPr lang="en-US" b="0" i="0"/>
            <a:t>Servo angles are estimated and tweaked until desired movement is achieved</a:t>
          </a:r>
          <a:endParaRPr lang="en-US"/>
        </a:p>
      </dgm:t>
    </dgm:pt>
    <dgm:pt modelId="{50FFB997-3024-4D15-B02C-97452E834520}" type="parTrans" cxnId="{08DE1278-1234-47C5-A8D9-200116BC4C18}">
      <dgm:prSet/>
      <dgm:spPr/>
      <dgm:t>
        <a:bodyPr/>
        <a:lstStyle/>
        <a:p>
          <a:endParaRPr lang="en-US"/>
        </a:p>
      </dgm:t>
    </dgm:pt>
    <dgm:pt modelId="{73B4D305-0C51-4AF1-8362-5AE217091BC5}" type="sibTrans" cxnId="{08DE1278-1234-47C5-A8D9-200116BC4C18}">
      <dgm:prSet/>
      <dgm:spPr/>
      <dgm:t>
        <a:bodyPr/>
        <a:lstStyle/>
        <a:p>
          <a:endParaRPr lang="en-US"/>
        </a:p>
      </dgm:t>
    </dgm:pt>
    <dgm:pt modelId="{668F32DC-C12B-4D45-984A-B38A88BCFB62}">
      <dgm:prSet/>
      <dgm:spPr/>
      <dgm:t>
        <a:bodyPr/>
        <a:lstStyle/>
        <a:p>
          <a:r>
            <a:rPr lang="en-US" b="0" i="0"/>
            <a:t>Easier to program, but requires a new set of instructions for each type of movement </a:t>
          </a:r>
          <a:endParaRPr lang="en-US"/>
        </a:p>
      </dgm:t>
    </dgm:pt>
    <dgm:pt modelId="{D0D49B97-4550-4B0C-AF2F-F04ED55464EB}" type="parTrans" cxnId="{97EB35A8-0C8E-4E7A-B05B-F107C56A8788}">
      <dgm:prSet/>
      <dgm:spPr/>
      <dgm:t>
        <a:bodyPr/>
        <a:lstStyle/>
        <a:p>
          <a:endParaRPr lang="en-US"/>
        </a:p>
      </dgm:t>
    </dgm:pt>
    <dgm:pt modelId="{4538DEEE-A5D0-4E99-A44E-28312EB51DA3}" type="sibTrans" cxnId="{97EB35A8-0C8E-4E7A-B05B-F107C56A8788}">
      <dgm:prSet/>
      <dgm:spPr/>
      <dgm:t>
        <a:bodyPr/>
        <a:lstStyle/>
        <a:p>
          <a:endParaRPr lang="en-US"/>
        </a:p>
      </dgm:t>
    </dgm:pt>
    <dgm:pt modelId="{254CFEA6-27B9-4B90-8EA9-7E8D7C0E4D6C}" type="pres">
      <dgm:prSet presAssocID="{F3CF56D5-11C1-4CE0-9607-29BAE58A7E1A}" presName="linear" presStyleCnt="0">
        <dgm:presLayoutVars>
          <dgm:dir/>
          <dgm:animLvl val="lvl"/>
          <dgm:resizeHandles val="exact"/>
        </dgm:presLayoutVars>
      </dgm:prSet>
      <dgm:spPr/>
    </dgm:pt>
    <dgm:pt modelId="{02A12D0E-2914-4800-A91A-AE7E528562C1}" type="pres">
      <dgm:prSet presAssocID="{00CC08AE-75D5-40A3-8CE4-09E1561C0D05}" presName="parentLin" presStyleCnt="0"/>
      <dgm:spPr/>
    </dgm:pt>
    <dgm:pt modelId="{1141705E-E582-4587-B3B0-08A505752B35}" type="pres">
      <dgm:prSet presAssocID="{00CC08AE-75D5-40A3-8CE4-09E1561C0D05}" presName="parentLeftMargin" presStyleLbl="node1" presStyleIdx="0" presStyleCnt="2"/>
      <dgm:spPr/>
    </dgm:pt>
    <dgm:pt modelId="{DB265921-CD81-4B68-A855-1B7EA53842A7}" type="pres">
      <dgm:prSet presAssocID="{00CC08AE-75D5-40A3-8CE4-09E1561C0D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F918AA-3422-4359-A805-C560FD4F4A01}" type="pres">
      <dgm:prSet presAssocID="{00CC08AE-75D5-40A3-8CE4-09E1561C0D05}" presName="negativeSpace" presStyleCnt="0"/>
      <dgm:spPr/>
    </dgm:pt>
    <dgm:pt modelId="{FA5C06B3-D257-4574-8BB2-3D4B38509BFA}" type="pres">
      <dgm:prSet presAssocID="{00CC08AE-75D5-40A3-8CE4-09E1561C0D05}" presName="childText" presStyleLbl="conFgAcc1" presStyleIdx="0" presStyleCnt="2">
        <dgm:presLayoutVars>
          <dgm:bulletEnabled val="1"/>
        </dgm:presLayoutVars>
      </dgm:prSet>
      <dgm:spPr/>
    </dgm:pt>
    <dgm:pt modelId="{324D719F-DB7F-4F01-92F5-09F819FF134E}" type="pres">
      <dgm:prSet presAssocID="{600B6529-8CBF-4BB9-B4A8-357E96F329E0}" presName="spaceBetweenRectangles" presStyleCnt="0"/>
      <dgm:spPr/>
    </dgm:pt>
    <dgm:pt modelId="{DCAB4BC0-07C3-4061-B07B-3AFB9B8D93AA}" type="pres">
      <dgm:prSet presAssocID="{E1A9D924-20E4-485E-8140-0DE9853BFCB9}" presName="parentLin" presStyleCnt="0"/>
      <dgm:spPr/>
    </dgm:pt>
    <dgm:pt modelId="{9A81AFEE-43CC-405D-AF1A-2B727682297E}" type="pres">
      <dgm:prSet presAssocID="{E1A9D924-20E4-485E-8140-0DE9853BFCB9}" presName="parentLeftMargin" presStyleLbl="node1" presStyleIdx="0" presStyleCnt="2"/>
      <dgm:spPr/>
    </dgm:pt>
    <dgm:pt modelId="{00C3515E-F736-4E2A-B2C5-A629E3316576}" type="pres">
      <dgm:prSet presAssocID="{E1A9D924-20E4-485E-8140-0DE9853BFC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62ACF3E-B3E0-4E4E-8C29-B6057A572AB6}" type="pres">
      <dgm:prSet presAssocID="{E1A9D924-20E4-485E-8140-0DE9853BFCB9}" presName="negativeSpace" presStyleCnt="0"/>
      <dgm:spPr/>
    </dgm:pt>
    <dgm:pt modelId="{1C9F950C-1462-4E9D-9A98-80B5F5E20554}" type="pres">
      <dgm:prSet presAssocID="{E1A9D924-20E4-485E-8140-0DE9853BFCB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2695306-2FE7-4A96-BA87-D6D090A83C80}" srcId="{00CC08AE-75D5-40A3-8CE4-09E1561C0D05}" destId="{E80A2068-40FE-4B20-A796-82AF9CFC2468}" srcOrd="1" destOrd="0" parTransId="{F2B7BEE1-2507-4EAD-B7CB-59E1287DBCEE}" sibTransId="{3D030525-8771-47FA-92BB-E1088D733C1B}"/>
    <dgm:cxn modelId="{9978E423-D240-4A44-9747-F430E6CF3E0E}" type="presOf" srcId="{00CC08AE-75D5-40A3-8CE4-09E1561C0D05}" destId="{DB265921-CD81-4B68-A855-1B7EA53842A7}" srcOrd="1" destOrd="0" presId="urn:microsoft.com/office/officeart/2005/8/layout/list1"/>
    <dgm:cxn modelId="{F78C5966-3745-4BA9-8BC0-A9B1151AC8B3}" type="presOf" srcId="{358157CF-48A6-45D9-B9D1-63855708D87D}" destId="{FA5C06B3-D257-4574-8BB2-3D4B38509BFA}" srcOrd="0" destOrd="0" presId="urn:microsoft.com/office/officeart/2005/8/layout/list1"/>
    <dgm:cxn modelId="{2467506B-4CD0-4A87-9D87-B9ADA7FF0D7B}" type="presOf" srcId="{00CC08AE-75D5-40A3-8CE4-09E1561C0D05}" destId="{1141705E-E582-4587-B3B0-08A505752B35}" srcOrd="0" destOrd="0" presId="urn:microsoft.com/office/officeart/2005/8/layout/list1"/>
    <dgm:cxn modelId="{08DE1278-1234-47C5-A8D9-200116BC4C18}" srcId="{E1A9D924-20E4-485E-8140-0DE9853BFCB9}" destId="{E1A16C06-1724-49B0-92A8-1B1E9FFACBB2}" srcOrd="0" destOrd="0" parTransId="{50FFB997-3024-4D15-B02C-97452E834520}" sibTransId="{73B4D305-0C51-4AF1-8362-5AE217091BC5}"/>
    <dgm:cxn modelId="{EC15AE7B-591E-431B-94C4-76DD713291ED}" type="presOf" srcId="{E1A16C06-1724-49B0-92A8-1B1E9FFACBB2}" destId="{1C9F950C-1462-4E9D-9A98-80B5F5E20554}" srcOrd="0" destOrd="0" presId="urn:microsoft.com/office/officeart/2005/8/layout/list1"/>
    <dgm:cxn modelId="{1185D89B-EC09-4BDF-9B5C-20972EC52B71}" type="presOf" srcId="{E1A9D924-20E4-485E-8140-0DE9853BFCB9}" destId="{9A81AFEE-43CC-405D-AF1A-2B727682297E}" srcOrd="0" destOrd="0" presId="urn:microsoft.com/office/officeart/2005/8/layout/list1"/>
    <dgm:cxn modelId="{0161409C-8137-4B19-9E54-AED9804510CF}" type="presOf" srcId="{E80A2068-40FE-4B20-A796-82AF9CFC2468}" destId="{FA5C06B3-D257-4574-8BB2-3D4B38509BFA}" srcOrd="0" destOrd="1" presId="urn:microsoft.com/office/officeart/2005/8/layout/list1"/>
    <dgm:cxn modelId="{5675E5A2-4981-45DE-AC97-A4F417A54E0A}" srcId="{F3CF56D5-11C1-4CE0-9607-29BAE58A7E1A}" destId="{00CC08AE-75D5-40A3-8CE4-09E1561C0D05}" srcOrd="0" destOrd="0" parTransId="{9BFC503D-4E08-473B-B613-54C660E7122D}" sibTransId="{600B6529-8CBF-4BB9-B4A8-357E96F329E0}"/>
    <dgm:cxn modelId="{B3E7E7A2-92CA-4EDE-AA5C-77204B509209}" srcId="{00CC08AE-75D5-40A3-8CE4-09E1561C0D05}" destId="{358157CF-48A6-45D9-B9D1-63855708D87D}" srcOrd="0" destOrd="0" parTransId="{588E297A-250D-4CDD-A3A5-738EFFF4415C}" sibTransId="{5CA69B2C-C25B-4A0B-8ED2-01A9EFBE982A}"/>
    <dgm:cxn modelId="{97EB35A8-0C8E-4E7A-B05B-F107C56A8788}" srcId="{E1A9D924-20E4-485E-8140-0DE9853BFCB9}" destId="{668F32DC-C12B-4D45-984A-B38A88BCFB62}" srcOrd="1" destOrd="0" parTransId="{D0D49B97-4550-4B0C-AF2F-F04ED55464EB}" sibTransId="{4538DEEE-A5D0-4E99-A44E-28312EB51DA3}"/>
    <dgm:cxn modelId="{3460B0DC-CF20-4058-B83F-FF49E9D2E3D2}" type="presOf" srcId="{F3CF56D5-11C1-4CE0-9607-29BAE58A7E1A}" destId="{254CFEA6-27B9-4B90-8EA9-7E8D7C0E4D6C}" srcOrd="0" destOrd="0" presId="urn:microsoft.com/office/officeart/2005/8/layout/list1"/>
    <dgm:cxn modelId="{6B2CA4DF-183A-45D4-8C90-6FE97012C350}" type="presOf" srcId="{E1A9D924-20E4-485E-8140-0DE9853BFCB9}" destId="{00C3515E-F736-4E2A-B2C5-A629E3316576}" srcOrd="1" destOrd="0" presId="urn:microsoft.com/office/officeart/2005/8/layout/list1"/>
    <dgm:cxn modelId="{FD2BC8E8-0AB4-4838-904D-E4B5D197EAD6}" type="presOf" srcId="{668F32DC-C12B-4D45-984A-B38A88BCFB62}" destId="{1C9F950C-1462-4E9D-9A98-80B5F5E20554}" srcOrd="0" destOrd="1" presId="urn:microsoft.com/office/officeart/2005/8/layout/list1"/>
    <dgm:cxn modelId="{B88E40ED-C291-4520-8EA3-FA5B6EA2FD1E}" srcId="{F3CF56D5-11C1-4CE0-9607-29BAE58A7E1A}" destId="{E1A9D924-20E4-485E-8140-0DE9853BFCB9}" srcOrd="1" destOrd="0" parTransId="{6C15BC7F-8349-434B-99DD-1255925A9819}" sibTransId="{653AFD0B-3F9C-4973-8706-05D25BDF7E71}"/>
    <dgm:cxn modelId="{4735AAF6-B25B-41A6-9367-324364ED91A0}" type="presParOf" srcId="{254CFEA6-27B9-4B90-8EA9-7E8D7C0E4D6C}" destId="{02A12D0E-2914-4800-A91A-AE7E528562C1}" srcOrd="0" destOrd="0" presId="urn:microsoft.com/office/officeart/2005/8/layout/list1"/>
    <dgm:cxn modelId="{13C6BE57-3B6D-4EE0-90B7-BB1F4A7BF3BF}" type="presParOf" srcId="{02A12D0E-2914-4800-A91A-AE7E528562C1}" destId="{1141705E-E582-4587-B3B0-08A505752B35}" srcOrd="0" destOrd="0" presId="urn:microsoft.com/office/officeart/2005/8/layout/list1"/>
    <dgm:cxn modelId="{1BE5086A-B346-4910-8F86-F00A82271356}" type="presParOf" srcId="{02A12D0E-2914-4800-A91A-AE7E528562C1}" destId="{DB265921-CD81-4B68-A855-1B7EA53842A7}" srcOrd="1" destOrd="0" presId="urn:microsoft.com/office/officeart/2005/8/layout/list1"/>
    <dgm:cxn modelId="{BFB2B7D0-6A59-4C52-A977-08825491C542}" type="presParOf" srcId="{254CFEA6-27B9-4B90-8EA9-7E8D7C0E4D6C}" destId="{3FF918AA-3422-4359-A805-C560FD4F4A01}" srcOrd="1" destOrd="0" presId="urn:microsoft.com/office/officeart/2005/8/layout/list1"/>
    <dgm:cxn modelId="{3643CD2F-80D7-4E66-ACA1-83495E1D808E}" type="presParOf" srcId="{254CFEA6-27B9-4B90-8EA9-7E8D7C0E4D6C}" destId="{FA5C06B3-D257-4574-8BB2-3D4B38509BFA}" srcOrd="2" destOrd="0" presId="urn:microsoft.com/office/officeart/2005/8/layout/list1"/>
    <dgm:cxn modelId="{49825412-B3A8-4EB6-93E8-D32ADF97735B}" type="presParOf" srcId="{254CFEA6-27B9-4B90-8EA9-7E8D7C0E4D6C}" destId="{324D719F-DB7F-4F01-92F5-09F819FF134E}" srcOrd="3" destOrd="0" presId="urn:microsoft.com/office/officeart/2005/8/layout/list1"/>
    <dgm:cxn modelId="{AE8C5631-7F2B-4607-9653-554E681F2422}" type="presParOf" srcId="{254CFEA6-27B9-4B90-8EA9-7E8D7C0E4D6C}" destId="{DCAB4BC0-07C3-4061-B07B-3AFB9B8D93AA}" srcOrd="4" destOrd="0" presId="urn:microsoft.com/office/officeart/2005/8/layout/list1"/>
    <dgm:cxn modelId="{8D95A9F0-BF7C-43A8-A3B3-404DE3180157}" type="presParOf" srcId="{DCAB4BC0-07C3-4061-B07B-3AFB9B8D93AA}" destId="{9A81AFEE-43CC-405D-AF1A-2B727682297E}" srcOrd="0" destOrd="0" presId="urn:microsoft.com/office/officeart/2005/8/layout/list1"/>
    <dgm:cxn modelId="{36DA1951-C1DF-4C4D-A265-B8BCE50E292C}" type="presParOf" srcId="{DCAB4BC0-07C3-4061-B07B-3AFB9B8D93AA}" destId="{00C3515E-F736-4E2A-B2C5-A629E3316576}" srcOrd="1" destOrd="0" presId="urn:microsoft.com/office/officeart/2005/8/layout/list1"/>
    <dgm:cxn modelId="{D7832797-F3BF-4EAB-A268-99C1EC8C401D}" type="presParOf" srcId="{254CFEA6-27B9-4B90-8EA9-7E8D7C0E4D6C}" destId="{762ACF3E-B3E0-4E4E-8C29-B6057A572AB6}" srcOrd="5" destOrd="0" presId="urn:microsoft.com/office/officeart/2005/8/layout/list1"/>
    <dgm:cxn modelId="{DBCB360E-4AFF-4D5F-804F-2813A4965E95}" type="presParOf" srcId="{254CFEA6-27B9-4B90-8EA9-7E8D7C0E4D6C}" destId="{1C9F950C-1462-4E9D-9A98-80B5F5E2055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AFF67-3102-439A-B71A-E2A31B8E3A86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505F32-8925-4A85-B527-BA1020ECAB5B}">
      <dgm:prSet/>
      <dgm:spPr/>
      <dgm:t>
        <a:bodyPr/>
        <a:lstStyle/>
        <a:p>
          <a:r>
            <a:rPr lang="en-US"/>
            <a:t>Main loop determines which direction the robot should move and calls the appropriate movement function (e.g. forward, backward)</a:t>
          </a:r>
        </a:p>
      </dgm:t>
    </dgm:pt>
    <dgm:pt modelId="{E3269ADB-D136-4A84-8C46-0188F168C33B}" type="parTrans" cxnId="{5EFE724F-1F95-4517-84C7-B273714B2332}">
      <dgm:prSet/>
      <dgm:spPr/>
      <dgm:t>
        <a:bodyPr/>
        <a:lstStyle/>
        <a:p>
          <a:endParaRPr lang="en-US"/>
        </a:p>
      </dgm:t>
    </dgm:pt>
    <dgm:pt modelId="{C6EA856E-EB06-4FC3-8CF4-037115D340A7}" type="sibTrans" cxnId="{5EFE724F-1F95-4517-84C7-B273714B2332}">
      <dgm:prSet/>
      <dgm:spPr/>
      <dgm:t>
        <a:bodyPr/>
        <a:lstStyle/>
        <a:p>
          <a:endParaRPr lang="en-US"/>
        </a:p>
      </dgm:t>
    </dgm:pt>
    <dgm:pt modelId="{02A5AF76-8252-4426-9CC3-E18353ABEC25}">
      <dgm:prSet/>
      <dgm:spPr/>
      <dgm:t>
        <a:bodyPr/>
        <a:lstStyle/>
        <a:p>
          <a:r>
            <a:rPr lang="en-US"/>
            <a:t>Movement function defines the sequence of leg movement and calls appropriate servo function while passing arguments for the desired servo angles</a:t>
          </a:r>
        </a:p>
      </dgm:t>
    </dgm:pt>
    <dgm:pt modelId="{7B175400-C46C-42CE-BA10-B93C964FF452}" type="parTrans" cxnId="{76EF0AB0-0070-454E-A2CC-A1B8EFFD47C0}">
      <dgm:prSet/>
      <dgm:spPr/>
      <dgm:t>
        <a:bodyPr/>
        <a:lstStyle/>
        <a:p>
          <a:endParaRPr lang="en-US"/>
        </a:p>
      </dgm:t>
    </dgm:pt>
    <dgm:pt modelId="{96984DC9-42CF-47FB-9E6B-4E4EBA4406E7}" type="sibTrans" cxnId="{76EF0AB0-0070-454E-A2CC-A1B8EFFD47C0}">
      <dgm:prSet/>
      <dgm:spPr/>
      <dgm:t>
        <a:bodyPr/>
        <a:lstStyle/>
        <a:p>
          <a:endParaRPr lang="en-US"/>
        </a:p>
      </dgm:t>
    </dgm:pt>
    <dgm:pt modelId="{0E912F0A-1526-443B-BF3A-468DBDCB5503}">
      <dgm:prSet/>
      <dgm:spPr/>
      <dgm:t>
        <a:bodyPr/>
        <a:lstStyle/>
        <a:p>
          <a:r>
            <a:rPr lang="en-US"/>
            <a:t>Programmer can simply tweak the servo angle arguments until the robot walks properly</a:t>
          </a:r>
        </a:p>
      </dgm:t>
    </dgm:pt>
    <dgm:pt modelId="{AD8AE343-1A2C-4C58-8249-AF220C7CAF34}" type="parTrans" cxnId="{07651889-0A62-4411-908D-F1A47F74A35E}">
      <dgm:prSet/>
      <dgm:spPr/>
      <dgm:t>
        <a:bodyPr/>
        <a:lstStyle/>
        <a:p>
          <a:endParaRPr lang="en-US"/>
        </a:p>
      </dgm:t>
    </dgm:pt>
    <dgm:pt modelId="{EA2E56EA-1BA6-4EEB-AC59-88A4447C22F4}" type="sibTrans" cxnId="{07651889-0A62-4411-908D-F1A47F74A35E}">
      <dgm:prSet/>
      <dgm:spPr/>
      <dgm:t>
        <a:bodyPr/>
        <a:lstStyle/>
        <a:p>
          <a:endParaRPr lang="en-US"/>
        </a:p>
      </dgm:t>
    </dgm:pt>
    <dgm:pt modelId="{23EC7139-6D27-4264-A3FD-F89698020828}" type="pres">
      <dgm:prSet presAssocID="{2AEAFF67-3102-439A-B71A-E2A31B8E3A86}" presName="Name0" presStyleCnt="0">
        <dgm:presLayoutVars>
          <dgm:dir/>
          <dgm:animLvl val="lvl"/>
          <dgm:resizeHandles val="exact"/>
        </dgm:presLayoutVars>
      </dgm:prSet>
      <dgm:spPr/>
    </dgm:pt>
    <dgm:pt modelId="{B654B351-97F3-4F01-9845-9BE6F04867D6}" type="pres">
      <dgm:prSet presAssocID="{0E912F0A-1526-443B-BF3A-468DBDCB5503}" presName="boxAndChildren" presStyleCnt="0"/>
      <dgm:spPr/>
    </dgm:pt>
    <dgm:pt modelId="{E9C54B9D-D1F7-4309-B7EB-37AB403FF359}" type="pres">
      <dgm:prSet presAssocID="{0E912F0A-1526-443B-BF3A-468DBDCB5503}" presName="parentTextBox" presStyleLbl="node1" presStyleIdx="0" presStyleCnt="3"/>
      <dgm:spPr/>
    </dgm:pt>
    <dgm:pt modelId="{46A793D2-3948-4753-9E59-A612F9571912}" type="pres">
      <dgm:prSet presAssocID="{96984DC9-42CF-47FB-9E6B-4E4EBA4406E7}" presName="sp" presStyleCnt="0"/>
      <dgm:spPr/>
    </dgm:pt>
    <dgm:pt modelId="{3BA43029-ADE2-4343-97D4-C29A986C26DE}" type="pres">
      <dgm:prSet presAssocID="{02A5AF76-8252-4426-9CC3-E18353ABEC25}" presName="arrowAndChildren" presStyleCnt="0"/>
      <dgm:spPr/>
    </dgm:pt>
    <dgm:pt modelId="{F9B4C760-2B96-46CB-85BE-8E0815E241CC}" type="pres">
      <dgm:prSet presAssocID="{02A5AF76-8252-4426-9CC3-E18353ABEC25}" presName="parentTextArrow" presStyleLbl="node1" presStyleIdx="1" presStyleCnt="3"/>
      <dgm:spPr/>
    </dgm:pt>
    <dgm:pt modelId="{0D9E0968-86CC-4D45-8A49-2472364AF6C8}" type="pres">
      <dgm:prSet presAssocID="{C6EA856E-EB06-4FC3-8CF4-037115D340A7}" presName="sp" presStyleCnt="0"/>
      <dgm:spPr/>
    </dgm:pt>
    <dgm:pt modelId="{AF569930-A058-40AF-8850-E255D6CDF265}" type="pres">
      <dgm:prSet presAssocID="{09505F32-8925-4A85-B527-BA1020ECAB5B}" presName="arrowAndChildren" presStyleCnt="0"/>
      <dgm:spPr/>
    </dgm:pt>
    <dgm:pt modelId="{6BB03365-4503-4310-AFE2-64A0C7235284}" type="pres">
      <dgm:prSet presAssocID="{09505F32-8925-4A85-B527-BA1020ECAB5B}" presName="parentTextArrow" presStyleLbl="node1" presStyleIdx="2" presStyleCnt="3"/>
      <dgm:spPr/>
    </dgm:pt>
  </dgm:ptLst>
  <dgm:cxnLst>
    <dgm:cxn modelId="{CD5DD93C-D3A6-43A4-A8E8-9CC3AC79E521}" type="presOf" srcId="{02A5AF76-8252-4426-9CC3-E18353ABEC25}" destId="{F9B4C760-2B96-46CB-85BE-8E0815E241CC}" srcOrd="0" destOrd="0" presId="urn:microsoft.com/office/officeart/2005/8/layout/process4"/>
    <dgm:cxn modelId="{E8F5325D-78D7-4112-82D6-58D3458E7DD9}" type="presOf" srcId="{0E912F0A-1526-443B-BF3A-468DBDCB5503}" destId="{E9C54B9D-D1F7-4309-B7EB-37AB403FF359}" srcOrd="0" destOrd="0" presId="urn:microsoft.com/office/officeart/2005/8/layout/process4"/>
    <dgm:cxn modelId="{7A77B24B-DB80-45F5-A5EE-01CD667C4853}" type="presOf" srcId="{09505F32-8925-4A85-B527-BA1020ECAB5B}" destId="{6BB03365-4503-4310-AFE2-64A0C7235284}" srcOrd="0" destOrd="0" presId="urn:microsoft.com/office/officeart/2005/8/layout/process4"/>
    <dgm:cxn modelId="{8837094E-5343-495F-BE3C-387E13D9D44F}" type="presOf" srcId="{2AEAFF67-3102-439A-B71A-E2A31B8E3A86}" destId="{23EC7139-6D27-4264-A3FD-F89698020828}" srcOrd="0" destOrd="0" presId="urn:microsoft.com/office/officeart/2005/8/layout/process4"/>
    <dgm:cxn modelId="{5EFE724F-1F95-4517-84C7-B273714B2332}" srcId="{2AEAFF67-3102-439A-B71A-E2A31B8E3A86}" destId="{09505F32-8925-4A85-B527-BA1020ECAB5B}" srcOrd="0" destOrd="0" parTransId="{E3269ADB-D136-4A84-8C46-0188F168C33B}" sibTransId="{C6EA856E-EB06-4FC3-8CF4-037115D340A7}"/>
    <dgm:cxn modelId="{07651889-0A62-4411-908D-F1A47F74A35E}" srcId="{2AEAFF67-3102-439A-B71A-E2A31B8E3A86}" destId="{0E912F0A-1526-443B-BF3A-468DBDCB5503}" srcOrd="2" destOrd="0" parTransId="{AD8AE343-1A2C-4C58-8249-AF220C7CAF34}" sibTransId="{EA2E56EA-1BA6-4EEB-AC59-88A4447C22F4}"/>
    <dgm:cxn modelId="{76EF0AB0-0070-454E-A2CC-A1B8EFFD47C0}" srcId="{2AEAFF67-3102-439A-B71A-E2A31B8E3A86}" destId="{02A5AF76-8252-4426-9CC3-E18353ABEC25}" srcOrd="1" destOrd="0" parTransId="{7B175400-C46C-42CE-BA10-B93C964FF452}" sibTransId="{96984DC9-42CF-47FB-9E6B-4E4EBA4406E7}"/>
    <dgm:cxn modelId="{8EE17E33-F4AB-40D8-93C5-0EB3FA6A99A8}" type="presParOf" srcId="{23EC7139-6D27-4264-A3FD-F89698020828}" destId="{B654B351-97F3-4F01-9845-9BE6F04867D6}" srcOrd="0" destOrd="0" presId="urn:microsoft.com/office/officeart/2005/8/layout/process4"/>
    <dgm:cxn modelId="{8DE2A5C5-533A-4C9F-96E2-13593781253D}" type="presParOf" srcId="{B654B351-97F3-4F01-9845-9BE6F04867D6}" destId="{E9C54B9D-D1F7-4309-B7EB-37AB403FF359}" srcOrd="0" destOrd="0" presId="urn:microsoft.com/office/officeart/2005/8/layout/process4"/>
    <dgm:cxn modelId="{E3CBA542-BD04-47ED-A550-627FA3C7E39E}" type="presParOf" srcId="{23EC7139-6D27-4264-A3FD-F89698020828}" destId="{46A793D2-3948-4753-9E59-A612F9571912}" srcOrd="1" destOrd="0" presId="urn:microsoft.com/office/officeart/2005/8/layout/process4"/>
    <dgm:cxn modelId="{4BFB40A5-857D-4365-88FF-9491BE578029}" type="presParOf" srcId="{23EC7139-6D27-4264-A3FD-F89698020828}" destId="{3BA43029-ADE2-4343-97D4-C29A986C26DE}" srcOrd="2" destOrd="0" presId="urn:microsoft.com/office/officeart/2005/8/layout/process4"/>
    <dgm:cxn modelId="{CF9C015D-05FA-44C1-B168-27D58A10068E}" type="presParOf" srcId="{3BA43029-ADE2-4343-97D4-C29A986C26DE}" destId="{F9B4C760-2B96-46CB-85BE-8E0815E241CC}" srcOrd="0" destOrd="0" presId="urn:microsoft.com/office/officeart/2005/8/layout/process4"/>
    <dgm:cxn modelId="{D3D28D58-5A9B-4EDA-A423-C8AC04832A48}" type="presParOf" srcId="{23EC7139-6D27-4264-A3FD-F89698020828}" destId="{0D9E0968-86CC-4D45-8A49-2472364AF6C8}" srcOrd="3" destOrd="0" presId="urn:microsoft.com/office/officeart/2005/8/layout/process4"/>
    <dgm:cxn modelId="{4E2F0A53-5CFD-4784-93B5-A7AA3CBA5244}" type="presParOf" srcId="{23EC7139-6D27-4264-A3FD-F89698020828}" destId="{AF569930-A058-40AF-8850-E255D6CDF265}" srcOrd="4" destOrd="0" presId="urn:microsoft.com/office/officeart/2005/8/layout/process4"/>
    <dgm:cxn modelId="{F2A71315-BF01-4A44-A656-FD96455A2CC6}" type="presParOf" srcId="{AF569930-A058-40AF-8850-E255D6CDF265}" destId="{6BB03365-4503-4310-AFE2-64A0C723528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393A11-740C-416F-AB0C-151C7A3C431B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8CF4029-CCEC-4861-8FDA-C872494AC6F7}">
      <dgm:prSet/>
      <dgm:spPr/>
      <dgm:t>
        <a:bodyPr/>
        <a:lstStyle/>
        <a:p>
          <a:r>
            <a:rPr lang="en-US" b="0" i="0"/>
            <a:t>More strength than Basswood (At least in our case).</a:t>
          </a:r>
          <a:endParaRPr lang="en-US"/>
        </a:p>
      </dgm:t>
    </dgm:pt>
    <dgm:pt modelId="{E78B5D8A-86E1-4879-96BA-5E756783E8A3}" type="parTrans" cxnId="{757FE831-8A62-4334-9653-77BB10617B8D}">
      <dgm:prSet/>
      <dgm:spPr/>
      <dgm:t>
        <a:bodyPr/>
        <a:lstStyle/>
        <a:p>
          <a:endParaRPr lang="en-US"/>
        </a:p>
      </dgm:t>
    </dgm:pt>
    <dgm:pt modelId="{DBAAEEB2-2AEC-4B9D-BD9A-C82E3AB1A902}" type="sibTrans" cxnId="{757FE831-8A62-4334-9653-77BB10617B8D}">
      <dgm:prSet/>
      <dgm:spPr/>
      <dgm:t>
        <a:bodyPr/>
        <a:lstStyle/>
        <a:p>
          <a:endParaRPr lang="en-US"/>
        </a:p>
      </dgm:t>
    </dgm:pt>
    <dgm:pt modelId="{B0405FC9-4615-4E2C-B961-88F6FC5C07F9}">
      <dgm:prSet/>
      <dgm:spPr/>
      <dgm:t>
        <a:bodyPr/>
        <a:lstStyle/>
        <a:p>
          <a:r>
            <a:rPr lang="en-US" b="0" i="0"/>
            <a:t>Easy to design in CAD softwares.</a:t>
          </a:r>
          <a:endParaRPr lang="en-US"/>
        </a:p>
      </dgm:t>
    </dgm:pt>
    <dgm:pt modelId="{E2B7308C-1AFA-4B67-ADAA-12B2D24E45A1}" type="parTrans" cxnId="{811EDF1C-121C-47AC-989F-4687683C384F}">
      <dgm:prSet/>
      <dgm:spPr/>
      <dgm:t>
        <a:bodyPr/>
        <a:lstStyle/>
        <a:p>
          <a:endParaRPr lang="en-US"/>
        </a:p>
      </dgm:t>
    </dgm:pt>
    <dgm:pt modelId="{5A2B7ECA-267A-4DE1-86A6-171926893BB0}" type="sibTrans" cxnId="{811EDF1C-121C-47AC-989F-4687683C384F}">
      <dgm:prSet/>
      <dgm:spPr/>
      <dgm:t>
        <a:bodyPr/>
        <a:lstStyle/>
        <a:p>
          <a:endParaRPr lang="en-US"/>
        </a:p>
      </dgm:t>
    </dgm:pt>
    <dgm:pt modelId="{7DFB3983-4CAC-42C7-9501-762B7ECD2C21}">
      <dgm:prSet/>
      <dgm:spPr/>
      <dgm:t>
        <a:bodyPr/>
        <a:lstStyle/>
        <a:p>
          <a:r>
            <a:rPr lang="en-US" b="0" i="0"/>
            <a:t>Downside: Printing parts can take long time, if the printed parts don’t fit correctly, the design has to be changed again and re printed wasting material.</a:t>
          </a:r>
          <a:endParaRPr lang="en-US"/>
        </a:p>
      </dgm:t>
    </dgm:pt>
    <dgm:pt modelId="{A79676FF-76DA-4007-BE6D-C25BCB0A21E0}" type="parTrans" cxnId="{BF2DD182-DCB1-4CA8-9775-51015B166556}">
      <dgm:prSet/>
      <dgm:spPr/>
      <dgm:t>
        <a:bodyPr/>
        <a:lstStyle/>
        <a:p>
          <a:endParaRPr lang="en-US"/>
        </a:p>
      </dgm:t>
    </dgm:pt>
    <dgm:pt modelId="{83EF2E74-6507-49FA-9537-C711829BEFCC}" type="sibTrans" cxnId="{BF2DD182-DCB1-4CA8-9775-51015B166556}">
      <dgm:prSet/>
      <dgm:spPr/>
      <dgm:t>
        <a:bodyPr/>
        <a:lstStyle/>
        <a:p>
          <a:endParaRPr lang="en-US"/>
        </a:p>
      </dgm:t>
    </dgm:pt>
    <dgm:pt modelId="{7A588086-524D-4891-BD39-8B1FB56D0A68}">
      <dgm:prSet/>
      <dgm:spPr/>
      <dgm:t>
        <a:bodyPr/>
        <a:lstStyle/>
        <a:p>
          <a:r>
            <a:rPr lang="en-US" b="0" i="0"/>
            <a:t>Hard time having access to 3D printer</a:t>
          </a:r>
          <a:endParaRPr lang="en-US"/>
        </a:p>
      </dgm:t>
    </dgm:pt>
    <dgm:pt modelId="{356FFC6F-663A-4B3E-8D5F-2D89D24B1F1F}" type="parTrans" cxnId="{30C59252-B5DA-4E1B-B2D9-E6784FD6C279}">
      <dgm:prSet/>
      <dgm:spPr/>
      <dgm:t>
        <a:bodyPr/>
        <a:lstStyle/>
        <a:p>
          <a:endParaRPr lang="en-US"/>
        </a:p>
      </dgm:t>
    </dgm:pt>
    <dgm:pt modelId="{676E6DF6-1223-4F3A-B1BE-5E0E4779F732}" type="sibTrans" cxnId="{30C59252-B5DA-4E1B-B2D9-E6784FD6C279}">
      <dgm:prSet/>
      <dgm:spPr/>
      <dgm:t>
        <a:bodyPr/>
        <a:lstStyle/>
        <a:p>
          <a:endParaRPr lang="en-US"/>
        </a:p>
      </dgm:t>
    </dgm:pt>
    <dgm:pt modelId="{CE987E4D-4C2B-4DFF-8DB1-A375C2D3CAD6}" type="pres">
      <dgm:prSet presAssocID="{83393A11-740C-416F-AB0C-151C7A3C431B}" presName="linear" presStyleCnt="0">
        <dgm:presLayoutVars>
          <dgm:animLvl val="lvl"/>
          <dgm:resizeHandles val="exact"/>
        </dgm:presLayoutVars>
      </dgm:prSet>
      <dgm:spPr/>
    </dgm:pt>
    <dgm:pt modelId="{E3559DD3-6093-405E-ADDE-5441DB62996F}" type="pres">
      <dgm:prSet presAssocID="{88CF4029-CCEC-4861-8FDA-C872494AC6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235C3F-DE1E-4465-B583-95F371670A05}" type="pres">
      <dgm:prSet presAssocID="{DBAAEEB2-2AEC-4B9D-BD9A-C82E3AB1A902}" presName="spacer" presStyleCnt="0"/>
      <dgm:spPr/>
    </dgm:pt>
    <dgm:pt modelId="{76266B15-A531-4422-905A-53C170E01FD3}" type="pres">
      <dgm:prSet presAssocID="{B0405FC9-4615-4E2C-B961-88F6FC5C07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DD8C8F4-CDB6-4740-85AD-79AED43E145E}" type="pres">
      <dgm:prSet presAssocID="{5A2B7ECA-267A-4DE1-86A6-171926893BB0}" presName="spacer" presStyleCnt="0"/>
      <dgm:spPr/>
    </dgm:pt>
    <dgm:pt modelId="{2F00C51D-6322-4CB6-B282-40954F10722A}" type="pres">
      <dgm:prSet presAssocID="{7DFB3983-4CAC-42C7-9501-762B7ECD2C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EF9E23-2339-4358-8FA9-E8FDFCC3EC9E}" type="pres">
      <dgm:prSet presAssocID="{83EF2E74-6507-49FA-9537-C711829BEFCC}" presName="spacer" presStyleCnt="0"/>
      <dgm:spPr/>
    </dgm:pt>
    <dgm:pt modelId="{3E14BB3C-A006-4016-89FB-11D6E3EA30A8}" type="pres">
      <dgm:prSet presAssocID="{7A588086-524D-4891-BD39-8B1FB56D0A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11EDF1C-121C-47AC-989F-4687683C384F}" srcId="{83393A11-740C-416F-AB0C-151C7A3C431B}" destId="{B0405FC9-4615-4E2C-B961-88F6FC5C07F9}" srcOrd="1" destOrd="0" parTransId="{E2B7308C-1AFA-4B67-ADAA-12B2D24E45A1}" sibTransId="{5A2B7ECA-267A-4DE1-86A6-171926893BB0}"/>
    <dgm:cxn modelId="{757FE831-8A62-4334-9653-77BB10617B8D}" srcId="{83393A11-740C-416F-AB0C-151C7A3C431B}" destId="{88CF4029-CCEC-4861-8FDA-C872494AC6F7}" srcOrd="0" destOrd="0" parTransId="{E78B5D8A-86E1-4879-96BA-5E756783E8A3}" sibTransId="{DBAAEEB2-2AEC-4B9D-BD9A-C82E3AB1A902}"/>
    <dgm:cxn modelId="{30C59252-B5DA-4E1B-B2D9-E6784FD6C279}" srcId="{83393A11-740C-416F-AB0C-151C7A3C431B}" destId="{7A588086-524D-4891-BD39-8B1FB56D0A68}" srcOrd="3" destOrd="0" parTransId="{356FFC6F-663A-4B3E-8D5F-2D89D24B1F1F}" sibTransId="{676E6DF6-1223-4F3A-B1BE-5E0E4779F732}"/>
    <dgm:cxn modelId="{BF2DD182-DCB1-4CA8-9775-51015B166556}" srcId="{83393A11-740C-416F-AB0C-151C7A3C431B}" destId="{7DFB3983-4CAC-42C7-9501-762B7ECD2C21}" srcOrd="2" destOrd="0" parTransId="{A79676FF-76DA-4007-BE6D-C25BCB0A21E0}" sibTransId="{83EF2E74-6507-49FA-9537-C711829BEFCC}"/>
    <dgm:cxn modelId="{878D8890-2636-425C-89F6-B035CBC43877}" type="presOf" srcId="{B0405FC9-4615-4E2C-B961-88F6FC5C07F9}" destId="{76266B15-A531-4422-905A-53C170E01FD3}" srcOrd="0" destOrd="0" presId="urn:microsoft.com/office/officeart/2005/8/layout/vList2"/>
    <dgm:cxn modelId="{732DB794-8D15-43D3-A269-2EBFD41BA04D}" type="presOf" srcId="{7DFB3983-4CAC-42C7-9501-762B7ECD2C21}" destId="{2F00C51D-6322-4CB6-B282-40954F10722A}" srcOrd="0" destOrd="0" presId="urn:microsoft.com/office/officeart/2005/8/layout/vList2"/>
    <dgm:cxn modelId="{E334EBA5-0B0E-43E5-B937-D8F1567E8912}" type="presOf" srcId="{88CF4029-CCEC-4861-8FDA-C872494AC6F7}" destId="{E3559DD3-6093-405E-ADDE-5441DB62996F}" srcOrd="0" destOrd="0" presId="urn:microsoft.com/office/officeart/2005/8/layout/vList2"/>
    <dgm:cxn modelId="{27793CC4-7D8D-443B-83F6-57871DE2A03E}" type="presOf" srcId="{83393A11-740C-416F-AB0C-151C7A3C431B}" destId="{CE987E4D-4C2B-4DFF-8DB1-A375C2D3CAD6}" srcOrd="0" destOrd="0" presId="urn:microsoft.com/office/officeart/2005/8/layout/vList2"/>
    <dgm:cxn modelId="{253D54F0-CC01-4B60-9741-373958610485}" type="presOf" srcId="{7A588086-524D-4891-BD39-8B1FB56D0A68}" destId="{3E14BB3C-A006-4016-89FB-11D6E3EA30A8}" srcOrd="0" destOrd="0" presId="urn:microsoft.com/office/officeart/2005/8/layout/vList2"/>
    <dgm:cxn modelId="{80C1B735-EB52-4EF1-88AB-0726370F4F9A}" type="presParOf" srcId="{CE987E4D-4C2B-4DFF-8DB1-A375C2D3CAD6}" destId="{E3559DD3-6093-405E-ADDE-5441DB62996F}" srcOrd="0" destOrd="0" presId="urn:microsoft.com/office/officeart/2005/8/layout/vList2"/>
    <dgm:cxn modelId="{25D953A5-B6BC-46D3-B8B0-D62BEFD82CA0}" type="presParOf" srcId="{CE987E4D-4C2B-4DFF-8DB1-A375C2D3CAD6}" destId="{69235C3F-DE1E-4465-B583-95F371670A05}" srcOrd="1" destOrd="0" presId="urn:microsoft.com/office/officeart/2005/8/layout/vList2"/>
    <dgm:cxn modelId="{33DC9D7D-BCD8-4E4C-9914-A90342BC998D}" type="presParOf" srcId="{CE987E4D-4C2B-4DFF-8DB1-A375C2D3CAD6}" destId="{76266B15-A531-4422-905A-53C170E01FD3}" srcOrd="2" destOrd="0" presId="urn:microsoft.com/office/officeart/2005/8/layout/vList2"/>
    <dgm:cxn modelId="{F8C52B59-35B5-4281-9156-E1F716F440B8}" type="presParOf" srcId="{CE987E4D-4C2B-4DFF-8DB1-A375C2D3CAD6}" destId="{3DD8C8F4-CDB6-4740-85AD-79AED43E145E}" srcOrd="3" destOrd="0" presId="urn:microsoft.com/office/officeart/2005/8/layout/vList2"/>
    <dgm:cxn modelId="{08DB3E70-1CBA-430A-8466-87ECF680FC2E}" type="presParOf" srcId="{CE987E4D-4C2B-4DFF-8DB1-A375C2D3CAD6}" destId="{2F00C51D-6322-4CB6-B282-40954F10722A}" srcOrd="4" destOrd="0" presId="urn:microsoft.com/office/officeart/2005/8/layout/vList2"/>
    <dgm:cxn modelId="{78D545C1-D1F5-474F-A998-1B3D90A66565}" type="presParOf" srcId="{CE987E4D-4C2B-4DFF-8DB1-A375C2D3CAD6}" destId="{A6EF9E23-2339-4358-8FA9-E8FDFCC3EC9E}" srcOrd="5" destOrd="0" presId="urn:microsoft.com/office/officeart/2005/8/layout/vList2"/>
    <dgm:cxn modelId="{A9169692-445E-4F82-B9EF-6BEF376AAB9A}" type="presParOf" srcId="{CE987E4D-4C2B-4DFF-8DB1-A375C2D3CAD6}" destId="{3E14BB3C-A006-4016-89FB-11D6E3EA30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B7D54-B882-4DD7-9F4A-CD8A001E0CBC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5F306-A38B-4833-8379-6DE4A3B2F34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5D5A3-046C-41B3-A02B-D34F7539FC80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write a program that will:</a:t>
          </a:r>
        </a:p>
      </dsp:txBody>
      <dsp:txXfrm>
        <a:off x="1508391" y="558"/>
        <a:ext cx="4987658" cy="1305966"/>
      </dsp:txXfrm>
    </dsp:sp>
    <dsp:sp modelId="{D5C12DFA-3BB5-445C-BA15-4CF30347967A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F68C8-0CF4-4879-8E53-919B94282F17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015F5-D824-4746-8EFF-D55A3C405A3F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Output instructions to move each of 12 servo motors to the correct angle and in the appropriate sequence to make the robot walk</a:t>
          </a:r>
        </a:p>
      </dsp:txBody>
      <dsp:txXfrm>
        <a:off x="1508391" y="1633016"/>
        <a:ext cx="4987658" cy="1305966"/>
      </dsp:txXfrm>
    </dsp:sp>
    <dsp:sp modelId="{820EA4D2-55F4-4A7D-BE36-2033CF9789C9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000E2-2210-4042-B0C0-35492BFBDAAC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CD52E-08F9-4DA9-A393-E47E6390ABE2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Receive input from a remote control to determine which direction the robot will move</a:t>
          </a:r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C06B3-D257-4574-8BB2-3D4B38509BFA}">
      <dsp:nvSpPr>
        <dsp:cNvPr id="0" name=""/>
        <dsp:cNvSpPr/>
      </dsp:nvSpPr>
      <dsp:spPr>
        <a:xfrm>
          <a:off x="0" y="484087"/>
          <a:ext cx="6496050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395732" rIns="50416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Uses mathematical relations to determine servo angles to reach desired position of body and leg tips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Allows greater flexibility and smoother movements, but requires complex algorithms </a:t>
          </a:r>
          <a:endParaRPr lang="en-US" sz="1900" kern="1200"/>
        </a:p>
      </dsp:txBody>
      <dsp:txXfrm>
        <a:off x="0" y="484087"/>
        <a:ext cx="6496050" cy="1885275"/>
      </dsp:txXfrm>
    </dsp:sp>
    <dsp:sp modelId="{DB265921-CD81-4B68-A855-1B7EA53842A7}">
      <dsp:nvSpPr>
        <dsp:cNvPr id="0" name=""/>
        <dsp:cNvSpPr/>
      </dsp:nvSpPr>
      <dsp:spPr>
        <a:xfrm>
          <a:off x="324802" y="203647"/>
          <a:ext cx="4547235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Inverse Kinematics</a:t>
          </a:r>
          <a:endParaRPr lang="en-US" sz="1900" kern="1200"/>
        </a:p>
      </dsp:txBody>
      <dsp:txXfrm>
        <a:off x="352182" y="231027"/>
        <a:ext cx="4492475" cy="506120"/>
      </dsp:txXfrm>
    </dsp:sp>
    <dsp:sp modelId="{1C9F950C-1462-4E9D-9A98-80B5F5E20554}">
      <dsp:nvSpPr>
        <dsp:cNvPr id="0" name=""/>
        <dsp:cNvSpPr/>
      </dsp:nvSpPr>
      <dsp:spPr>
        <a:xfrm>
          <a:off x="0" y="2752402"/>
          <a:ext cx="6496050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395732" rIns="50416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Servo angles are estimated and tweaked until desired movement is achieved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Easier to program, but requires a new set of instructions for each type of movement </a:t>
          </a:r>
          <a:endParaRPr lang="en-US" sz="1900" kern="1200"/>
        </a:p>
      </dsp:txBody>
      <dsp:txXfrm>
        <a:off x="0" y="2752402"/>
        <a:ext cx="6496050" cy="1615950"/>
      </dsp:txXfrm>
    </dsp:sp>
    <dsp:sp modelId="{00C3515E-F736-4E2A-B2C5-A629E3316576}">
      <dsp:nvSpPr>
        <dsp:cNvPr id="0" name=""/>
        <dsp:cNvSpPr/>
      </dsp:nvSpPr>
      <dsp:spPr>
        <a:xfrm>
          <a:off x="324802" y="2471962"/>
          <a:ext cx="4547235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Trial and error (selected)</a:t>
          </a:r>
          <a:endParaRPr lang="en-US" sz="1900" kern="1200"/>
        </a:p>
      </dsp:txBody>
      <dsp:txXfrm>
        <a:off x="352182" y="2499342"/>
        <a:ext cx="4492475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54B9D-D1F7-4309-B7EB-37AB403FF359}">
      <dsp:nvSpPr>
        <dsp:cNvPr id="0" name=""/>
        <dsp:cNvSpPr/>
      </dsp:nvSpPr>
      <dsp:spPr>
        <a:xfrm>
          <a:off x="0" y="3441586"/>
          <a:ext cx="6496050" cy="11296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Programmer can simply tweak the servo angle arguments until the robot walks properly</a:t>
          </a:r>
        </a:p>
      </dsp:txBody>
      <dsp:txXfrm>
        <a:off x="0" y="3441586"/>
        <a:ext cx="6496050" cy="1129605"/>
      </dsp:txXfrm>
    </dsp:sp>
    <dsp:sp modelId="{F9B4C760-2B96-46CB-85BE-8E0815E241CC}">
      <dsp:nvSpPr>
        <dsp:cNvPr id="0" name=""/>
        <dsp:cNvSpPr/>
      </dsp:nvSpPr>
      <dsp:spPr>
        <a:xfrm rot="10800000">
          <a:off x="0" y="1721197"/>
          <a:ext cx="6496050" cy="173733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Movement function defines the sequence of leg movement and calls appropriate servo function while passing arguments for the desired servo angles</a:t>
          </a:r>
        </a:p>
      </dsp:txBody>
      <dsp:txXfrm rot="10800000">
        <a:off x="0" y="1721197"/>
        <a:ext cx="6496050" cy="1128867"/>
      </dsp:txXfrm>
    </dsp:sp>
    <dsp:sp modelId="{6BB03365-4503-4310-AFE2-64A0C7235284}">
      <dsp:nvSpPr>
        <dsp:cNvPr id="0" name=""/>
        <dsp:cNvSpPr/>
      </dsp:nvSpPr>
      <dsp:spPr>
        <a:xfrm rot="10800000">
          <a:off x="0" y="808"/>
          <a:ext cx="6496050" cy="173733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Main loop determines which direction the robot should move and calls the appropriate movement function (e.g. forward, backward)</a:t>
          </a:r>
        </a:p>
      </dsp:txBody>
      <dsp:txXfrm rot="10800000">
        <a:off x="0" y="808"/>
        <a:ext cx="6496050" cy="11288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59DD3-6093-405E-ADDE-5441DB62996F}">
      <dsp:nvSpPr>
        <dsp:cNvPr id="0" name=""/>
        <dsp:cNvSpPr/>
      </dsp:nvSpPr>
      <dsp:spPr>
        <a:xfrm>
          <a:off x="0" y="108959"/>
          <a:ext cx="5343203" cy="8634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More strength than Basswood (At least in our case).</a:t>
          </a:r>
          <a:endParaRPr lang="en-US" sz="1600" kern="1200"/>
        </a:p>
      </dsp:txBody>
      <dsp:txXfrm>
        <a:off x="42151" y="151110"/>
        <a:ext cx="5258901" cy="779158"/>
      </dsp:txXfrm>
    </dsp:sp>
    <dsp:sp modelId="{76266B15-A531-4422-905A-53C170E01FD3}">
      <dsp:nvSpPr>
        <dsp:cNvPr id="0" name=""/>
        <dsp:cNvSpPr/>
      </dsp:nvSpPr>
      <dsp:spPr>
        <a:xfrm>
          <a:off x="0" y="1018499"/>
          <a:ext cx="5343203" cy="8634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Easy to design in CAD softwares.</a:t>
          </a:r>
          <a:endParaRPr lang="en-US" sz="1600" kern="1200"/>
        </a:p>
      </dsp:txBody>
      <dsp:txXfrm>
        <a:off x="42151" y="1060650"/>
        <a:ext cx="5258901" cy="779158"/>
      </dsp:txXfrm>
    </dsp:sp>
    <dsp:sp modelId="{2F00C51D-6322-4CB6-B282-40954F10722A}">
      <dsp:nvSpPr>
        <dsp:cNvPr id="0" name=""/>
        <dsp:cNvSpPr/>
      </dsp:nvSpPr>
      <dsp:spPr>
        <a:xfrm>
          <a:off x="0" y="1928039"/>
          <a:ext cx="5343203" cy="8634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Downside: Printing parts can take long time, if the printed parts don’t fit correctly, the design has to be changed again and re printed wasting material.</a:t>
          </a:r>
          <a:endParaRPr lang="en-US" sz="1600" kern="1200"/>
        </a:p>
      </dsp:txBody>
      <dsp:txXfrm>
        <a:off x="42151" y="1970190"/>
        <a:ext cx="5258901" cy="779158"/>
      </dsp:txXfrm>
    </dsp:sp>
    <dsp:sp modelId="{3E14BB3C-A006-4016-89FB-11D6E3EA30A8}">
      <dsp:nvSpPr>
        <dsp:cNvPr id="0" name=""/>
        <dsp:cNvSpPr/>
      </dsp:nvSpPr>
      <dsp:spPr>
        <a:xfrm>
          <a:off x="0" y="2837579"/>
          <a:ext cx="5343203" cy="8634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Hard time having access to 3D printer</a:t>
          </a:r>
          <a:endParaRPr lang="en-US" sz="1600" kern="1200"/>
        </a:p>
      </dsp:txBody>
      <dsp:txXfrm>
        <a:off x="42151" y="2879730"/>
        <a:ext cx="5258901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Electronic_componen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stylishcorpse.wordpress.com/2009/11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vintagemahogani.blogspot.com/2011_08_01_archive.html" TargetMode="External"/><Relationship Id="rId13" Type="http://schemas.openxmlformats.org/officeDocument/2006/relationships/hyperlink" Target="https://creativecommons.org/licenses/by-nc-sa/3.0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26.jpg"/><Relationship Id="rId12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students.iitk.ac.in/projects/wiki/doku.php?id=2014:arpit_gokhroo_naveen_rachit_agarwal_salil_mishra_shubham_mittal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flickr.com/photos/adafruit/10193861226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7.jpg"/><Relationship Id="rId14" Type="http://schemas.openxmlformats.org/officeDocument/2006/relationships/hyperlink" Target="https://creativecommons.org/licenses/by-nc-nd/3.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amstime.com/stock-photography-any-questions-image23082102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tweenteacher.com/2012/04/24/40-strategies-for-teaching-eld-studen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7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9CA8D0C-EC13-4B3C-87EC-E193488FB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Keith Combs, Yash </a:t>
            </a:r>
            <a:r>
              <a:rPr lang="en-US" dirty="0" err="1"/>
              <a:t>gujarati</a:t>
            </a:r>
            <a:r>
              <a:rPr lang="en-US" dirty="0"/>
              <a:t>, Pedro </a:t>
            </a:r>
            <a:r>
              <a:rPr lang="en-US" dirty="0" err="1"/>
              <a:t>urbina</a:t>
            </a:r>
            <a:endParaRPr lang="en-US" dirty="0"/>
          </a:p>
          <a:p>
            <a:pPr algn="r"/>
            <a:r>
              <a:rPr lang="en-US" dirty="0"/>
              <a:t>ROBO 380: Mechatronics</a:t>
            </a:r>
          </a:p>
          <a:p>
            <a:pPr algn="r"/>
            <a:r>
              <a:rPr lang="en-US" dirty="0"/>
              <a:t>Spring 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4B1D2-55C8-4DA1-B838-246DC379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/>
              <a:t>Robot Quadruped</a:t>
            </a:r>
          </a:p>
        </p:txBody>
      </p:sp>
    </p:spTree>
    <p:extLst>
      <p:ext uri="{BB962C8B-B14F-4D97-AF65-F5344CB8AC3E}">
        <p14:creationId xmlns:p14="http://schemas.microsoft.com/office/powerpoint/2010/main" val="141690228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7BD2-8AB8-4C98-A17C-8057234D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 sz="3900"/>
              <a:t>Leg architecture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0540D57-CE58-4F92-9241-0AD08AA3E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5" r="5968" b="-2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86EAD8C-E6F5-45BA-86CF-3EED09D84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E010C10-5895-48C0-9935-D6646715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circular leg orientation allows the robot to move in any desired direction.</a:t>
            </a:r>
          </a:p>
          <a:p>
            <a:r>
              <a:rPr lang="en-US" dirty="0"/>
              <a:t>Each leg uses 3 servos to mimic human legs.</a:t>
            </a:r>
          </a:p>
          <a:p>
            <a:r>
              <a:rPr lang="en-US" dirty="0"/>
              <a:t>Hip, knee and ankle joints.</a:t>
            </a:r>
          </a:p>
          <a:p>
            <a:r>
              <a:rPr lang="en-US" dirty="0"/>
              <a:t>Our design relies on the mechanical properties of the 3d printed parts and Basswood.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B8879C-419E-4662-B14E-5630EECCA4C5}"/>
              </a:ext>
            </a:extLst>
          </p:cNvPr>
          <p:cNvSpPr txBox="1"/>
          <p:nvPr/>
        </p:nvSpPr>
        <p:spPr>
          <a:xfrm>
            <a:off x="232012" y="6228734"/>
            <a:ext cx="361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https://res.mdpi.com/robotics/robotics-03-00181/article_deploy/html/images/robotics-03-00181-g005.png</a:t>
            </a:r>
          </a:p>
        </p:txBody>
      </p:sp>
    </p:spTree>
    <p:extLst>
      <p:ext uri="{BB962C8B-B14F-4D97-AF65-F5344CB8AC3E}">
        <p14:creationId xmlns:p14="http://schemas.microsoft.com/office/powerpoint/2010/main" val="392671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9E41-99C0-40AA-AF61-C79A524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dirty="0"/>
              <a:t>Robot body material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EB711-8334-4509-9E14-6C011EF6ED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83" r="10789" b="2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F03D-D368-4E61-AB79-2902BE9C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Basswood and 3D printed parts were used for our project.</a:t>
            </a:r>
          </a:p>
          <a:p>
            <a:pPr>
              <a:lnSpc>
                <a:spcPct val="90000"/>
              </a:lnSpc>
            </a:pPr>
            <a:r>
              <a:rPr lang="en-US" sz="1700"/>
              <a:t>The base body needed to be light, yet strong. Our research led us to the design of model airplanes. </a:t>
            </a:r>
          </a:p>
          <a:p>
            <a:pPr>
              <a:lnSpc>
                <a:spcPct val="90000"/>
              </a:lnSpc>
            </a:pPr>
            <a:r>
              <a:rPr lang="en-US" sz="1700"/>
              <a:t>Model airplanes use light weight Balsa wood, however, without proper structural design, balsa wood itself is week. On the other hand basswood is stronger, but weights 15% more than Balsa wood.</a:t>
            </a:r>
          </a:p>
          <a:p>
            <a:pPr>
              <a:lnSpc>
                <a:spcPct val="90000"/>
              </a:lnSpc>
            </a:pPr>
            <a:r>
              <a:rPr lang="en-US" sz="1700"/>
              <a:t>15% increase in weight wasn’t a big concern. </a:t>
            </a:r>
          </a:p>
        </p:txBody>
      </p:sp>
    </p:spTree>
    <p:extLst>
      <p:ext uri="{BB962C8B-B14F-4D97-AF65-F5344CB8AC3E}">
        <p14:creationId xmlns:p14="http://schemas.microsoft.com/office/powerpoint/2010/main" val="418968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9E62-D342-48D2-9B36-2D147611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649" y="629266"/>
            <a:ext cx="5343203" cy="1641986"/>
          </a:xfrm>
        </p:spPr>
        <p:txBody>
          <a:bodyPr>
            <a:normAutofit/>
          </a:bodyPr>
          <a:lstStyle/>
          <a:p>
            <a:r>
              <a:rPr lang="en-US"/>
              <a:t>3D printed parts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ECEC3-A1C3-4DC0-8C2F-37B8EE5AB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31" r="31818" b="1"/>
          <a:stretch/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DD24F69-77EE-4AD6-BA20-5B3CD346F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554941"/>
              </p:ext>
            </p:extLst>
          </p:nvPr>
        </p:nvGraphicFramePr>
        <p:xfrm>
          <a:off x="4706649" y="2438400"/>
          <a:ext cx="5343203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5296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 dirty="0"/>
              <a:t>Electronics</a:t>
            </a:r>
          </a:p>
        </p:txBody>
      </p:sp>
      <p:pic>
        <p:nvPicPr>
          <p:cNvPr id="5" name="Picture 4" descr="A picture containing indoor, wall, white&#10;&#10;Description automatically generated">
            <a:extLst>
              <a:ext uri="{FF2B5EF4-FFF2-40B4-BE49-F238E27FC236}">
                <a16:creationId xmlns:a16="http://schemas.microsoft.com/office/drawing/2014/main" id="{39851F7B-A6FC-4564-9FC8-1A92CA0757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085" r="4126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6EAD8C-E6F5-45BA-86CF-3EED09D84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sz="2800" dirty="0"/>
              <a:t>Requirements</a:t>
            </a:r>
          </a:p>
          <a:p>
            <a:r>
              <a:rPr lang="en-US" sz="2800" dirty="0"/>
              <a:t>Design considerations</a:t>
            </a:r>
          </a:p>
          <a:p>
            <a:r>
              <a:rPr lang="en-US" sz="2800" dirty="0"/>
              <a:t>Availability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4221C-B6C7-4608-A156-78C92DAB33C1}"/>
              </a:ext>
            </a:extLst>
          </p:cNvPr>
          <p:cNvSpPr txBox="1"/>
          <p:nvPr/>
        </p:nvSpPr>
        <p:spPr>
          <a:xfrm>
            <a:off x="9514268" y="6657945"/>
            <a:ext cx="26805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Electronic_compon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5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Servos specs: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887" r="14966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SunFounder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Metal Gear Digital RC Servo Motor High Torque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weight: 55g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angle: 240 degrees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300mm wire length (Our requirement)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 4.8V-6.0V</a:t>
            </a:r>
          </a:p>
        </p:txBody>
      </p:sp>
    </p:spTree>
    <p:extLst>
      <p:ext uri="{BB962C8B-B14F-4D97-AF65-F5344CB8AC3E}">
        <p14:creationId xmlns:p14="http://schemas.microsoft.com/office/powerpoint/2010/main" val="209284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176E-E1CA-4CC2-9959-A27DF5E3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How to operate 12 servos at the same time?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F18C8-66E6-4222-ACB3-67B7A5F1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941" r="29442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6069-537E-4E17-843A-0931CF6F3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0" y="2072640"/>
            <a:ext cx="6309398" cy="4585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Driving 12+ servos with an Arduino is easy, however, this can consume our precious pins, not to mention processing power.</a:t>
            </a:r>
          </a:p>
          <a:p>
            <a:pPr>
              <a:lnSpc>
                <a:spcPct val="90000"/>
              </a:lnSpc>
            </a:pPr>
            <a:r>
              <a:rPr lang="en-US" sz="1800"/>
              <a:t>Our options: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dirty="0" err="1"/>
              <a:t>Pololu</a:t>
            </a:r>
            <a:r>
              <a:rPr lang="en-US" dirty="0"/>
              <a:t> </a:t>
            </a:r>
            <a:r>
              <a:rPr lang="it-IT" b="1" dirty="0"/>
              <a:t>Mini Maestro 12-Channel USB Servo Controller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Fully assembled 12-channel drive for a quadruped robot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can make our life easy, very </a:t>
            </a:r>
            <a:r>
              <a:rPr lang="en-US" dirty="0" err="1"/>
              <a:t>very</a:t>
            </a:r>
            <a:r>
              <a:rPr lang="en-US" dirty="0"/>
              <a:t> easy. Comes preprogramed to control a quadruped using a IR sensor.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Though this would be cheating.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1800" dirty="0"/>
              <a:t>Our next option( eventually our choice)…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B4E3D-02B9-45B6-B452-AF59DE454CD9}"/>
              </a:ext>
            </a:extLst>
          </p:cNvPr>
          <p:cNvSpPr txBox="1"/>
          <p:nvPr/>
        </p:nvSpPr>
        <p:spPr>
          <a:xfrm>
            <a:off x="1784220" y="6657945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stylishcorpse.wordpress.com/2009/1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09601"/>
            <a:ext cx="6246093" cy="16759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Control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6E088-0E24-45EC-93F2-FAD9BC210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5" r="1405" b="2"/>
          <a:stretch/>
        </p:blipFill>
        <p:spPr>
          <a:xfrm>
            <a:off x="7666680" y="3909290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0" name="Rectangle 9">
            <a:extLst>
              <a:ext uri="{FF2B5EF4-FFF2-40B4-BE49-F238E27FC236}">
                <a16:creationId xmlns:a16="http://schemas.microsoft.com/office/drawing/2014/main" id="{A1F20134-8670-48FF-9998-F16C2821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175" y="2484544"/>
            <a:ext cx="6253484" cy="37638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Adafruit 16-Channel 12-bit PWM Servo Driver with I2C Interface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board can operate up to 16 servos. What more, this board uses I2c interface, meaning multiple boards can be bused together to operate more than 16 servos.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to use up to 992 servos using a single Arduino (For future upgrades). Thought this would require expert level coding, power, time and testing.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Adafruit also provides with example codes to teach getting around using the board.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555" r="1" b="1"/>
          <a:stretch/>
        </p:blipFill>
        <p:spPr>
          <a:xfrm>
            <a:off x="7666680" y="1101399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82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92096A1-6AC3-46FB-979A-18F4AE8B9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728CD29-58B3-4F21-B30F-28798953D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74E4178E-1E41-4E39-8171-5EEC297F4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ED4CF93-A4AC-4FA3-BE1C-E27B351DF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150C84B-F28C-46CF-A2DB-070F52404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421F718-8F86-42C4-86D6-42E6DB597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C2902-4886-4274-A579-FC6D36A6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277" y="869162"/>
            <a:ext cx="6301135" cy="16017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Cost analysis	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9BBAF2C3-ED76-442F-835C-6ACDBA8821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13918" r="3" b="17404"/>
          <a:stretch/>
        </p:blipFill>
        <p:spPr>
          <a:xfrm>
            <a:off x="607849" y="609602"/>
            <a:ext cx="4027466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8" name="Picture 7" descr="A picture containing indoor, wall, table, electronics&#10;&#10;Description automatically generated">
            <a:extLst>
              <a:ext uri="{FF2B5EF4-FFF2-40B4-BE49-F238E27FC236}">
                <a16:creationId xmlns:a16="http://schemas.microsoft.com/office/drawing/2014/main" id="{7AA233C2-3F0A-41B4-9E6D-9381A69D530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t="1857" r="3" b="8952"/>
          <a:stretch/>
        </p:blipFill>
        <p:spPr>
          <a:xfrm>
            <a:off x="607849" y="3482340"/>
            <a:ext cx="4027466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B11E0F-D2C3-46B6-B8A9-9C4D59FBB568}"/>
              </a:ext>
            </a:extLst>
          </p:cNvPr>
          <p:cNvSpPr txBox="1"/>
          <p:nvPr/>
        </p:nvSpPr>
        <p:spPr>
          <a:xfrm>
            <a:off x="9511459" y="6870700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11" tooltip="http://students.iitk.ac.in/projects/wiki/doku.php?id=2014:arpit_gokhroo_naveen_rachit_agarwal_salil_mishra_shubham_mitt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2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555BD-C511-4AB9-BDFE-07A8B7FC5E27}"/>
              </a:ext>
            </a:extLst>
          </p:cNvPr>
          <p:cNvSpPr txBox="1"/>
          <p:nvPr/>
        </p:nvSpPr>
        <p:spPr>
          <a:xfrm>
            <a:off x="1784856" y="6048343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10" tooltip="http://flickr.com/photos/adafruit/101938612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3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8B4854-FF15-41D1-AB08-D2C4F0178093}"/>
              </a:ext>
            </a:extLst>
          </p:cNvPr>
          <p:cNvSpPr txBox="1"/>
          <p:nvPr/>
        </p:nvSpPr>
        <p:spPr>
          <a:xfrm>
            <a:off x="1762414" y="3175605"/>
            <a:ext cx="287290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8" tooltip="http://vintagemahogani.blogspot.com/2011_08_01_archiv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5F42E04-6592-4651-8A78-4801DDF7A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29148"/>
              </p:ext>
            </p:extLst>
          </p:nvPr>
        </p:nvGraphicFramePr>
        <p:xfrm>
          <a:off x="6203563" y="3250974"/>
          <a:ext cx="3815149" cy="276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443">
                  <a:extLst>
                    <a:ext uri="{9D8B030D-6E8A-4147-A177-3AD203B41FA5}">
                      <a16:colId xmlns:a16="http://schemas.microsoft.com/office/drawing/2014/main" val="3575621579"/>
                    </a:ext>
                  </a:extLst>
                </a:gridCol>
                <a:gridCol w="1361706">
                  <a:extLst>
                    <a:ext uri="{9D8B030D-6E8A-4147-A177-3AD203B41FA5}">
                      <a16:colId xmlns:a16="http://schemas.microsoft.com/office/drawing/2014/main" val="1808228892"/>
                    </a:ext>
                  </a:extLst>
                </a:gridCol>
              </a:tblGrid>
              <a:tr h="395151">
                <a:tc>
                  <a:txBody>
                    <a:bodyPr/>
                    <a:lstStyle/>
                    <a:p>
                      <a:r>
                        <a:rPr lang="en-US" dirty="0"/>
                        <a:t>Parts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95890"/>
                  </a:ext>
                </a:extLst>
              </a:tr>
              <a:tr h="395151">
                <a:tc>
                  <a:txBody>
                    <a:bodyPr/>
                    <a:lstStyle/>
                    <a:p>
                      <a:r>
                        <a:rPr lang="en-US" dirty="0"/>
                        <a:t>12 Servos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19254"/>
                  </a:ext>
                </a:extLst>
              </a:tr>
              <a:tr h="395151">
                <a:tc>
                  <a:txBody>
                    <a:bodyPr/>
                    <a:lstStyle/>
                    <a:p>
                      <a:r>
                        <a:rPr lang="en-US" dirty="0"/>
                        <a:t>Servo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43456"/>
                  </a:ext>
                </a:extLst>
              </a:tr>
              <a:tr h="395151">
                <a:tc>
                  <a:txBody>
                    <a:bodyPr/>
                    <a:lstStyle/>
                    <a:p>
                      <a:r>
                        <a:rPr lang="en-US" dirty="0"/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004115"/>
                  </a:ext>
                </a:extLst>
              </a:tr>
              <a:tr h="395151">
                <a:tc>
                  <a:txBody>
                    <a:bodyPr/>
                    <a:lstStyle/>
                    <a:p>
                      <a:r>
                        <a:rPr lang="en-US" dirty="0"/>
                        <a:t>Balsa 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48854"/>
                  </a:ext>
                </a:extLst>
              </a:tr>
              <a:tr h="395151">
                <a:tc>
                  <a:txBody>
                    <a:bodyPr/>
                    <a:lstStyle/>
                    <a:p>
                      <a:r>
                        <a:rPr lang="en-US" dirty="0"/>
                        <a:t>Effort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046518"/>
                  </a:ext>
                </a:extLst>
              </a:tr>
              <a:tr h="395151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3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69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0039-F665-4F36-9551-A3CDD009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Verdict	 and our 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CBD4-34AF-415D-BE1D-E89F5636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complete the project up to phase we brought it to, required us to use our knowledge and experienced not only learned in class but also from out of the class.</a:t>
            </a:r>
          </a:p>
          <a:p>
            <a:r>
              <a:rPr lang="en-US" dirty="0"/>
              <a:t>The project made us think and required good amount of effort</a:t>
            </a:r>
          </a:p>
          <a:p>
            <a:r>
              <a:rPr lang="en-US" dirty="0"/>
              <a:t>There were couple of challenges to physically create our project and to make it happen.</a:t>
            </a:r>
          </a:p>
          <a:p>
            <a:r>
              <a:rPr lang="en-US" dirty="0"/>
              <a:t>The major being to calculating the inverse kinematics for the robotic legs.</a:t>
            </a:r>
          </a:p>
          <a:p>
            <a:r>
              <a:rPr lang="en-US" dirty="0"/>
              <a:t>Our online research pointed us to PhD students work in inverse kinematics. Right at that point we realized how difficult this is going to be.</a:t>
            </a:r>
          </a:p>
          <a:p>
            <a:r>
              <a:rPr lang="en-US" dirty="0"/>
              <a:t>Yet we never looked back or change our project.</a:t>
            </a:r>
          </a:p>
        </p:txBody>
      </p:sp>
    </p:spTree>
    <p:extLst>
      <p:ext uri="{BB962C8B-B14F-4D97-AF65-F5344CB8AC3E}">
        <p14:creationId xmlns:p14="http://schemas.microsoft.com/office/powerpoint/2010/main" val="371682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2000"/>
                <a:hueMod val="96000"/>
                <a:satMod val="128000"/>
                <a:lumMod val="114000"/>
              </a:schemeClr>
            </a:gs>
            <a:gs pos="100000">
              <a:schemeClr val="bg1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9" descr="A close up of a blackboard&#10;&#10;Description automatically generated">
            <a:extLst>
              <a:ext uri="{FF2B5EF4-FFF2-40B4-BE49-F238E27FC236}">
                <a16:creationId xmlns:a16="http://schemas.microsoft.com/office/drawing/2014/main" id="{86D5774E-D154-47B0-9165-1695FD42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grayscl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98AEA-F336-4DA1-B0E1-E4E9F2F8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94E832B5-5E0E-488D-AB1B-3003FA24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C23EC-9FE4-4BBF-9684-DCB975248DD0}"/>
              </a:ext>
            </a:extLst>
          </p:cNvPr>
          <p:cNvSpPr txBox="1"/>
          <p:nvPr/>
        </p:nvSpPr>
        <p:spPr>
          <a:xfrm>
            <a:off x="9319099" y="6870700"/>
            <a:ext cx="287290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tweenteacher.com/2012/04/24/40-strategies-for-teaching-eld-student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36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B2FB6-B144-4E83-BA0C-2415F3B1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EBEBEB"/>
                </a:solidFill>
              </a:rPr>
              <a:t>Goal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AA2B22-C156-47BA-BF01-7DAD650F1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64409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98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F18B-013E-4596-B38F-07680CE8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Gait Options</a:t>
            </a:r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6ACDF-4880-4E10-9632-B8C5A54F8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44" r="17683" b="1"/>
          <a:stretch/>
        </p:blipFill>
        <p:spPr>
          <a:xfrm>
            <a:off x="6051948" y="3470800"/>
            <a:ext cx="5286472" cy="2683330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F6D5A-7AD4-44DA-A7C1-355B72D0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370" y="4054993"/>
            <a:ext cx="4165146" cy="2193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Creep gait (selected)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Only one leg is raised and moved forward at a time, while the other legs move backward to move the body forward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Stability maintained by keeping center of mass within triangle formed by three grounded legs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Produces a slower but secure gait</a:t>
            </a:r>
          </a:p>
        </p:txBody>
      </p:sp>
      <p:pic>
        <p:nvPicPr>
          <p:cNvPr id="5" name="Picture 4" descr="http://cal.vet.upenn.edu/projects/saortho/chapter_91/91f5.jpg">
            <a:extLst>
              <a:ext uri="{FF2B5EF4-FFF2-40B4-BE49-F238E27FC236}">
                <a16:creationId xmlns:a16="http://schemas.microsoft.com/office/drawing/2014/main" id="{313696C1-27F9-4BA2-8104-1125778CD0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5126"/>
          <a:stretch/>
        </p:blipFill>
        <p:spPr>
          <a:xfrm>
            <a:off x="6014430" y="1063457"/>
            <a:ext cx="5361508" cy="272142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EB65F4-2F33-44DE-B621-EBDBB61C128B}"/>
              </a:ext>
            </a:extLst>
          </p:cNvPr>
          <p:cNvSpPr txBox="1"/>
          <p:nvPr/>
        </p:nvSpPr>
        <p:spPr>
          <a:xfrm>
            <a:off x="6094411" y="6396335"/>
            <a:ext cx="569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http://cal.vet.upenn.edu/projects/saortho/chapter_91/91f5.jpg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A4E52-988E-40E3-B099-9BF7E2393854}"/>
              </a:ext>
            </a:extLst>
          </p:cNvPr>
          <p:cNvSpPr txBox="1"/>
          <p:nvPr/>
        </p:nvSpPr>
        <p:spPr>
          <a:xfrm>
            <a:off x="816062" y="1751227"/>
            <a:ext cx="3825680" cy="240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00" b="0" i="0">
                <a:latin typeface="+mj-lt"/>
                <a:ea typeface="+mj-ea"/>
                <a:cs typeface="+mj-cs"/>
              </a:defRPr>
            </a:lvl1pPr>
            <a:lvl2pPr marL="742950" lvl="1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00"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Trot gait</a:t>
            </a:r>
          </a:p>
          <a:p>
            <a:pPr lvl="1"/>
            <a:r>
              <a:rPr lang="en-US" dirty="0"/>
              <a:t>Two diagonally opposite legs are raised and moved forward at a time</a:t>
            </a:r>
          </a:p>
          <a:p>
            <a:pPr lvl="1"/>
            <a:r>
              <a:rPr lang="en-US" dirty="0"/>
              <a:t>Stability maintained by keeping center of mass close to the center of the body</a:t>
            </a:r>
          </a:p>
          <a:p>
            <a:pPr lvl="1"/>
            <a:r>
              <a:rPr lang="en-US" dirty="0"/>
              <a:t>Produces less stable and less efficient, but faster gait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3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2D8B2-F0F8-44E3-A153-CF9F239C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Servo Position Control Methods	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F8686C-59A0-4B5F-A092-54BC86F82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31691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223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0F94-1A1A-44E1-8674-5F8EA8D8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Creep Gait Timing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75C7B-DF44-4C75-9D1D-991CAA823096}"/>
              </a:ext>
            </a:extLst>
          </p:cNvPr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Creep gait works with 4-beat timing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Source: oscarliang.com</a:t>
            </a:r>
          </a:p>
        </p:txBody>
      </p:sp>
      <p:sp>
        <p:nvSpPr>
          <p:cNvPr id="71" name="Freeform 31">
            <a:extLst>
              <a:ext uri="{FF2B5EF4-FFF2-40B4-BE49-F238E27FC236}">
                <a16:creationId xmlns:a16="http://schemas.microsoft.com/office/drawing/2014/main" id="{1F7E4252-2F8C-4EA5-8B25-80F4D86EE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AE682A4-5C0C-437A-88CB-93903D449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BCB0AB8E-3445-441A-B43E-CED27841E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6" name="Picture 2" descr="Robot Gait Leg Cycle for Quadruped robot">
            <a:extLst>
              <a:ext uri="{FF2B5EF4-FFF2-40B4-BE49-F238E27FC236}">
                <a16:creationId xmlns:a16="http://schemas.microsoft.com/office/drawing/2014/main" id="{1E3232CF-6980-4155-80B5-8E25558213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031" y="303003"/>
            <a:ext cx="5094038" cy="68132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0202AA6-BAFE-417F-904D-4F7027D36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794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958CE-73E9-436C-86D2-3342DD56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</a:rPr>
              <a:t>Code Overview	</a:t>
            </a:r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07088D-4970-42C8-BB8B-1FA26D904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21421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7451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6165-516B-44A3-A850-A18EC26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410F-E43F-4239-B2CF-2806010F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Each type of movement required a separate function to define the sequence of leg movement </a:t>
            </a:r>
          </a:p>
          <a:p>
            <a:r>
              <a:rPr lang="en-US" dirty="0"/>
              <a:t>Defining a new sequence and calibrating servo angles was time consuming and limited the number of movement types that could be programmed by the project deadline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E08A4-1FDC-4251-9E8D-8A2E58D86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3" r="7784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57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2A7F-3CF7-4DE5-8FDA-BF2FA55A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3400"/>
              <a:t>Design Consideration	</a:t>
            </a: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A89F1728-E5A8-4BD0-B9CA-EEF2932EF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B9D57DE-38E5-4D79-A639-6C94A39EF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0C18FE5-FC12-4EB1-8FE4-487733A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169092A-AB26-44D5-B7AB-FCEF25A5A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6B21-4C35-4CBB-A03B-B28F3E60D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The mechanical structure of robot body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leg architecture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max sizes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actuators and drive mechanisms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Cost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955CD-0963-4D4F-8822-C2DA1C28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2" y="3562395"/>
            <a:ext cx="420778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87126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0EFB-6755-40C2-8CB8-773365C1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The mechanical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0F4A-E720-4FEF-9B56-CAB938DB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Walking Robots with multiple legs can be designed in many ways. The design for our project is the most simplest kind.</a:t>
            </a:r>
          </a:p>
          <a:p>
            <a:pPr>
              <a:lnSpc>
                <a:spcPct val="90000"/>
              </a:lnSpc>
            </a:pPr>
            <a:r>
              <a:rPr lang="en-US" sz="1900"/>
              <a:t>Each legs are placed 90 degrees apart. This provides maximum distant apart from the other.</a:t>
            </a:r>
          </a:p>
          <a:p>
            <a:pPr>
              <a:lnSpc>
                <a:spcPct val="90000"/>
              </a:lnSpc>
            </a:pPr>
            <a:r>
              <a:rPr lang="en-US" sz="1900"/>
              <a:t>Placing each leg farther apart makes the design easier to work with.</a:t>
            </a:r>
          </a:p>
          <a:p>
            <a:pPr>
              <a:lnSpc>
                <a:spcPct val="90000"/>
              </a:lnSpc>
            </a:pPr>
            <a:r>
              <a:rPr lang="en-US" sz="1900"/>
              <a:t>However, this is a trade-off solution between simpler design and compact design.</a:t>
            </a:r>
          </a:p>
          <a:p>
            <a:pPr>
              <a:lnSpc>
                <a:spcPct val="90000"/>
              </a:lnSpc>
            </a:pPr>
            <a:endParaRPr lang="en-US" sz="1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24256-776A-4BEA-9146-2BBFB45F9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89" r="21747" b="-2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0E6989-F19A-4980-B0DA-9747E62E47A0}"/>
              </a:ext>
            </a:extLst>
          </p:cNvPr>
          <p:cNvSpPr txBox="1"/>
          <p:nvPr/>
        </p:nvSpPr>
        <p:spPr>
          <a:xfrm>
            <a:off x="6091916" y="594062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Solidworks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43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1065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Times New Roman</vt:lpstr>
      <vt:lpstr>Wingdings 3</vt:lpstr>
      <vt:lpstr>Ion</vt:lpstr>
      <vt:lpstr>Robot Quadruped</vt:lpstr>
      <vt:lpstr>Goal</vt:lpstr>
      <vt:lpstr>Gait Options</vt:lpstr>
      <vt:lpstr>Servo Position Control Methods </vt:lpstr>
      <vt:lpstr>Creep Gait Timing Diagram</vt:lpstr>
      <vt:lpstr>Code Overview </vt:lpstr>
      <vt:lpstr>Challenges</vt:lpstr>
      <vt:lpstr>Design Consideration </vt:lpstr>
      <vt:lpstr>The mechanical structure</vt:lpstr>
      <vt:lpstr>Leg architecture</vt:lpstr>
      <vt:lpstr>Robot body material </vt:lpstr>
      <vt:lpstr>3D printed parts </vt:lpstr>
      <vt:lpstr>Electronics</vt:lpstr>
      <vt:lpstr>Servos specs:</vt:lpstr>
      <vt:lpstr>How to operate 12 servos at the same time? </vt:lpstr>
      <vt:lpstr>Servo Control Module</vt:lpstr>
      <vt:lpstr>Cost analysis </vt:lpstr>
      <vt:lpstr>Final Verdict  and our learning 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Quadruped</dc:title>
  <dc:creator>Yash Gujarati</dc:creator>
  <cp:lastModifiedBy>Yash Gujarati</cp:lastModifiedBy>
  <cp:revision>1</cp:revision>
  <dcterms:created xsi:type="dcterms:W3CDTF">2019-05-07T03:01:25Z</dcterms:created>
  <dcterms:modified xsi:type="dcterms:W3CDTF">2019-05-07T03:03:00Z</dcterms:modified>
</cp:coreProperties>
</file>