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9"/>
  </p:handoutMasterIdLst>
  <p:sldIdLst>
    <p:sldId id="256" r:id="rId2"/>
    <p:sldId id="258" r:id="rId3"/>
    <p:sldId id="323" r:id="rId4"/>
    <p:sldId id="324" r:id="rId5"/>
    <p:sldId id="322" r:id="rId6"/>
    <p:sldId id="325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33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/>
          <a:lstStyle/>
          <a:p>
            <a:r>
              <a:rPr lang="en-US" sz="2400" b="1" dirty="0" err="1" smtClean="0"/>
              <a:t>Laço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Repetição</a:t>
            </a:r>
            <a:r>
              <a:rPr lang="en-US" sz="2400" b="1" dirty="0" smtClean="0"/>
              <a:t> com </a:t>
            </a:r>
            <a:r>
              <a:rPr lang="en-US" sz="2400" b="1" dirty="0" err="1" smtClean="0"/>
              <a:t>Teste</a:t>
            </a:r>
            <a:r>
              <a:rPr lang="en-US" sz="2400" b="1" dirty="0" smtClean="0"/>
              <a:t> </a:t>
            </a:r>
            <a:r>
              <a:rPr lang="en-US" sz="2400" b="1" dirty="0"/>
              <a:t>no </a:t>
            </a:r>
            <a:r>
              <a:rPr lang="en-US" sz="2400" b="1" dirty="0" smtClean="0"/>
              <a:t>Final</a:t>
            </a:r>
          </a:p>
          <a:p>
            <a:pPr algn="l"/>
            <a:r>
              <a:rPr lang="en-US" sz="2400" b="1" dirty="0" smtClean="0"/>
              <a:t>                         do {     </a:t>
            </a:r>
          </a:p>
          <a:p>
            <a:pPr algn="l"/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       }while(</a:t>
            </a:r>
            <a:r>
              <a:rPr lang="en-US" sz="2400" b="1" dirty="0" err="1" smtClean="0"/>
              <a:t>cond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verd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7970838" cy="5105400"/>
          </a:xfrm>
        </p:spPr>
        <p:txBody>
          <a:bodyPr/>
          <a:lstStyle/>
          <a:p>
            <a:r>
              <a:rPr lang="pt-BR" dirty="0" smtClean="0"/>
              <a:t>O objetivo das estruturas de repetição é executar uma instrução (ou conjunto de instruções) repetidas vezes, enquanto (ou até que) uma dada condição seja satisfeita. 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38200" y="4025900"/>
            <a:ext cx="2111375" cy="792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9970" y="1098642"/>
            <a:ext cx="6495982" cy="5015555"/>
          </a:xfrm>
        </p:spPr>
        <p:txBody>
          <a:bodyPr/>
          <a:lstStyle/>
          <a:p>
            <a:pPr>
              <a:buNone/>
            </a:pPr>
            <a:r>
              <a:rPr lang="pt-BR" sz="1600" dirty="0" err="1"/>
              <a:t>i</a:t>
            </a:r>
            <a:r>
              <a:rPr lang="pt-BR" sz="1600" dirty="0" err="1" smtClean="0"/>
              <a:t>nt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 ) {</a:t>
            </a:r>
          </a:p>
          <a:p>
            <a:pPr>
              <a:buNone/>
            </a:pPr>
            <a:r>
              <a:rPr lang="pt-BR" sz="1600" dirty="0" smtClean="0"/>
              <a:t> 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: AN, AA, IDA, ID2050;</a:t>
            </a:r>
          </a:p>
          <a:p>
            <a:pPr>
              <a:buNone/>
            </a:pPr>
            <a:r>
              <a:rPr lang="pt-BR" sz="1600" dirty="0" smtClean="0"/>
              <a:t> 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: </a:t>
            </a:r>
            <a:r>
              <a:rPr lang="pt-BR" sz="1600" dirty="0" err="1" smtClean="0"/>
              <a:t>Resp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       AA</a:t>
            </a:r>
            <a:r>
              <a:rPr lang="pt-BR" sz="1600" smtClean="0"/>
              <a:t>←</a:t>
            </a:r>
            <a:r>
              <a:rPr lang="pt-BR" sz="1600" smtClean="0"/>
              <a:t>2019;</a:t>
            </a:r>
            <a:endParaRPr lang="pt-BR" sz="1600" dirty="0" smtClean="0"/>
          </a:p>
          <a:p>
            <a:pPr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       do {</a:t>
            </a:r>
          </a:p>
          <a:p>
            <a:pPr>
              <a:buNone/>
            </a:pPr>
            <a:r>
              <a:rPr lang="pt-BR" sz="1600" dirty="0" smtClean="0"/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(“Digite o ano em que você nasceu 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scanf</a:t>
            </a:r>
            <a:r>
              <a:rPr lang="pt-BR" sz="1600" dirty="0">
                <a:solidFill>
                  <a:srgbClr val="FF0000"/>
                </a:solidFill>
              </a:rPr>
              <a:t>(“%</a:t>
            </a:r>
            <a:r>
              <a:rPr lang="pt-BR" sz="1600" dirty="0" err="1">
                <a:solidFill>
                  <a:srgbClr val="FF0000"/>
                </a:solidFill>
              </a:rPr>
              <a:t>d”,&amp;AN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IDA←AA-AN;</a:t>
            </a:r>
            <a:endParaRPr lang="pt-B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ID2050←2050-AN;</a:t>
            </a:r>
            <a:endParaRPr lang="pt-B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(“Sua idade em 2050 será %d\n”, ID2050);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(“Deseja calcular  novamente? 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	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(“1 – para Sim ou 2 – para Não”);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scanf</a:t>
            </a:r>
            <a:r>
              <a:rPr lang="pt-BR" sz="1600" dirty="0">
                <a:solidFill>
                  <a:srgbClr val="FF0000"/>
                </a:solidFill>
              </a:rPr>
              <a:t>(“%d”,&amp;</a:t>
            </a:r>
            <a:r>
              <a:rPr lang="pt-BR" sz="1600" dirty="0" err="1">
                <a:solidFill>
                  <a:srgbClr val="FF0000"/>
                </a:solidFill>
              </a:rPr>
              <a:t>Resp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} </a:t>
            </a:r>
            <a:r>
              <a:rPr lang="pt-BR" sz="1600" b="1" dirty="0" err="1">
                <a:solidFill>
                  <a:srgbClr val="FF0000"/>
                </a:solidFill>
              </a:rPr>
              <a:t>while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</a:rPr>
              <a:t>(</a:t>
            </a:r>
            <a:r>
              <a:rPr lang="pt-BR" sz="1600" b="1" dirty="0" err="1" smtClean="0">
                <a:solidFill>
                  <a:srgbClr val="FF0000"/>
                </a:solidFill>
              </a:rPr>
              <a:t>Resp</a:t>
            </a:r>
            <a:r>
              <a:rPr lang="pt-BR" sz="1600" b="1" dirty="0" smtClean="0">
                <a:solidFill>
                  <a:srgbClr val="FF0000"/>
                </a:solidFill>
              </a:rPr>
              <a:t> = =1);</a:t>
            </a:r>
          </a:p>
          <a:p>
            <a:pPr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system</a:t>
            </a:r>
            <a:r>
              <a:rPr lang="pt-BR" sz="1600" dirty="0"/>
              <a:t>(“PAUSE”);</a:t>
            </a:r>
          </a:p>
          <a:p>
            <a:pPr>
              <a:buNone/>
            </a:pPr>
            <a:r>
              <a:rPr lang="pt-BR" sz="1600" dirty="0"/>
              <a:t>      </a:t>
            </a:r>
            <a:r>
              <a:rPr lang="pt-BR" sz="1600" dirty="0" err="1"/>
              <a:t>return</a:t>
            </a:r>
            <a:r>
              <a:rPr lang="pt-BR" sz="1600" dirty="0"/>
              <a:t>(0);</a:t>
            </a:r>
          </a:p>
          <a:p>
            <a:pPr>
              <a:buNone/>
            </a:pPr>
            <a:r>
              <a:rPr lang="pt-BR" sz="1600" dirty="0"/>
              <a:t>}</a:t>
            </a:r>
            <a:endParaRPr lang="pt-BR" sz="1200" dirty="0" smtClean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93635" y="3361411"/>
            <a:ext cx="3262476" cy="919579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3541635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do{ 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} </a:t>
            </a:r>
            <a:r>
              <a:rPr lang="pt-BR" sz="1800" dirty="0" err="1" smtClean="0"/>
              <a:t>while</a:t>
            </a:r>
            <a:r>
              <a:rPr lang="pt-BR" sz="1800" dirty="0" smtClean="0"/>
              <a:t> (</a:t>
            </a:r>
            <a:r>
              <a:rPr lang="pt-BR" sz="1800" b="1" dirty="0" smtClean="0">
                <a:solidFill>
                  <a:srgbClr val="FF0000"/>
                </a:solidFill>
              </a:rPr>
              <a:t>Teste Condicional For Verdadeiro</a:t>
            </a:r>
            <a:r>
              <a:rPr lang="pt-BR" sz="1800" dirty="0" smtClean="0"/>
              <a:t>);</a:t>
            </a:r>
          </a:p>
        </p:txBody>
      </p:sp>
      <p:sp>
        <p:nvSpPr>
          <p:cNvPr id="5" name="Chave esquerda 4"/>
          <p:cNvSpPr/>
          <p:nvPr/>
        </p:nvSpPr>
        <p:spPr bwMode="auto">
          <a:xfrm>
            <a:off x="641448" y="4189862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183647" y="696031"/>
            <a:ext cx="8052177" cy="5022379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lang="pt-BR" sz="1600" dirty="0" smtClean="0"/>
              <a:t>do ... </a:t>
            </a:r>
            <a:r>
              <a:rPr lang="pt-BR" sz="1600" dirty="0" err="1" smtClean="0"/>
              <a:t>while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enquanto</a:t>
            </a:r>
            <a:r>
              <a:rPr lang="pt-BR" sz="1600" dirty="0" smtClean="0"/>
              <a:t> </a:t>
            </a:r>
            <a:r>
              <a:rPr lang="pt-BR" sz="1600" b="0" dirty="0" smtClean="0"/>
              <a:t>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for verdadeira.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 smtClean="0"/>
              <a:t>do tipo real,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do tipo caractere ou do tipo lógico.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obrigatoriamente,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 smtClean="0"/>
              <a:t>er</a:t>
            </a:r>
            <a:r>
              <a:rPr lang="pt-BR" sz="1600" b="0" dirty="0" smtClean="0"/>
              <a:t> finalizado com o </a:t>
            </a:r>
            <a:r>
              <a:rPr lang="pt-BR" sz="1600" dirty="0" smtClean="0"/>
              <a:t>Teste Condicional</a:t>
            </a:r>
            <a:r>
              <a:rPr lang="pt-BR" sz="1600" b="0" dirty="0" smtClean="0"/>
              <a:t>,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</a:t>
            </a:r>
            <a:r>
              <a:rPr lang="pt-BR" sz="1600" b="0" dirty="0" smtClean="0"/>
              <a:t>ecessariamente deverá recalcular a expressão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ou ler a variável  responsável pelo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teste condicional dentro do bloco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que calcule o salário líquido  de 10 funcionários sabendo que: A cada um dependente, este recebe R$300,00 de bônus; O valor do seu salário bruto é: Valor Hora * Horas Trabalhadas no Mês; A aplicação irá coletar o número de Dependentes, Valor Hora, Hora Trabalhada e apresentará o Valor Bruto e Valor Liquido.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para calcular a área de 8 triângulos, apresente cada resultado.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um algoritmo que receba o ano de nascimento de 15 pessoas. Calcule e mostre se atingiu a maioridade ou não.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Elabore um algoritmo que leia 10 medidas diferentes em centímetros e apresente quantos metros, decímetros e milímetros há nesta medida.</a:t>
            </a:r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Crie um algoritmo que receba dados de 5 pescadores e calcule a multa paga por cada um que ultrapassar a quantidade de quilos estabelecida por lei. A saber: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A quantidade de peixe por pessoa é 50 kg.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A multa por quilo excedente é R$4,00.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Escrever um programa para apresentar o nome do lanche do </a:t>
            </a:r>
            <a:r>
              <a:rPr lang="pt-BR" sz="2000" dirty="0" err="1" smtClean="0"/>
              <a:t>MacDonalds</a:t>
            </a:r>
            <a:r>
              <a:rPr lang="pt-BR" sz="2000" dirty="0" smtClean="0"/>
              <a:t> conforme o nº da opção digitada pelo cliente (usuário):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BigMac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2. Quarteirão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MacChicken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4. Cheddar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MacMelt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MacMax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2236</TotalTime>
  <Words>478</Words>
  <Application>Microsoft Office PowerPoint</Application>
  <PresentationFormat>Apresentação na tela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Teste no Final</vt:lpstr>
      <vt:lpstr>Repetição com Teste no Final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147</cp:revision>
  <dcterms:created xsi:type="dcterms:W3CDTF">2001-11-05T11:45:10Z</dcterms:created>
  <dcterms:modified xsi:type="dcterms:W3CDTF">2019-06-04T22:47:18Z</dcterms:modified>
</cp:coreProperties>
</file>