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7"/>
    <p:restoredTop sz="92838"/>
  </p:normalViewPr>
  <p:slideViewPr>
    <p:cSldViewPr snapToGrid="0" snapToObjects="1">
      <p:cViewPr varScale="1">
        <p:scale>
          <a:sx n="68" d="100"/>
          <a:sy n="68" d="100"/>
        </p:scale>
        <p:origin x="-79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C7C31D6-79D2-BE40-BEB9-6373B6E9351C}" type="datetimeFigureOut">
              <a:rPr lang="pt-BR" smtClean="0"/>
              <a:pPr/>
              <a:t>20/03/2020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23C4499-4466-AF4F-9443-7275D05B5650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xmlns="" val="865065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31D6-79D2-BE40-BEB9-6373B6E9351C}" type="datetimeFigureOut">
              <a:rPr lang="pt-BR" smtClean="0"/>
              <a:pPr/>
              <a:t>20/03/2020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4499-4466-AF4F-9443-7275D05B565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222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31D6-79D2-BE40-BEB9-6373B6E9351C}" type="datetimeFigureOut">
              <a:rPr lang="pt-BR" smtClean="0"/>
              <a:pPr/>
              <a:t>20/03/2020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4499-4466-AF4F-9443-7275D05B565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9017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31D6-79D2-BE40-BEB9-6373B6E9351C}" type="datetimeFigureOut">
              <a:rPr lang="pt-BR" smtClean="0"/>
              <a:pPr/>
              <a:t>20/03/2020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4499-4466-AF4F-9443-7275D05B565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8506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7C31D6-79D2-BE40-BEB9-6373B6E9351C}" type="datetimeFigureOut">
              <a:rPr lang="pt-BR" smtClean="0"/>
              <a:pPr/>
              <a:t>20/03/2020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3C4499-4466-AF4F-9443-7275D05B565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1210833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31D6-79D2-BE40-BEB9-6373B6E9351C}" type="datetimeFigureOut">
              <a:rPr lang="pt-BR" smtClean="0"/>
              <a:pPr/>
              <a:t>20/03/2020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4499-4466-AF4F-9443-7275D05B565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1922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31D6-79D2-BE40-BEB9-6373B6E9351C}" type="datetimeFigureOut">
              <a:rPr lang="pt-BR" smtClean="0"/>
              <a:pPr/>
              <a:t>20/03/2020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4499-4466-AF4F-9443-7275D05B565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911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31D6-79D2-BE40-BEB9-6373B6E9351C}" type="datetimeFigureOut">
              <a:rPr lang="pt-BR" smtClean="0"/>
              <a:pPr/>
              <a:t>20/03/2020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4499-4466-AF4F-9443-7275D05B565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3341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31D6-79D2-BE40-BEB9-6373B6E9351C}" type="datetimeFigureOut">
              <a:rPr lang="pt-BR" smtClean="0"/>
              <a:pPr/>
              <a:t>20/03/2020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4499-4466-AF4F-9443-7275D05B565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6542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7C31D6-79D2-BE40-BEB9-6373B6E9351C}" type="datetimeFigureOut">
              <a:rPr lang="pt-BR" smtClean="0"/>
              <a:pPr/>
              <a:t>20/03/2020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3C4499-4466-AF4F-9443-7275D05B565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51888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7C31D6-79D2-BE40-BEB9-6373B6E9351C}" type="datetimeFigureOut">
              <a:rPr lang="pt-BR" smtClean="0"/>
              <a:pPr/>
              <a:t>20/03/2020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3C4499-4466-AF4F-9443-7275D05B565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019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Clique para editar os estilos de texto mestres</a:t>
            </a:r>
          </a:p>
          <a:p>
            <a:pPr lvl="1"/>
            <a:r>
              <a:rPr lang="en-US"/>
              <a:t>Segundo nível</a:t>
            </a:r>
          </a:p>
          <a:p>
            <a:pPr lvl="2"/>
            <a:r>
              <a:rPr lang="en-US"/>
              <a:t>Terceiro nível</a:t>
            </a:r>
          </a:p>
          <a:p>
            <a:pPr lvl="3"/>
            <a:r>
              <a:rPr lang="en-US"/>
              <a:t>Quarto nível</a:t>
            </a:r>
          </a:p>
          <a:p>
            <a:pPr lvl="4"/>
            <a:r>
              <a:rPr lang="en-US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C7C31D6-79D2-BE40-BEB9-6373B6E9351C}" type="datetimeFigureOut">
              <a:rPr lang="pt-BR" smtClean="0"/>
              <a:pPr/>
              <a:t>20/03/2020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23C4499-4466-AF4F-9443-7275D05B565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03629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Fun</a:t>
            </a:r>
            <a:r>
              <a:rPr lang="en-US" dirty="0" err="1"/>
              <a:t>ções</a:t>
            </a:r>
            <a:r>
              <a:rPr lang="en-US" dirty="0"/>
              <a:t> e </a:t>
            </a:r>
            <a:r>
              <a:rPr lang="en-US" dirty="0" err="1"/>
              <a:t>procedimentos</a:t>
            </a:r>
            <a:r>
              <a:rPr lang="pt-BR" dirty="0"/>
              <a:t>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MSC </a:t>
            </a:r>
            <a:r>
              <a:rPr lang="pt-BR" dirty="0" smtClean="0"/>
              <a:t>Ronei Nunes Ribeiro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23952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Introdu</a:t>
            </a:r>
            <a:r>
              <a:rPr lang="en-US" dirty="0" err="1"/>
              <a:t>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A utilização de procedimentos e funções, proporciona uma diminui</a:t>
            </a:r>
            <a:r>
              <a:rPr lang="en-US" sz="2800" dirty="0" err="1"/>
              <a:t>ção</a:t>
            </a:r>
            <a:r>
              <a:rPr lang="en-US" sz="2800" dirty="0"/>
              <a:t> e </a:t>
            </a:r>
            <a:r>
              <a:rPr lang="en-US" sz="2800" dirty="0" err="1"/>
              <a:t>ações</a:t>
            </a:r>
            <a:r>
              <a:rPr lang="en-US" sz="2800" dirty="0"/>
              <a:t> </a:t>
            </a:r>
            <a:r>
              <a:rPr lang="en-US" sz="2800" dirty="0" err="1"/>
              <a:t>que</a:t>
            </a:r>
            <a:r>
              <a:rPr lang="en-US" sz="2800" dirty="0"/>
              <a:t> </a:t>
            </a:r>
            <a:r>
              <a:rPr lang="en-US" sz="2800" dirty="0" err="1"/>
              <a:t>geramente</a:t>
            </a:r>
            <a:r>
              <a:rPr lang="en-US" sz="2800" dirty="0"/>
              <a:t> </a:t>
            </a:r>
            <a:r>
              <a:rPr lang="en-US" sz="2800" dirty="0" err="1"/>
              <a:t>são</a:t>
            </a:r>
            <a:r>
              <a:rPr lang="en-US" sz="2800" dirty="0"/>
              <a:t> </a:t>
            </a:r>
            <a:r>
              <a:rPr lang="en-US" sz="2800" dirty="0" err="1"/>
              <a:t>muito</a:t>
            </a:r>
            <a:r>
              <a:rPr lang="en-US" sz="2800" dirty="0"/>
              <a:t> </a:t>
            </a:r>
            <a:r>
              <a:rPr lang="en-US" sz="2800" dirty="0" err="1"/>
              <a:t>utilizadas</a:t>
            </a:r>
            <a:r>
              <a:rPr lang="en-US" sz="2800" dirty="0"/>
              <a:t>. </a:t>
            </a:r>
            <a:r>
              <a:rPr lang="en-US" sz="2800" dirty="0" err="1"/>
              <a:t>Diminuindo</a:t>
            </a:r>
            <a:r>
              <a:rPr lang="en-US" sz="2800" dirty="0"/>
              <a:t> o </a:t>
            </a:r>
            <a:r>
              <a:rPr lang="en-US" sz="2800" dirty="0" err="1"/>
              <a:t>código</a:t>
            </a:r>
            <a:r>
              <a:rPr lang="en-US" sz="2800" dirty="0"/>
              <a:t> </a:t>
            </a:r>
            <a:r>
              <a:rPr lang="en-US" sz="2800" dirty="0" err="1"/>
              <a:t>diminuindo</a:t>
            </a:r>
            <a:r>
              <a:rPr lang="en-US" sz="2800" dirty="0"/>
              <a:t> as </a:t>
            </a:r>
            <a:r>
              <a:rPr lang="en-US" sz="2800" dirty="0" err="1"/>
              <a:t>ações</a:t>
            </a:r>
            <a:r>
              <a:rPr lang="en-US" sz="2800" dirty="0"/>
              <a:t>.</a:t>
            </a:r>
          </a:p>
          <a:p>
            <a:pPr marL="0" indent="0" algn="just">
              <a:buNone/>
            </a:pPr>
            <a:r>
              <a:rPr lang="pt-BR" sz="2800" dirty="0"/>
              <a:t> </a:t>
            </a:r>
          </a:p>
          <a:p>
            <a:pPr algn="just"/>
            <a:endParaRPr lang="pt-BR" sz="2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071" y="3738663"/>
            <a:ext cx="1799617" cy="179961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445" y="3988340"/>
            <a:ext cx="2968017" cy="222601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760" y="3523592"/>
            <a:ext cx="2457316" cy="269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718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e </a:t>
            </a:r>
            <a:r>
              <a:rPr lang="pt-BR" dirty="0" err="1"/>
              <a:t>fun</a:t>
            </a:r>
            <a:r>
              <a:rPr lang="en-US" dirty="0" err="1"/>
              <a:t>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Procedimentos </a:t>
            </a:r>
            <a:r>
              <a:rPr lang="pt-BR" sz="2800" dirty="0"/>
              <a:t>– são estruturas que agrupam um conjunto  de comandos, que são executados quando o procedimentos é chamando</a:t>
            </a:r>
          </a:p>
          <a:p>
            <a:r>
              <a:rPr lang="pt-BR" sz="2800" b="1" dirty="0"/>
              <a:t>Funções </a:t>
            </a:r>
            <a:r>
              <a:rPr lang="pt-BR" sz="2800" dirty="0"/>
              <a:t>– são procedimentos que retornam um valor ao seu </a:t>
            </a:r>
            <a:r>
              <a:rPr lang="pt-BR" sz="2800" dirty="0" err="1"/>
              <a:t>t</a:t>
            </a:r>
            <a:r>
              <a:rPr lang="en-US" sz="2800" dirty="0" err="1"/>
              <a:t>érmino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A </a:t>
            </a:r>
            <a:r>
              <a:rPr lang="en-US" sz="2800" dirty="0" err="1"/>
              <a:t>linguagem</a:t>
            </a:r>
            <a:r>
              <a:rPr lang="en-US" sz="2800" dirty="0"/>
              <a:t> C </a:t>
            </a:r>
            <a:r>
              <a:rPr lang="en-US" sz="2800" dirty="0" err="1"/>
              <a:t>não</a:t>
            </a:r>
            <a:r>
              <a:rPr lang="en-US" sz="2800" dirty="0"/>
              <a:t> </a:t>
            </a:r>
            <a:r>
              <a:rPr lang="en-US" sz="2800" dirty="0" err="1"/>
              <a:t>faz</a:t>
            </a:r>
            <a:r>
              <a:rPr lang="en-US" sz="2800" dirty="0"/>
              <a:t> </a:t>
            </a:r>
            <a:r>
              <a:rPr lang="en-US" sz="2800" dirty="0" err="1"/>
              <a:t>distinção</a:t>
            </a:r>
            <a:r>
              <a:rPr lang="en-US" sz="2800" dirty="0"/>
              <a:t>.</a:t>
            </a:r>
          </a:p>
          <a:p>
            <a:pPr lvl="1"/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97979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</a:t>
            </a:r>
            <a:r>
              <a:rPr lang="pt-BR" dirty="0" err="1"/>
              <a:t>caracter</a:t>
            </a:r>
            <a:r>
              <a:rPr lang="en-US" dirty="0" err="1"/>
              <a:t>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67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Tipo </a:t>
            </a:r>
            <a:r>
              <a:rPr lang="pt-BR" dirty="0" err="1"/>
              <a:t>nomedoprocedimento</a:t>
            </a:r>
            <a:r>
              <a:rPr lang="pt-BR" dirty="0"/>
              <a:t>(argumentos){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Instru</a:t>
            </a:r>
            <a:r>
              <a:rPr lang="en-US" dirty="0" err="1"/>
              <a:t>ções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imprimevalor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a){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(”O valor: %d”, a 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i="1" dirty="0"/>
              <a:t>O PROCEDIMENTOS N</a:t>
            </a:r>
            <a:r>
              <a:rPr lang="en-US" i="1" dirty="0"/>
              <a:t>ÃO </a:t>
            </a:r>
            <a:r>
              <a:rPr lang="en-US" i="1" dirty="0" err="1"/>
              <a:t>É</a:t>
            </a:r>
            <a:r>
              <a:rPr lang="en-US" i="1" dirty="0"/>
              <a:t> OBRIGADO A RETORNAR NENHUM TIPO DE VALOR, POR ISSO FOI INICIALIZADA COM </a:t>
            </a:r>
            <a:r>
              <a:rPr lang="en-US" i="1" u="sng" dirty="0"/>
              <a:t>VOID.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xmlns="" val="171375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Fun</a:t>
            </a:r>
            <a:r>
              <a:rPr lang="en-US" dirty="0" err="1"/>
              <a:t>ções</a:t>
            </a:r>
            <a:r>
              <a:rPr lang="pt-BR" dirty="0"/>
              <a:t> </a:t>
            </a:r>
            <a:r>
              <a:rPr lang="pt-BR" dirty="0" err="1"/>
              <a:t>caracter</a:t>
            </a:r>
            <a:r>
              <a:rPr lang="en-US" dirty="0" err="1"/>
              <a:t>ísticas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25685" y="1819071"/>
            <a:ext cx="9601200" cy="43677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Tipo </a:t>
            </a:r>
            <a:r>
              <a:rPr lang="pt-BR" dirty="0" err="1"/>
              <a:t>nomedoprocedimento</a:t>
            </a:r>
            <a:r>
              <a:rPr lang="pt-BR" dirty="0"/>
              <a:t>(argumentos){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Instru</a:t>
            </a:r>
            <a:r>
              <a:rPr lang="en-US" dirty="0" err="1"/>
              <a:t>ções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return….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Exemplo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somavalores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b){</a:t>
            </a:r>
          </a:p>
          <a:p>
            <a:pPr marL="0" indent="0">
              <a:buNone/>
            </a:pPr>
            <a:r>
              <a:rPr lang="en-US" dirty="0"/>
              <a:t>    return a + b;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i="1" dirty="0"/>
              <a:t>AS FUN</a:t>
            </a:r>
            <a:r>
              <a:rPr lang="en-US" i="1" dirty="0"/>
              <a:t>ÇÕES SÃO OBRIGADAS A RETORNAR UM VALOR DE UM TIPO, POR ISSO FOI INICIALIZADA COM </a:t>
            </a:r>
            <a:r>
              <a:rPr lang="en-US" i="1" u="sng" dirty="0"/>
              <a:t>INT, TERÁ QUE RETORNAR UM VALOR INT.</a:t>
            </a:r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xmlns="" val="183013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O PROCEDIMENTO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imprimevalor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a){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(”O valor: %d”, a );</a:t>
            </a:r>
          </a:p>
          <a:p>
            <a:pPr marL="0" indent="0">
              <a:buNone/>
            </a:pPr>
            <a:r>
              <a:rPr lang="pt-BR"/>
              <a:t>}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main</a:t>
            </a:r>
            <a:r>
              <a:rPr lang="pt-BR" dirty="0"/>
              <a:t>(){</a:t>
            </a:r>
          </a:p>
          <a:p>
            <a:pPr marL="0" indent="0">
              <a:buNone/>
            </a:pPr>
            <a:r>
              <a:rPr lang="pt-BR" dirty="0"/>
              <a:t>      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x</a:t>
            </a:r>
            <a:r>
              <a:rPr lang="pt-BR" dirty="0"/>
              <a:t> = 10;</a:t>
            </a:r>
          </a:p>
          <a:p>
            <a:pPr marL="0" indent="0">
              <a:buNone/>
            </a:pPr>
            <a:r>
              <a:rPr lang="pt-BR" dirty="0"/>
              <a:t>       </a:t>
            </a:r>
            <a:r>
              <a:rPr lang="pt-BR" dirty="0" err="1"/>
              <a:t>i</a:t>
            </a:r>
            <a:r>
              <a:rPr lang="en-US" dirty="0" err="1"/>
              <a:t>mprimevalor</a:t>
            </a:r>
            <a:r>
              <a:rPr lang="en-US" dirty="0"/>
              <a:t>(x);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Para a </a:t>
            </a:r>
            <a:r>
              <a:rPr lang="en-US" dirty="0" err="1"/>
              <a:t>execução</a:t>
            </a:r>
            <a:r>
              <a:rPr lang="en-US" dirty="0"/>
              <a:t> do </a:t>
            </a:r>
            <a:r>
              <a:rPr lang="en-US" dirty="0" err="1"/>
              <a:t>procedimento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de nada </a:t>
            </a:r>
            <a:r>
              <a:rPr lang="en-US" dirty="0" err="1"/>
              <a:t>além</a:t>
            </a:r>
            <a:r>
              <a:rPr lang="en-US" dirty="0"/>
              <a:t> do </a:t>
            </a:r>
            <a:r>
              <a:rPr lang="en-US" dirty="0" err="1"/>
              <a:t>parâmentro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82494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A FUN</a:t>
            </a:r>
            <a:r>
              <a:rPr lang="en-US" dirty="0"/>
              <a:t>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620981"/>
            <a:ext cx="9947564" cy="476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somavalores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b){</a:t>
            </a:r>
          </a:p>
          <a:p>
            <a:pPr marL="0" indent="0">
              <a:buNone/>
            </a:pPr>
            <a:r>
              <a:rPr lang="en-US" dirty="0"/>
              <a:t>    return a + b;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 err="1"/>
              <a:t>main</a:t>
            </a:r>
            <a:r>
              <a:rPr lang="pt-BR" dirty="0"/>
              <a:t>(){</a:t>
            </a:r>
          </a:p>
          <a:p>
            <a:pPr marL="0" indent="0">
              <a:buNone/>
            </a:pPr>
            <a:r>
              <a:rPr lang="pt-BR" dirty="0"/>
              <a:t>      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x</a:t>
            </a:r>
            <a:r>
              <a:rPr lang="pt-BR" dirty="0"/>
              <a:t> = 10, </a:t>
            </a:r>
            <a:r>
              <a:rPr lang="pt-BR" dirty="0" err="1"/>
              <a:t>z</a:t>
            </a:r>
            <a:r>
              <a:rPr lang="pt-BR" dirty="0"/>
              <a:t> = 20, </a:t>
            </a:r>
            <a:r>
              <a:rPr lang="pt-BR" dirty="0" err="1"/>
              <a:t>w</a:t>
            </a:r>
            <a:r>
              <a:rPr lang="pt-BR" dirty="0"/>
              <a:t>=0;</a:t>
            </a:r>
          </a:p>
          <a:p>
            <a:pPr marL="0" indent="0">
              <a:buNone/>
            </a:pPr>
            <a:r>
              <a:rPr lang="pt-BR" dirty="0"/>
              <a:t>       </a:t>
            </a:r>
            <a:r>
              <a:rPr lang="pt-BR" dirty="0" err="1"/>
              <a:t>w</a:t>
            </a:r>
            <a:r>
              <a:rPr lang="pt-BR" dirty="0"/>
              <a:t> = </a:t>
            </a:r>
            <a:r>
              <a:rPr lang="en-US" dirty="0" err="1"/>
              <a:t>somavalores</a:t>
            </a:r>
            <a:r>
              <a:rPr lang="en-US" dirty="0"/>
              <a:t>(x, z);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pt-BR" dirty="0"/>
              <a:t> </a:t>
            </a:r>
            <a:r>
              <a:rPr lang="pt-BR" dirty="0" err="1"/>
              <a:t>i</a:t>
            </a:r>
            <a:r>
              <a:rPr lang="en-US" dirty="0" err="1"/>
              <a:t>mprimevalor</a:t>
            </a:r>
            <a:r>
              <a:rPr lang="en-US" dirty="0"/>
              <a:t>(w);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Na </a:t>
            </a:r>
            <a:r>
              <a:rPr lang="en-US" dirty="0" err="1"/>
              <a:t>execução</a:t>
            </a:r>
            <a:r>
              <a:rPr lang="en-US" dirty="0"/>
              <a:t> da </a:t>
            </a:r>
            <a:r>
              <a:rPr lang="en-US" dirty="0" err="1"/>
              <a:t>função</a:t>
            </a:r>
            <a:r>
              <a:rPr lang="en-US" dirty="0"/>
              <a:t>, o </a:t>
            </a:r>
            <a:r>
              <a:rPr lang="en-US" dirty="0" err="1"/>
              <a:t>retorno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atribuído</a:t>
            </a:r>
            <a:r>
              <a:rPr lang="en-US" dirty="0"/>
              <a:t> a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variável</a:t>
            </a:r>
            <a:r>
              <a:rPr lang="en-US" dirty="0"/>
              <a:t> w de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inteiro</a:t>
            </a:r>
            <a:r>
              <a:rPr lang="en-US" dirty="0"/>
              <a:t>,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posteriormente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impresso</a:t>
            </a:r>
            <a:r>
              <a:rPr lang="en-US" dirty="0"/>
              <a:t> </a:t>
            </a:r>
            <a:r>
              <a:rPr lang="en-US" dirty="0" err="1"/>
              <a:t>normalmente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9213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Exerc</a:t>
            </a:r>
            <a:r>
              <a:rPr lang="en-US" dirty="0" err="1"/>
              <a:t>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325880"/>
            <a:ext cx="9601200" cy="3581400"/>
          </a:xfrm>
        </p:spPr>
        <p:txBody>
          <a:bodyPr/>
          <a:lstStyle/>
          <a:p>
            <a:r>
              <a:rPr lang="pt-BR" dirty="0"/>
              <a:t>Faça uma função que recebe por parâmetro o tempo de duração de uma fábrica expressa em segundos e retorna também por parâmetro esse tempo em horas, minutos e segundos.</a:t>
            </a:r>
          </a:p>
          <a:p>
            <a:r>
              <a:rPr lang="pt-BR" dirty="0"/>
              <a:t>Faça uma função que recebe, por parâmetro, a altura (</a:t>
            </a:r>
            <a:r>
              <a:rPr lang="pt-BR" dirty="0" err="1"/>
              <a:t>alt</a:t>
            </a:r>
            <a:r>
              <a:rPr lang="pt-BR" dirty="0"/>
              <a:t>) e o sexo de uma pessoa e retorna o seu peso ideal. Para homens, calcular o peso ideal usando a fórmula peso ideal = 72.7 </a:t>
            </a:r>
            <a:r>
              <a:rPr lang="pt-BR" dirty="0" err="1"/>
              <a:t>x</a:t>
            </a:r>
            <a:r>
              <a:rPr lang="pt-BR" dirty="0"/>
              <a:t> </a:t>
            </a:r>
            <a:r>
              <a:rPr lang="pt-BR" dirty="0" err="1"/>
              <a:t>alt</a:t>
            </a:r>
            <a:r>
              <a:rPr lang="pt-BR" dirty="0"/>
              <a:t> - 58 e, para mulheres, peso ideal = 62.1 </a:t>
            </a:r>
            <a:r>
              <a:rPr lang="pt-BR" dirty="0" err="1"/>
              <a:t>x</a:t>
            </a:r>
            <a:r>
              <a:rPr lang="pt-BR" dirty="0"/>
              <a:t> </a:t>
            </a:r>
            <a:r>
              <a:rPr lang="pt-BR" dirty="0" err="1"/>
              <a:t>alt</a:t>
            </a:r>
            <a:r>
              <a:rPr lang="pt-BR" dirty="0"/>
              <a:t> - 44.7.</a:t>
            </a:r>
          </a:p>
          <a:p>
            <a:r>
              <a:rPr lang="pt-BR" dirty="0"/>
              <a:t>Faça uma função que recebe um valor inteiro e verifica se o valor é positivo ou negativo. A função deve retornar um valor booleano.</a:t>
            </a:r>
          </a:p>
          <a:p>
            <a:r>
              <a:rPr lang="pt-BR" dirty="0"/>
              <a:t>Faça uma função que recebe a média final de um aluno por </a:t>
            </a:r>
            <a:r>
              <a:rPr lang="pt-BR" dirty="0" err="1"/>
              <a:t>parãmetro</a:t>
            </a:r>
            <a:r>
              <a:rPr lang="pt-BR" dirty="0"/>
              <a:t> e retorna o seu conceito, conforme a tabela abaixo: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80560252"/>
              </p:ext>
            </p:extLst>
          </p:nvPr>
        </p:nvGraphicFramePr>
        <p:xfrm>
          <a:off x="7392555" y="5239789"/>
          <a:ext cx="2582718" cy="1371600"/>
        </p:xfrm>
        <a:graphic>
          <a:graphicData uri="http://schemas.openxmlformats.org/drawingml/2006/table">
            <a:tbl>
              <a:tblPr/>
              <a:tblGrid>
                <a:gridCol w="14463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6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b="1">
                          <a:latin typeface="Arial" charset="0"/>
                        </a:rPr>
                        <a:t>Nota</a:t>
                      </a:r>
                      <a:endParaRPr lang="pt-BR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>
                          <a:latin typeface="Arial" charset="0"/>
                        </a:rPr>
                        <a:t>Conceito</a:t>
                      </a:r>
                      <a:endParaRPr lang="pt-BR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Arial" charset="0"/>
                        </a:rPr>
                        <a:t>de 0,0 a 4,9</a:t>
                      </a:r>
                      <a:endParaRPr lang="pt-BR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Arial" charset="0"/>
                        </a:rPr>
                        <a:t>D</a:t>
                      </a:r>
                      <a:endParaRPr lang="pt-BR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Arial" charset="0"/>
                        </a:rPr>
                        <a:t>de 5,0 a 6,9</a:t>
                      </a:r>
                      <a:endParaRPr lang="pt-BR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charset="0"/>
                        </a:rPr>
                        <a:t>C</a:t>
                      </a:r>
                      <a:endParaRPr lang="pt-BR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Arial" charset="0"/>
                        </a:rPr>
                        <a:t>de 7,0 a 8,9</a:t>
                      </a:r>
                      <a:endParaRPr lang="pt-BR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Arial" charset="0"/>
                        </a:rPr>
                        <a:t>B</a:t>
                      </a:r>
                      <a:endParaRPr lang="pt-BR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>
                          <a:latin typeface="Arial" charset="0"/>
                        </a:rPr>
                        <a:t>de 9,0 a 10,0</a:t>
                      </a:r>
                      <a:endParaRPr lang="pt-BR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Arial" charset="0"/>
                        </a:rPr>
                        <a:t>A</a:t>
                      </a:r>
                      <a:endParaRPr lang="pt-BR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4433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Exerc</a:t>
            </a:r>
            <a:r>
              <a:rPr lang="en-US" dirty="0" err="1"/>
              <a:t>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um procedimento que recebe, por parâmetro, 2 valores inteiros que represente o valor m</a:t>
            </a:r>
            <a:r>
              <a:rPr lang="en-US" dirty="0" err="1"/>
              <a:t>áximo</a:t>
            </a:r>
            <a:r>
              <a:rPr lang="en-US" dirty="0"/>
              <a:t> e o valor </a:t>
            </a:r>
            <a:r>
              <a:rPr lang="en-US" dirty="0" err="1"/>
              <a:t>minimo</a:t>
            </a:r>
            <a:r>
              <a:rPr lang="pt-BR" dirty="0"/>
              <a:t> retorne, todo os </a:t>
            </a:r>
            <a:r>
              <a:rPr lang="pt-BR" dirty="0" err="1"/>
              <a:t>numeros</a:t>
            </a:r>
            <a:r>
              <a:rPr lang="pt-BR" dirty="0"/>
              <a:t> contidos nesse intervalo.</a:t>
            </a:r>
          </a:p>
          <a:p>
            <a:r>
              <a:rPr lang="pt-BR" dirty="0"/>
              <a:t>Faça um procedimento que recebe 1 valor para o limite m</a:t>
            </a:r>
            <a:r>
              <a:rPr lang="en-US" dirty="0" err="1"/>
              <a:t>áximo</a:t>
            </a:r>
            <a:r>
              <a:rPr lang="en-US" dirty="0"/>
              <a:t> e </a:t>
            </a:r>
            <a:r>
              <a:rPr lang="en-US" dirty="0" err="1"/>
              <a:t>mostre</a:t>
            </a:r>
            <a:r>
              <a:rPr lang="en-US" dirty="0"/>
              <a:t> a soma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desse</a:t>
            </a:r>
            <a:r>
              <a:rPr lang="en-US" dirty="0"/>
              <a:t> </a:t>
            </a:r>
            <a:r>
              <a:rPr lang="en-US" dirty="0" err="1"/>
              <a:t>intervalo</a:t>
            </a:r>
            <a:r>
              <a:rPr lang="pt-BR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xmlns="" val="780838577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5134</TotalTime>
  <Words>521</Words>
  <Application>Microsoft Macintosh PowerPoint</Application>
  <PresentationFormat>Personalizar</PresentationFormat>
  <Paragraphs>67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Cortar</vt:lpstr>
      <vt:lpstr>Funções e procedimentos </vt:lpstr>
      <vt:lpstr>Introdução</vt:lpstr>
      <vt:lpstr>Procedimentos e funções</vt:lpstr>
      <vt:lpstr>Procedimentos características</vt:lpstr>
      <vt:lpstr>Funções características</vt:lpstr>
      <vt:lpstr>TESTANDO O PROCEDIMENTO</vt:lpstr>
      <vt:lpstr>TESTANDO A FUNÇÃO</vt:lpstr>
      <vt:lpstr>Exercício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9 - string</dc:title>
  <dc:creator>Manfrine S. Santos</dc:creator>
  <cp:lastModifiedBy>GECAP13</cp:lastModifiedBy>
  <cp:revision>23</cp:revision>
  <dcterms:created xsi:type="dcterms:W3CDTF">2016-04-04T00:42:26Z</dcterms:created>
  <dcterms:modified xsi:type="dcterms:W3CDTF">2020-03-20T16:09:11Z</dcterms:modified>
</cp:coreProperties>
</file>