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2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38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8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93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09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11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96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7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86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0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7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100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13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786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7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0D34E9-8D5D-4B4A-8BED-37A8F98C2A4A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16617E-C520-4727-B6BD-E506711EE9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187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52227" cy="1117243"/>
          </a:xfrm>
        </p:spPr>
        <p:txBody>
          <a:bodyPr/>
          <a:lstStyle/>
          <a:p>
            <a:r>
              <a:rPr lang="pt-PT" dirty="0" smtClean="0"/>
              <a:t>Laboratórios Integrados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3158" y="3928056"/>
            <a:ext cx="9103732" cy="927279"/>
          </a:xfrm>
        </p:spPr>
        <p:txBody>
          <a:bodyPr/>
          <a:lstStyle/>
          <a:p>
            <a:pPr algn="ctr"/>
            <a:r>
              <a:rPr lang="pt-PT" sz="3200" b="1" dirty="0" smtClean="0">
                <a:solidFill>
                  <a:schemeClr val="tx1"/>
                </a:solidFill>
              </a:rPr>
              <a:t>Deteção de fases do Condutor</a:t>
            </a:r>
            <a:endParaRPr lang="pt-PT" sz="3200" dirty="0">
              <a:solidFill>
                <a:schemeClr val="tx1"/>
              </a:solidFill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55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9111" y="512764"/>
            <a:ext cx="6951942" cy="1230888"/>
          </a:xfrm>
        </p:spPr>
        <p:txBody>
          <a:bodyPr/>
          <a:lstStyle/>
          <a:p>
            <a:r>
              <a:rPr lang="pt-PT" dirty="0" smtClean="0"/>
              <a:t>Entradas e Saídas Digitais</a:t>
            </a:r>
            <a:endParaRPr lang="pt-PT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53" y="3334621"/>
            <a:ext cx="34290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83" y="3225083"/>
            <a:ext cx="288417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729803" y="4989318"/>
            <a:ext cx="5258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proteção das entradas digitais colocaram-se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optoacopoladores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ligados com resistências e varístores para proteger dos impulsos indesejados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6563932" y="4989318"/>
            <a:ext cx="4383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saída foram colocados reles de estado sólidos, com os leds deforma a indicarem o estado da saída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18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43212" y="577158"/>
            <a:ext cx="3155322" cy="1230888"/>
          </a:xfrm>
        </p:spPr>
        <p:txBody>
          <a:bodyPr/>
          <a:lstStyle/>
          <a:p>
            <a:r>
              <a:rPr lang="pt-PT" dirty="0" smtClean="0"/>
              <a:t>MCP 25050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93182" y="2110663"/>
            <a:ext cx="1165538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Calibri" panose="020F0502020204030204" pitchFamily="34" charset="0"/>
              </a:rPr>
              <a:t>Os atributos mais relevantes da rede CAN, para este projeto, são as trocas de mensagens entre dispositivos CAN. </a:t>
            </a:r>
            <a:endParaRPr lang="pt-PT" dirty="0" smtClean="0">
              <a:latin typeface="Calibri" panose="020F0502020204030204" pitchFamily="34" charset="0"/>
            </a:endParaRPr>
          </a:p>
          <a:p>
            <a:endParaRPr lang="pt-PT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assim, existem 2 tipo de CAN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mensagens: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e </a:t>
            </a:r>
            <a:r>
              <a:rPr lang="pt-PT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principal diferença entre estes é que o </a:t>
            </a:r>
            <a:r>
              <a:rPr lang="pt-PT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consegue possuir mais configurações de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Estes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identificações dos filtros e as máscaras de aceitação das mensagens. Estes vão filtrar as mensagens indesejadas, reduzindo assim a sobrecarga ao microcontrolador. Para este projeto será utilizado os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Ids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acordo com 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datasheet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 MCP25050 possui 3 tipo de mensagens: </a:t>
            </a: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915"/>
              </a:spcAft>
              <a:buFont typeface="Symbol" panose="05050102010706020507" pitchFamily="18" charset="2"/>
              <a:buChar char="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massagens: são mensagens que o MCP25050 recebe para modificar os seus registos. </a:t>
            </a:r>
          </a:p>
          <a:p>
            <a:pPr marL="342900" lvl="0" indent="-342900">
              <a:spcAft>
                <a:spcPts val="915"/>
              </a:spcAft>
              <a:buFont typeface="Symbol" panose="05050102010706020507" pitchFamily="18" charset="2"/>
              <a:buChar char=""/>
            </a:pP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(IRM): são mensagens que o MCP25050 recebe para pedidos de informação. 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são mensagens que o MCP25050 transmite que possui as respostas pedidas pelos IRM</a:t>
            </a:r>
            <a:r>
              <a:rPr lang="pt-PT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PT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00012" y="409732"/>
            <a:ext cx="9195515" cy="1230888"/>
          </a:xfrm>
        </p:spPr>
        <p:txBody>
          <a:bodyPr/>
          <a:lstStyle/>
          <a:p>
            <a:r>
              <a:rPr lang="pt-PT" dirty="0" smtClean="0"/>
              <a:t>Programação dos registos can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940158" y="2635446"/>
            <a:ext cx="48810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ara o microcontrolador saber quais mensagens aceitar e interpretar é necessário programar os filtros e as máscaras de aceitação. Para isso define-se os ID dos barramentos de receção e transmissão de mensagens. </a:t>
            </a:r>
          </a:p>
          <a:p>
            <a:pPr>
              <a:spcAft>
                <a:spcPts val="0"/>
              </a:spcAft>
            </a:pPr>
            <a:endParaRPr lang="pt-PT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configuração dos registos para mensagens de leitura dos registos A/D e para mensagens de escrita em registos os bits 0,1 e 2 do identificador standard devem ser 0. 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38" y="2205325"/>
            <a:ext cx="3842788" cy="3999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92441" y="371096"/>
            <a:ext cx="7006106" cy="1230888"/>
          </a:xfrm>
        </p:spPr>
        <p:txBody>
          <a:bodyPr/>
          <a:lstStyle/>
          <a:p>
            <a:r>
              <a:rPr lang="pt-PT" dirty="0" smtClean="0"/>
              <a:t>Programação Arduíno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056067" y="1695494"/>
            <a:ext cx="10573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software usado para o desenvolvimento do código para o microcontrolador foi o software disponibilizado pela Arduíno, foi escolhido este software devido á existência de bibliotecas para CAN tornando mais fácil a sua implementação. </a:t>
            </a:r>
          </a:p>
          <a:p>
            <a:pPr>
              <a:spcAft>
                <a:spcPts val="0"/>
              </a:spcAft>
            </a:pPr>
            <a:endParaRPr lang="pt-PT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</a:rPr>
              <a:t>A biblioteca “</a:t>
            </a:r>
            <a:r>
              <a:rPr lang="pt-PT" dirty="0" err="1">
                <a:latin typeface="Calibri" panose="020F0502020204030204" pitchFamily="34" charset="0"/>
              </a:rPr>
              <a:t>mcp_can.h</a:t>
            </a:r>
            <a:r>
              <a:rPr lang="pt-PT" dirty="0">
                <a:latin typeface="Calibri" panose="020F0502020204030204" pitchFamily="34" charset="0"/>
              </a:rPr>
              <a:t>” possui várias funções de interação com a rede CAN. As mais importantes e utilizados neste projeto são as funções de transmissão e receção de mensagens</a:t>
            </a:r>
            <a:r>
              <a:rPr lang="pt-PT" dirty="0" smtClean="0">
                <a:latin typeface="Calibri" panose="020F0502020204030204" pitchFamily="34" charset="0"/>
              </a:rPr>
              <a:t>.</a:t>
            </a:r>
          </a:p>
          <a:p>
            <a:endParaRPr lang="pt-PT" dirty="0" smtClean="0">
              <a:latin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</a:rPr>
              <a:t>Para poder trocar mensagens com o </a:t>
            </a:r>
            <a:r>
              <a:rPr lang="pt-PT" dirty="0" smtClean="0">
                <a:latin typeface="Calibri" panose="020F0502020204030204" pitchFamily="34" charset="0"/>
              </a:rPr>
              <a:t>microcontrolador é necessário </a:t>
            </a:r>
            <a:r>
              <a:rPr lang="pt-PT" dirty="0">
                <a:latin typeface="Calibri" panose="020F0502020204030204" pitchFamily="34" charset="0"/>
              </a:rPr>
              <a:t>enviar mensagens para alterar os registos dos GPIO, sabendo o endereço pretendido como as posições dos </a:t>
            </a:r>
            <a:r>
              <a:rPr lang="pt-PT" dirty="0" err="1">
                <a:latin typeface="Calibri" panose="020F0502020204030204" pitchFamily="34" charset="0"/>
              </a:rPr>
              <a:t>GPIOs</a:t>
            </a:r>
            <a:r>
              <a:rPr lang="pt-PT" dirty="0">
                <a:latin typeface="Calibri" panose="020F0502020204030204" pitchFamily="34" charset="0"/>
              </a:rPr>
              <a:t> referente aos bits do registo, </a:t>
            </a:r>
            <a:r>
              <a:rPr lang="pt-PT" dirty="0" smtClean="0">
                <a:latin typeface="Calibri" panose="020F0502020204030204" pitchFamily="34" charset="0"/>
              </a:rPr>
              <a:t>utilizando assim o </a:t>
            </a:r>
            <a:r>
              <a:rPr lang="pt-PT" dirty="0">
                <a:latin typeface="Calibri" panose="020F0502020204030204" pitchFamily="34" charset="0"/>
              </a:rPr>
              <a:t>Input </a:t>
            </a:r>
            <a:r>
              <a:rPr lang="pt-PT" dirty="0" err="1">
                <a:latin typeface="Calibri" panose="020F0502020204030204" pitchFamily="34" charset="0"/>
              </a:rPr>
              <a:t>Message</a:t>
            </a:r>
            <a:r>
              <a:rPr lang="pt-PT" dirty="0" smtClean="0">
                <a:latin typeface="Calibri" panose="020F0502020204030204" pitchFamily="34" charset="0"/>
              </a:rPr>
              <a:t>.</a:t>
            </a:r>
          </a:p>
          <a:p>
            <a:endParaRPr lang="pt-PT" dirty="0">
              <a:latin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</a:rPr>
              <a:t>Para saber o estado de informação dos </a:t>
            </a:r>
            <a:r>
              <a:rPr lang="pt-PT" dirty="0" err="1">
                <a:latin typeface="Calibri" panose="020F0502020204030204" pitchFamily="34" charset="0"/>
              </a:rPr>
              <a:t>GPIO’s</a:t>
            </a:r>
            <a:r>
              <a:rPr lang="pt-PT" dirty="0">
                <a:latin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</a:rPr>
              <a:t>utilizadmos</a:t>
            </a:r>
            <a:r>
              <a:rPr lang="pt-PT" dirty="0">
                <a:latin typeface="Calibri" panose="020F0502020204030204" pitchFamily="34" charset="0"/>
              </a:rPr>
              <a:t> uma IRM, enviando para o MCP o seu respetivo IRM.</a:t>
            </a:r>
          </a:p>
          <a:p>
            <a:endParaRPr lang="pt-PT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92441" y="371096"/>
            <a:ext cx="7006106" cy="1230888"/>
          </a:xfrm>
        </p:spPr>
        <p:txBody>
          <a:bodyPr/>
          <a:lstStyle/>
          <a:p>
            <a:r>
              <a:rPr lang="pt-PT" dirty="0" smtClean="0"/>
              <a:t>Processamento de imagem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549499" y="2341763"/>
            <a:ext cx="4795234" cy="429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 foi Visual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linguagem de programação C# com 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eteta as fases do utilizador e grava em dez vezes a mesma face de forma a captar várias perspetivas de imagem.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latin typeface="Calibri" panose="020F0502020204030204" pitchFamily="34" charset="0"/>
              </a:rPr>
              <a:t>Nos dados pessoais é possível colocar os valores referentes ao carro e respetivo a cada condutor, depois de reconhecer o condutor novamente carregamos no botão valores anteriores e coloca já os dados que foram gravados em ficheiro </a:t>
            </a:r>
            <a:r>
              <a:rPr lang="pt-PT" dirty="0" err="1">
                <a:latin typeface="Calibri" panose="020F0502020204030204" pitchFamily="34" charset="0"/>
              </a:rPr>
              <a:t>txt</a:t>
            </a:r>
            <a:r>
              <a:rPr lang="pt-PT" dirty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94" y="2341763"/>
            <a:ext cx="5762110" cy="376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01" y="2127897"/>
            <a:ext cx="54006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013657" y="371095"/>
            <a:ext cx="6503831" cy="1230888"/>
          </a:xfrm>
        </p:spPr>
        <p:txBody>
          <a:bodyPr/>
          <a:lstStyle/>
          <a:p>
            <a:r>
              <a:rPr lang="pt-PT" dirty="0" smtClean="0"/>
              <a:t>Testes finais e resultados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613893" y="2047963"/>
            <a:ext cx="4614930" cy="391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verificar a funcionalidade do projeto, montamos os componentes na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BreadBord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deforma a testar o seu funcionamento, no entanto verificamos alguns problemas de comunicação entre 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Atmega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328 e o MCP25050, verificamos que só é possível programar uma vez o MCP, o Programa em Arduíno consegue comunicar, mas o MCP não consegue receber os dados.</a:t>
            </a:r>
          </a:p>
          <a:p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foi possível fazer a montagem na PCB, uma vez que só tínhamos componentes para uma montagem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75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2273" y="2130499"/>
            <a:ext cx="1569591" cy="1507067"/>
          </a:xfrm>
        </p:spPr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0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4370" y="314577"/>
            <a:ext cx="8534400" cy="1321040"/>
          </a:xfrm>
        </p:spPr>
        <p:txBody>
          <a:bodyPr>
            <a:normAutofit/>
          </a:bodyPr>
          <a:lstStyle/>
          <a:p>
            <a:pPr algn="ctr"/>
            <a:r>
              <a:rPr lang="pt-PT" dirty="0" smtClean="0"/>
              <a:t>Em que Consiste o Projeto?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2847" y="2653047"/>
            <a:ext cx="5690832" cy="317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</a:rPr>
              <a:t>Este projeto consiste no desenvolvimento e implementação de um sistema que permita que um automóvel reconheça a identidade do seu condutor, o que permitirá o ajuste automático de parâmetros do interior do automóvel (posição do banco, volume do rádio, etc</a:t>
            </a:r>
            <a:r>
              <a:rPr lang="pt-P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.) segundo às </a:t>
            </a:r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</a:rPr>
              <a:t>preferências do condutor que estiver a conduzi-lo em cada </a:t>
            </a:r>
            <a:r>
              <a:rPr lang="pt-P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momento</a:t>
            </a:r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60" y="2653048"/>
            <a:ext cx="4746200" cy="3172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3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7862" y="482003"/>
            <a:ext cx="6334775" cy="1230888"/>
          </a:xfrm>
        </p:spPr>
        <p:txBody>
          <a:bodyPr/>
          <a:lstStyle/>
          <a:p>
            <a:r>
              <a:rPr lang="pt-PT" dirty="0" smtClean="0"/>
              <a:t>Arquitetura do Sistema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993828" y="4625329"/>
            <a:ext cx="10341849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905"/>
              </a:spcAft>
              <a:buFont typeface="Arial" panose="020B0604020202020204" pitchFamily="34" charset="0"/>
              <a:buChar char="•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Módulo master, que estará ligado ao PC, e será responsável pela gestão e transmissão dos dados resultantes da aplicação de processamento e análise de imagem, através de uma rede de comunicação industrial baseada no protocolo CAN BUS. </a:t>
            </a:r>
          </a:p>
          <a:p>
            <a:pPr marL="285750" lvl="0" indent="-285750">
              <a:spcAft>
                <a:spcPts val="905"/>
              </a:spcAft>
              <a:buFont typeface="Arial" panose="020B0604020202020204" pitchFamily="34" charset="0"/>
              <a:buChar char="•"/>
            </a:pPr>
            <a:endParaRPr lang="pt-PT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38" y="2393258"/>
            <a:ext cx="5718221" cy="1551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28978" y="5037449"/>
            <a:ext cx="9972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de expansão I/O, que estará ligado ao barramento CAN, traduzirá nas suas saídas os dados resultantes da análise de imagem, transmitidos através do módulo master. </a:t>
            </a:r>
            <a:endParaRPr lang="pt-PT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37" y="2305318"/>
            <a:ext cx="4210711" cy="22666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47862" y="482003"/>
            <a:ext cx="6334775" cy="1230888"/>
          </a:xfrm>
        </p:spPr>
        <p:txBody>
          <a:bodyPr/>
          <a:lstStyle/>
          <a:p>
            <a:r>
              <a:rPr lang="pt-PT" dirty="0" smtClean="0"/>
              <a:t>Arquitetura do Sistema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21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3944" y="2282177"/>
            <a:ext cx="10818253" cy="3342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desenvolvimento deste projeto, foi necessário fazer uma análise e estudo do que foi proposto e definiu-se o trabalho em quatro partes: </a:t>
            </a:r>
          </a:p>
          <a:p>
            <a:pPr>
              <a:spcAft>
                <a:spcPts val="0"/>
              </a:spcAft>
            </a:pPr>
            <a:endParaRPr lang="pt-PT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Esquematização do projeto proposto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onde dividimos o projeto em duas partes Modulo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Modulo </a:t>
            </a:r>
            <a:r>
              <a:rPr lang="pt-PT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lvl="0" indent="-342900"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Programação MCP25050, através do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fornecido pelo docente, (modulo </a:t>
            </a:r>
            <a:r>
              <a:rPr lang="pt-PT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Programação do AtMega328 através do Arduíno e o MCP2515. (módulo master) 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Projeção e criação do </a:t>
            </a:r>
            <a:r>
              <a:rPr lang="pt-PT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adquisição de fases C#. 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847862" y="482003"/>
            <a:ext cx="6334775" cy="1230888"/>
          </a:xfrm>
        </p:spPr>
        <p:txBody>
          <a:bodyPr/>
          <a:lstStyle/>
          <a:p>
            <a:r>
              <a:rPr lang="pt-PT" dirty="0" smtClean="0"/>
              <a:t>Projeção do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4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122871" y="546398"/>
            <a:ext cx="4789310" cy="1230888"/>
          </a:xfrm>
        </p:spPr>
        <p:txBody>
          <a:bodyPr/>
          <a:lstStyle/>
          <a:p>
            <a:r>
              <a:rPr lang="pt-PT" dirty="0" smtClean="0"/>
              <a:t>Placa Principal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540914" y="2125015"/>
            <a:ext cx="400533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placa Principal é composta por 3 componentes principais o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tmega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328, mcp2515 e 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mcp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2551. Sendo que para cada componente são necessário periféricos conforme descritos no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datasheet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também é constituída por reguladores de tensão 7805 que garantem uma tensão estabilizada de 5Vdc, também constituem a placa os reles de estado sólidos para as saídas, assim como os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optoacopoladores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proteger a entrada.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14" y="1918953"/>
            <a:ext cx="6241871" cy="421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122871" y="546398"/>
            <a:ext cx="4789310" cy="1230888"/>
          </a:xfrm>
        </p:spPr>
        <p:txBody>
          <a:bodyPr/>
          <a:lstStyle/>
          <a:p>
            <a:r>
              <a:rPr lang="pt-PT" dirty="0" smtClean="0"/>
              <a:t>Placa Principal</a:t>
            </a:r>
            <a:endParaRPr lang="pt-PT" dirty="0"/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78" y="2497800"/>
            <a:ext cx="5923466" cy="345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1" y="4562003"/>
            <a:ext cx="199199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47" y="4562003"/>
            <a:ext cx="144300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98" y="2961985"/>
            <a:ext cx="119761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5" y="2633270"/>
            <a:ext cx="1800225" cy="1435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2719" y="242307"/>
            <a:ext cx="4789310" cy="1230888"/>
          </a:xfrm>
        </p:spPr>
        <p:txBody>
          <a:bodyPr/>
          <a:lstStyle/>
          <a:p>
            <a:r>
              <a:rPr lang="pt-PT" dirty="0" smtClean="0"/>
              <a:t>Placa Secundaria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785612" y="1867437"/>
            <a:ext cx="4134118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placa secundária é composta por 3 componentes principais o MCP25050, 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mcp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2551. Sendo que para cada componente são necessário periféricos conforme descritos no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datasheet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também é constituída por reguladores de tensão 7805 que garantem uma tensão estabilizada de 5Vdc, também constituem a placa os reles de estado sólidos para as saídas, assim como os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optoacopoladores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proteger a entrada, 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49" y="1867437"/>
            <a:ext cx="6287710" cy="4213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4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54" y="3515934"/>
            <a:ext cx="5491700" cy="20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68583" y="319581"/>
            <a:ext cx="5924283" cy="1230888"/>
          </a:xfrm>
        </p:spPr>
        <p:txBody>
          <a:bodyPr/>
          <a:lstStyle/>
          <a:p>
            <a:r>
              <a:rPr lang="pt-PT" dirty="0" smtClean="0"/>
              <a:t>Fonte de Alimentação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798490" y="1878027"/>
            <a:ext cx="1065082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fonte de alimentação que foi projetada da mesma forma para ambas as placas, colocamos reguladores de tensão 7805, 7803 aplicando condensadores de filtragem, </a:t>
            </a:r>
            <a:r>
              <a:rPr lang="pt-PT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led´s</a:t>
            </a:r>
            <a:r>
              <a:rPr lang="pt-PT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forma a sinalizar os níveis de tensão da fonte.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tor">
  <a:themeElements>
    <a:clrScheme name="Se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1431</TotalTime>
  <Words>809</Words>
  <Application>Microsoft Office PowerPoint</Application>
  <PresentationFormat>Ecrã Panorâmico</PresentationFormat>
  <Paragraphs>59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Times New Roman</vt:lpstr>
      <vt:lpstr>Wingdings 3</vt:lpstr>
      <vt:lpstr>Setor</vt:lpstr>
      <vt:lpstr>Laboratórios Integrados </vt:lpstr>
      <vt:lpstr>Em que Consiste o Projeto?</vt:lpstr>
      <vt:lpstr>Arquitetura do Sistema</vt:lpstr>
      <vt:lpstr>Arquitetura do Sistema</vt:lpstr>
      <vt:lpstr>Projeção do Trabalho</vt:lpstr>
      <vt:lpstr>Placa Principal</vt:lpstr>
      <vt:lpstr>Placa Principal</vt:lpstr>
      <vt:lpstr>Placa Secundaria</vt:lpstr>
      <vt:lpstr>Fonte de Alimentação</vt:lpstr>
      <vt:lpstr>Entradas e Saídas Digitais</vt:lpstr>
      <vt:lpstr>MCP 25050</vt:lpstr>
      <vt:lpstr>Programação dos registos can</vt:lpstr>
      <vt:lpstr>Programação Arduíno</vt:lpstr>
      <vt:lpstr>Processamento de imagem</vt:lpstr>
      <vt:lpstr>Testes finais e resultados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16</cp:revision>
  <dcterms:created xsi:type="dcterms:W3CDTF">2016-07-27T19:32:09Z</dcterms:created>
  <dcterms:modified xsi:type="dcterms:W3CDTF">2016-07-28T19:23:17Z</dcterms:modified>
</cp:coreProperties>
</file>