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dd0bf0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dd0bf0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7dd0bf0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7dd0bf0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7dd0bf0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7dd0bf0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7dd0bf0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7dd0bf0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Times New Roman"/>
                <a:ea typeface="Times New Roman"/>
                <a:cs typeface="Times New Roman"/>
                <a:sym typeface="Times New Roman"/>
              </a:rPr>
              <a:t>Apresentação &lt;Título do Jogo&gt;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Times New Roman"/>
                <a:ea typeface="Times New Roman"/>
                <a:cs typeface="Times New Roman"/>
                <a:sym typeface="Times New Roman"/>
              </a:rPr>
              <a:t>Grupo Javassauros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Times New Roman"/>
                <a:ea typeface="Times New Roman"/>
                <a:cs typeface="Times New Roman"/>
                <a:sym typeface="Times New Roman"/>
              </a:rPr>
              <a:t>Riccardo Carvalho Sofer - RA 247362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Times New Roman"/>
                <a:ea typeface="Times New Roman"/>
                <a:cs typeface="Times New Roman"/>
                <a:sym typeface="Times New Roman"/>
              </a:rPr>
              <a:t>Pedro Carvalho Cintra - RA 247315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e propósito do jogo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Explicação da mecânica do jogo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geral da arquitetura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&lt;código , OO, patterns&gt;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