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450" r:id="rId3"/>
    <p:sldId id="526" r:id="rId4"/>
    <p:sldId id="528" r:id="rId5"/>
    <p:sldId id="589" r:id="rId6"/>
    <p:sldId id="590" r:id="rId7"/>
    <p:sldId id="591" r:id="rId8"/>
    <p:sldId id="592" r:id="rId9"/>
    <p:sldId id="593" r:id="rId10"/>
    <p:sldId id="594" r:id="rId11"/>
    <p:sldId id="596" r:id="rId12"/>
    <p:sldId id="595" r:id="rId13"/>
    <p:sldId id="597" r:id="rId14"/>
    <p:sldId id="598" r:id="rId15"/>
  </p:sldIdLst>
  <p:sldSz cx="9144000" cy="5143500" type="screen16x9"/>
  <p:notesSz cx="6858000" cy="9144000"/>
  <p:custDataLst>
    <p:tags r:id="rId18"/>
  </p:custDataLst>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67" autoAdjust="0"/>
    <p:restoredTop sz="99737" autoAdjust="0"/>
  </p:normalViewPr>
  <p:slideViewPr>
    <p:cSldViewPr snapToGrid="0" snapToObjects="1" showGuides="1">
      <p:cViewPr varScale="1">
        <p:scale>
          <a:sx n="156" d="100"/>
          <a:sy n="156" d="100"/>
        </p:scale>
        <p:origin x="-324" y="-9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6" d="100"/>
          <a:sy n="86" d="100"/>
        </p:scale>
        <p:origin x="-31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505901-CE8A-4F3E-B497-1E56EC5A1A84}" type="datetimeFigureOut">
              <a:rPr lang="fr-FR" smtClean="0"/>
              <a:t>30/10/2018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02D389-B070-4371-8B78-E34E4DF2E2AA}" type="slidenum">
              <a:rPr lang="fr-FR" smtClean="0"/>
              <a:t>‹N°›</a:t>
            </a:fld>
            <a:endParaRPr lang="fr-FR"/>
          </a:p>
        </p:txBody>
      </p:sp>
    </p:spTree>
    <p:extLst>
      <p:ext uri="{BB962C8B-B14F-4D97-AF65-F5344CB8AC3E}">
        <p14:creationId xmlns:p14="http://schemas.microsoft.com/office/powerpoint/2010/main" val="2070962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A9842-0832-4B75-9AAF-66F9F08555B5}" type="datetimeFigureOut">
              <a:rPr lang="fr-FR" smtClean="0"/>
              <a:t>30/10/2018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3E149-01B2-40CD-9791-4D4777615F9A}" type="slidenum">
              <a:rPr lang="fr-FR" smtClean="0"/>
              <a:t>‹N°›</a:t>
            </a:fld>
            <a:endParaRPr lang="fr-FR"/>
          </a:p>
        </p:txBody>
      </p:sp>
    </p:spTree>
    <p:extLst>
      <p:ext uri="{BB962C8B-B14F-4D97-AF65-F5344CB8AC3E}">
        <p14:creationId xmlns:p14="http://schemas.microsoft.com/office/powerpoint/2010/main" val="306346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 Global">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fr-FR" dirty="0" smtClean="0"/>
              <a:t>Cliquez et</a:t>
            </a:r>
            <a:br>
              <a:rPr lang="fr-FR" dirty="0" smtClean="0"/>
            </a:br>
            <a:r>
              <a:rPr lang="fr-FR" dirty="0" smtClean="0"/>
              <a:t>modifiez le titre</a:t>
            </a:r>
            <a:endParaRPr lang="fr-FR" dirty="0"/>
          </a:p>
        </p:txBody>
      </p:sp>
      <p:sp>
        <p:nvSpPr>
          <p:cNvPr id="24" name="Freeform 47"/>
          <p:cNvSpPr>
            <a:spLocks/>
          </p:cNvSpPr>
          <p:nvPr userDrawn="1"/>
        </p:nvSpPr>
        <p:spPr bwMode="auto">
          <a:xfrm>
            <a:off x="5210047" y="-519"/>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AU" sz="900" dirty="0" smtClean="0">
                <a:solidFill>
                  <a:schemeClr val="tx1"/>
                </a:solidFill>
                <a:latin typeface="Century Gothic" pitchFamily="34" charset="0"/>
              </a:rPr>
              <a:t>www.thalesgroup.com</a:t>
            </a:r>
            <a:endParaRPr lang="en-AU" sz="900" dirty="0">
              <a:solidFill>
                <a:schemeClr val="tx1"/>
              </a:solidFill>
              <a:latin typeface="Century Gothic" pitchFamily="34" charset="0"/>
            </a:endParaRPr>
          </a:p>
        </p:txBody>
      </p:sp>
      <p:sp>
        <p:nvSpPr>
          <p:cNvPr id="32" name="Sous-titre 2"/>
          <p:cNvSpPr>
            <a:spLocks noGrp="1"/>
          </p:cNvSpPr>
          <p:nvPr>
            <p:ph type="subTitle" idx="1" hasCustomPrompt="1"/>
          </p:nvPr>
        </p:nvSpPr>
        <p:spPr>
          <a:xfrm>
            <a:off x="302049" y="3134826"/>
            <a:ext cx="4918023" cy="523220"/>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a:t>
            </a:r>
            <a:br>
              <a:rPr lang="fr-FR" dirty="0" smtClean="0"/>
            </a:br>
            <a:r>
              <a:rPr lang="fr-FR" dirty="0" smtClean="0"/>
              <a:t>des sous-titres du masque</a:t>
            </a: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4" name="Image 13"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r="23"/>
          <a:stretch/>
        </p:blipFill>
        <p:spPr>
          <a:xfrm>
            <a:off x="235940" y="165679"/>
            <a:ext cx="2337181" cy="449458"/>
          </a:xfrm>
          <a:prstGeom prst="rect">
            <a:avLst/>
          </a:prstGeom>
        </p:spPr>
      </p:pic>
      <p:sp>
        <p:nvSpPr>
          <p:cNvPr id="10" name="ZoneTexte 11"/>
          <p:cNvSpPr txBox="1">
            <a:spLocks noChangeArrowheads="1"/>
          </p:cNvSpPr>
          <p:nvPr userDrawn="1"/>
        </p:nvSpPr>
        <p:spPr bwMode="auto">
          <a:xfrm>
            <a:off x="3968750" y="4764094"/>
            <a:ext cx="1206500" cy="170368"/>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500" b="0" dirty="0" smtClean="0">
                <a:solidFill>
                  <a:schemeClr val="bg1">
                    <a:lumMod val="65000"/>
                  </a:schemeClr>
                </a:solidFill>
                <a:latin typeface="Arial" charset="0"/>
              </a:rPr>
              <a:t>THALES</a:t>
            </a:r>
            <a:r>
              <a:rPr lang="en-US" sz="500" b="0" baseline="0" dirty="0" smtClean="0">
                <a:solidFill>
                  <a:schemeClr val="bg1">
                    <a:lumMod val="65000"/>
                  </a:schemeClr>
                </a:solidFill>
                <a:latin typeface="Arial" charset="0"/>
              </a:rPr>
              <a:t> GROUP INTERNAL</a:t>
            </a:r>
          </a:p>
        </p:txBody>
      </p:sp>
    </p:spTree>
    <p:extLst>
      <p:ext uri="{BB962C8B-B14F-4D97-AF65-F5344CB8AC3E}">
        <p14:creationId xmlns:p14="http://schemas.microsoft.com/office/powerpoint/2010/main" val="22017987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3"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6" name="Group 25"/>
          <p:cNvGrpSpPr/>
          <p:nvPr userDrawn="1"/>
        </p:nvGrpSpPr>
        <p:grpSpPr>
          <a:xfrm>
            <a:off x="7256329" y="4879328"/>
            <a:ext cx="1692409" cy="153444"/>
            <a:chOff x="2619375" y="-595312"/>
            <a:chExt cx="1785938" cy="215899"/>
          </a:xfrm>
        </p:grpSpPr>
        <p:sp>
          <p:nvSpPr>
            <p:cNvPr id="23"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7"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8"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9"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
        <p:nvSpPr>
          <p:cNvPr id="30" name="Espace réservé du texte 2"/>
          <p:cNvSpPr>
            <a:spLocks noGrp="1"/>
          </p:cNvSpPr>
          <p:nvPr>
            <p:ph idx="1"/>
          </p:nvPr>
        </p:nvSpPr>
        <p:spPr>
          <a:xfrm>
            <a:off x="179515" y="696542"/>
            <a:ext cx="5322434" cy="3934455"/>
          </a:xfrm>
          <a:prstGeom prst="rect">
            <a:avLst/>
          </a:prstGeom>
        </p:spPr>
        <p:txBody>
          <a:bodyPr vert="horz" lIns="91440" tIns="45720" rIns="91440" bIns="45720" rtlCol="0">
            <a:noAutofit/>
          </a:bodyPr>
          <a:lstStyle/>
          <a:p>
            <a:pPr lvl="0"/>
            <a:r>
              <a:rPr lang="fr-FR" smtClean="0"/>
              <a:t>Modifiez les styles du texte du masque</a:t>
            </a:r>
          </a:p>
          <a:p>
            <a:pPr lvl="1"/>
            <a:r>
              <a:rPr lang="fr-FR" smtClean="0"/>
              <a:t>Deuxième niveau</a:t>
            </a:r>
          </a:p>
          <a:p>
            <a:pPr lvl="2"/>
            <a:r>
              <a:rPr lang="fr-FR" smtClean="0"/>
              <a:t>Troisième niveau</a:t>
            </a:r>
          </a:p>
        </p:txBody>
      </p:sp>
      <p:sp>
        <p:nvSpPr>
          <p:cNvPr id="18" name="Picture Placeholder 2"/>
          <p:cNvSpPr>
            <a:spLocks noGrp="1"/>
          </p:cNvSpPr>
          <p:nvPr>
            <p:ph type="pic" sz="quarter" idx="10"/>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fr-FR" smtClean="0"/>
              <a:t>Cliquez sur l'icône pour ajouter une image</a:t>
            </a:r>
            <a:endParaRPr lang="en-AU" dirty="0"/>
          </a:p>
        </p:txBody>
      </p:sp>
      <p:sp>
        <p:nvSpPr>
          <p:cNvPr id="3" name="Titre 2"/>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40865318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720927"/>
            <a:ext cx="4038600" cy="3917467"/>
          </a:xfrm>
        </p:spPr>
        <p:txBody>
          <a:bodyPr/>
          <a:lstStyle>
            <a:lvl1pPr>
              <a:defRPr sz="16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4648200" y="720927"/>
            <a:ext cx="4038600" cy="3917467"/>
          </a:xfrm>
        </p:spPr>
        <p:txBody>
          <a:bodyPr/>
          <a:lstStyle>
            <a:lvl1pPr>
              <a:defRPr sz="16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2374916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er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773967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02049" y="1007215"/>
            <a:ext cx="4918023" cy="3190787"/>
          </a:xfrm>
        </p:spPr>
        <p:txBody>
          <a:bodyPr/>
          <a:lstStyle>
            <a:lvl1pPr algn="l">
              <a:defRPr sz="2600">
                <a:solidFill>
                  <a:schemeClr val="tx1"/>
                </a:solidFill>
              </a:defRPr>
            </a:lvl1pPr>
          </a:lstStyle>
          <a:p>
            <a:r>
              <a:rPr lang="fr-FR" dirty="0" smtClean="0"/>
              <a:t>Cliquez et</a:t>
            </a:r>
            <a:br>
              <a:rPr lang="fr-FR" dirty="0" smtClean="0"/>
            </a:br>
            <a:r>
              <a:rPr lang="fr-FR" dirty="0" smtClean="0"/>
              <a:t>modifiez le titre</a:t>
            </a:r>
            <a:endParaRPr lang="fr-FR" dirty="0"/>
          </a:p>
        </p:txBody>
      </p:sp>
      <p:sp>
        <p:nvSpPr>
          <p:cNvPr id="24" name="Freeform 47"/>
          <p:cNvSpPr>
            <a:spLocks/>
          </p:cNvSpPr>
          <p:nvPr userDrawn="1"/>
        </p:nvSpPr>
        <p:spPr bwMode="auto">
          <a:xfrm>
            <a:off x="5210047" y="-519"/>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AU" sz="900" dirty="0" smtClean="0">
                <a:solidFill>
                  <a:schemeClr val="tx1"/>
                </a:solidFill>
                <a:latin typeface="Century Gothic" pitchFamily="34" charset="0"/>
              </a:rPr>
              <a:t>www.thalesgroup.com</a:t>
            </a:r>
            <a:endParaRPr lang="en-AU" sz="900" dirty="0">
              <a:solidFill>
                <a:schemeClr val="tx1"/>
              </a:solidFill>
              <a:latin typeface="Century Gothic" pitchFamily="34" charset="0"/>
            </a:endParaRPr>
          </a:p>
        </p:txBody>
      </p:sp>
      <p:sp>
        <p:nvSpPr>
          <p:cNvPr id="32" name="Sous-titre 2"/>
          <p:cNvSpPr>
            <a:spLocks noGrp="1"/>
          </p:cNvSpPr>
          <p:nvPr>
            <p:ph type="subTitle" idx="1" hasCustomPrompt="1"/>
          </p:nvPr>
        </p:nvSpPr>
        <p:spPr>
          <a:xfrm>
            <a:off x="302049" y="3134826"/>
            <a:ext cx="4918023" cy="523220"/>
          </a:xfrm>
        </p:spPr>
        <p:txBody>
          <a:bodyPr anchor="t" anchorCtr="0">
            <a:spAutoFit/>
          </a:bodyPr>
          <a:lstStyle>
            <a:lvl1pPr marL="0" indent="0" algn="l">
              <a:lnSpc>
                <a:spcPct val="100000"/>
              </a:lnSpc>
              <a:spcBef>
                <a:spcPts val="0"/>
              </a:spcBef>
              <a:spcAft>
                <a:spcPts val="0"/>
              </a:spcAft>
              <a:buNone/>
              <a:defRPr sz="1400" b="1" cap="none"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a:t>
            </a:r>
            <a:br>
              <a:rPr lang="fr-FR" dirty="0" smtClean="0"/>
            </a:br>
            <a:r>
              <a:rPr lang="fr-FR" dirty="0" smtClean="0"/>
              <a:t>des sous-titres du masque</a:t>
            </a:r>
          </a:p>
        </p:txBody>
      </p:sp>
      <p:sp>
        <p:nvSpPr>
          <p:cNvPr id="13" name="Demi-cadre 12"/>
          <p:cNvSpPr/>
          <p:nvPr userDrawn="1"/>
        </p:nvSpPr>
        <p:spPr bwMode="auto">
          <a:xfrm>
            <a:off x="302049" y="1448486"/>
            <a:ext cx="386164" cy="393963"/>
          </a:xfrm>
          <a:prstGeom prst="halfFrame">
            <a:avLst>
              <a:gd name="adj1" fmla="val 12269"/>
              <a:gd name="adj2" fmla="val 13535"/>
            </a:avLst>
          </a:prstGeom>
          <a:solidFill>
            <a:srgbClr val="5DBFD4"/>
          </a:soli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4" name="Image 13"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r="23"/>
          <a:stretch/>
        </p:blipFill>
        <p:spPr>
          <a:xfrm>
            <a:off x="235940" y="165679"/>
            <a:ext cx="2337181" cy="449458"/>
          </a:xfrm>
          <a:prstGeom prst="rect">
            <a:avLst/>
          </a:prstGeom>
        </p:spPr>
      </p:pic>
      <p:sp>
        <p:nvSpPr>
          <p:cNvPr id="11" name="Picture Placeholder 2"/>
          <p:cNvSpPr>
            <a:spLocks noGrp="1"/>
          </p:cNvSpPr>
          <p:nvPr>
            <p:ph type="pic" sz="quarter" idx="1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fr-FR" smtClean="0"/>
              <a:t>Cliquez sur l'icône pour ajouter une image</a:t>
            </a:r>
            <a:endParaRPr lang="en-AU" dirty="0"/>
          </a:p>
        </p:txBody>
      </p:sp>
      <p:sp>
        <p:nvSpPr>
          <p:cNvPr id="10" name="ZoneTexte 11"/>
          <p:cNvSpPr txBox="1">
            <a:spLocks noChangeArrowheads="1"/>
          </p:cNvSpPr>
          <p:nvPr userDrawn="1"/>
        </p:nvSpPr>
        <p:spPr bwMode="auto">
          <a:xfrm>
            <a:off x="3968750" y="4764094"/>
            <a:ext cx="1206500" cy="170368"/>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500" b="0" dirty="0" smtClean="0">
                <a:solidFill>
                  <a:schemeClr val="bg1">
                    <a:lumMod val="65000"/>
                  </a:schemeClr>
                </a:solidFill>
                <a:latin typeface="Arial" charset="0"/>
              </a:rPr>
              <a:t>THALES</a:t>
            </a:r>
            <a:r>
              <a:rPr lang="en-US" sz="500" b="0" baseline="0" dirty="0" smtClean="0">
                <a:solidFill>
                  <a:schemeClr val="bg1">
                    <a:lumMod val="65000"/>
                  </a:schemeClr>
                </a:solidFill>
                <a:latin typeface="Arial" charset="0"/>
              </a:rPr>
              <a:t> GROUP INTERNAL</a:t>
            </a:r>
          </a:p>
        </p:txBody>
      </p:sp>
    </p:spTree>
    <p:extLst>
      <p:ext uri="{BB962C8B-B14F-4D97-AF65-F5344CB8AC3E}">
        <p14:creationId xmlns:p14="http://schemas.microsoft.com/office/powerpoint/2010/main" val="22399508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contenu 2"/>
          <p:cNvSpPr>
            <a:spLocks noGrp="1"/>
          </p:cNvSpPr>
          <p:nvPr>
            <p:ph idx="1"/>
          </p:nvPr>
        </p:nvSpPr>
        <p:spPr/>
        <p:txBody>
          <a:bodyPr/>
          <a:lstStyle>
            <a:lvl1pPr>
              <a:spcBef>
                <a:spcPts val="600"/>
              </a:spcBef>
              <a:spcAft>
                <a:spcPts val="1200"/>
              </a:spcAft>
              <a:defRPr/>
            </a:lvl1pPr>
            <a:lvl3pPr>
              <a:spcAft>
                <a:spcPts val="0"/>
              </a:spcAft>
              <a:defRPr/>
            </a:lvl3pPr>
          </a:lstStyle>
          <a:p>
            <a:pPr lvl="0"/>
            <a:r>
              <a:rPr lang="fr-FR" smtClean="0"/>
              <a:t>Modifiez les styles du texte du masque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3267287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2" name="Titre 1"/>
          <p:cNvSpPr>
            <a:spLocks noGrp="1"/>
          </p:cNvSpPr>
          <p:nvPr>
            <p:ph type="ctrTitle"/>
          </p:nvPr>
        </p:nvSpPr>
        <p:spPr>
          <a:xfrm>
            <a:off x="302049" y="1344553"/>
            <a:ext cx="4918023" cy="866897"/>
          </a:xfrm>
        </p:spPr>
        <p:txBody>
          <a:bodyPr/>
          <a:lstStyle>
            <a:lvl1pPr algn="l">
              <a:defRPr sz="2400" baseline="0">
                <a:solidFill>
                  <a:schemeClr val="tx1"/>
                </a:solidFill>
              </a:defRPr>
            </a:lvl1pPr>
          </a:lstStyle>
          <a:p>
            <a:r>
              <a:rPr lang="fr-FR" smtClean="0"/>
              <a:t>Modifiez le style du titre</a:t>
            </a:r>
            <a:endParaRPr lang="fr-FR" dirty="0"/>
          </a:p>
        </p:txBody>
      </p:sp>
      <p:sp>
        <p:nvSpPr>
          <p:cNvPr id="24" name="Freeform 47"/>
          <p:cNvSpPr>
            <a:spLocks/>
          </p:cNvSpPr>
          <p:nvPr userDrawn="1"/>
        </p:nvSpPr>
        <p:spPr bwMode="auto">
          <a:xfrm>
            <a:off x="5210047" y="-519"/>
            <a:ext cx="3946694" cy="5178844"/>
          </a:xfrm>
          <a:custGeom>
            <a:avLst/>
            <a:gdLst>
              <a:gd name="T0" fmla="*/ 0 w 1237"/>
              <a:gd name="T1" fmla="*/ 1390 h 1746"/>
              <a:gd name="T2" fmla="*/ 33 w 1237"/>
              <a:gd name="T3" fmla="*/ 1746 h 1746"/>
              <a:gd name="T4" fmla="*/ 1237 w 1237"/>
              <a:gd name="T5" fmla="*/ 1746 h 1746"/>
              <a:gd name="T6" fmla="*/ 1237 w 1237"/>
              <a:gd name="T7" fmla="*/ 0 h 1746"/>
              <a:gd name="T8" fmla="*/ 584 w 1237"/>
              <a:gd name="T9" fmla="*/ 0 h 1746"/>
              <a:gd name="T10" fmla="*/ 0 w 1237"/>
              <a:gd name="T11" fmla="*/ 1390 h 1746"/>
              <a:gd name="connsiteX0" fmla="*/ 34 w 10770"/>
              <a:gd name="connsiteY0" fmla="*/ 7961 h 10400"/>
              <a:gd name="connsiteX1" fmla="*/ 100 w 10770"/>
              <a:gd name="connsiteY1" fmla="*/ 8577 h 10400"/>
              <a:gd name="connsiteX2" fmla="*/ 10034 w 10770"/>
              <a:gd name="connsiteY2" fmla="*/ 10000 h 10400"/>
              <a:gd name="connsiteX3" fmla="*/ 10034 w 10770"/>
              <a:gd name="connsiteY3" fmla="*/ 0 h 10400"/>
              <a:gd name="connsiteX4" fmla="*/ 4755 w 10770"/>
              <a:gd name="connsiteY4" fmla="*/ 0 h 10400"/>
              <a:gd name="connsiteX5" fmla="*/ 34 w 10770"/>
              <a:gd name="connsiteY5" fmla="*/ 7961 h 10400"/>
              <a:gd name="connsiteX0" fmla="*/ 34 w 10277"/>
              <a:gd name="connsiteY0" fmla="*/ 7961 h 9176"/>
              <a:gd name="connsiteX1" fmla="*/ 100 w 10277"/>
              <a:gd name="connsiteY1" fmla="*/ 8577 h 9176"/>
              <a:gd name="connsiteX2" fmla="*/ 9276 w 10277"/>
              <a:gd name="connsiteY2" fmla="*/ 8529 h 9176"/>
              <a:gd name="connsiteX3" fmla="*/ 10034 w 10277"/>
              <a:gd name="connsiteY3" fmla="*/ 0 h 9176"/>
              <a:gd name="connsiteX4" fmla="*/ 4755 w 10277"/>
              <a:gd name="connsiteY4" fmla="*/ 0 h 9176"/>
              <a:gd name="connsiteX5" fmla="*/ 34 w 10277"/>
              <a:gd name="connsiteY5" fmla="*/ 7961 h 9176"/>
              <a:gd name="connsiteX0" fmla="*/ 33 w 9764"/>
              <a:gd name="connsiteY0" fmla="*/ 8676 h 10304"/>
              <a:gd name="connsiteX1" fmla="*/ 97 w 9764"/>
              <a:gd name="connsiteY1" fmla="*/ 9347 h 10304"/>
              <a:gd name="connsiteX2" fmla="*/ 9026 w 9764"/>
              <a:gd name="connsiteY2" fmla="*/ 9295 h 10304"/>
              <a:gd name="connsiteX3" fmla="*/ 9764 w 9764"/>
              <a:gd name="connsiteY3" fmla="*/ 0 h 10304"/>
              <a:gd name="connsiteX4" fmla="*/ 4627 w 9764"/>
              <a:gd name="connsiteY4" fmla="*/ 0 h 10304"/>
              <a:gd name="connsiteX5" fmla="*/ 33 w 9764"/>
              <a:gd name="connsiteY5" fmla="*/ 8676 h 10304"/>
              <a:gd name="connsiteX0" fmla="*/ 34 w 10016"/>
              <a:gd name="connsiteY0" fmla="*/ 8420 h 9071"/>
              <a:gd name="connsiteX1" fmla="*/ 99 w 10016"/>
              <a:gd name="connsiteY1" fmla="*/ 9071 h 9071"/>
              <a:gd name="connsiteX2" fmla="*/ 9244 w 10016"/>
              <a:gd name="connsiteY2" fmla="*/ 9021 h 9071"/>
              <a:gd name="connsiteX3" fmla="*/ 10000 w 10016"/>
              <a:gd name="connsiteY3" fmla="*/ 0 h 9071"/>
              <a:gd name="connsiteX4" fmla="*/ 4739 w 10016"/>
              <a:gd name="connsiteY4" fmla="*/ 0 h 9071"/>
              <a:gd name="connsiteX5" fmla="*/ 34 w 10016"/>
              <a:gd name="connsiteY5" fmla="*/ 8420 h 9071"/>
              <a:gd name="connsiteX0" fmla="*/ 34 w 9984"/>
              <a:gd name="connsiteY0" fmla="*/ 9282 h 10000"/>
              <a:gd name="connsiteX1" fmla="*/ 99 w 9984"/>
              <a:gd name="connsiteY1" fmla="*/ 10000 h 10000"/>
              <a:gd name="connsiteX2" fmla="*/ 9229 w 9984"/>
              <a:gd name="connsiteY2" fmla="*/ 9945 h 10000"/>
              <a:gd name="connsiteX3" fmla="*/ 9984 w 9984"/>
              <a:gd name="connsiteY3" fmla="*/ 0 h 10000"/>
              <a:gd name="connsiteX4" fmla="*/ 4731 w 9984"/>
              <a:gd name="connsiteY4" fmla="*/ 0 h 10000"/>
              <a:gd name="connsiteX5" fmla="*/ 34 w 9984"/>
              <a:gd name="connsiteY5" fmla="*/ 9282 h 10000"/>
              <a:gd name="connsiteX0" fmla="*/ 34 w 10052"/>
              <a:gd name="connsiteY0" fmla="*/ 9282 h 10443"/>
              <a:gd name="connsiteX1" fmla="*/ 99 w 10052"/>
              <a:gd name="connsiteY1" fmla="*/ 10000 h 10443"/>
              <a:gd name="connsiteX2" fmla="*/ 9822 w 10052"/>
              <a:gd name="connsiteY2" fmla="*/ 10443 h 10443"/>
              <a:gd name="connsiteX3" fmla="*/ 10000 w 10052"/>
              <a:gd name="connsiteY3" fmla="*/ 0 h 10443"/>
              <a:gd name="connsiteX4" fmla="*/ 4739 w 10052"/>
              <a:gd name="connsiteY4" fmla="*/ 0 h 10443"/>
              <a:gd name="connsiteX5" fmla="*/ 34 w 10052"/>
              <a:gd name="connsiteY5" fmla="*/ 9282 h 10443"/>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10000"/>
              <a:gd name="connsiteY0" fmla="*/ 9282 h 10037"/>
              <a:gd name="connsiteX1" fmla="*/ 99 w 10000"/>
              <a:gd name="connsiteY1" fmla="*/ 10000 h 10037"/>
              <a:gd name="connsiteX2" fmla="*/ 9244 w 10000"/>
              <a:gd name="connsiteY2" fmla="*/ 10037 h 10037"/>
              <a:gd name="connsiteX3" fmla="*/ 10000 w 10000"/>
              <a:gd name="connsiteY3" fmla="*/ 0 h 10037"/>
              <a:gd name="connsiteX4" fmla="*/ 4739 w 10000"/>
              <a:gd name="connsiteY4" fmla="*/ 0 h 10037"/>
              <a:gd name="connsiteX5" fmla="*/ 34 w 10000"/>
              <a:gd name="connsiteY5" fmla="*/ 9282 h 10037"/>
              <a:gd name="connsiteX0" fmla="*/ 34 w 9355"/>
              <a:gd name="connsiteY0" fmla="*/ 9282 h 10037"/>
              <a:gd name="connsiteX1" fmla="*/ 99 w 9355"/>
              <a:gd name="connsiteY1" fmla="*/ 10000 h 10037"/>
              <a:gd name="connsiteX2" fmla="*/ 9244 w 9355"/>
              <a:gd name="connsiteY2" fmla="*/ 10037 h 10037"/>
              <a:gd name="connsiteX3" fmla="*/ 9266 w 9355"/>
              <a:gd name="connsiteY3" fmla="*/ 37 h 10037"/>
              <a:gd name="connsiteX4" fmla="*/ 4739 w 9355"/>
              <a:gd name="connsiteY4" fmla="*/ 0 h 10037"/>
              <a:gd name="connsiteX5" fmla="*/ 34 w 9355"/>
              <a:gd name="connsiteY5" fmla="*/ 9282 h 10037"/>
              <a:gd name="connsiteX0" fmla="*/ 36 w 10063"/>
              <a:gd name="connsiteY0" fmla="*/ 9248 h 10000"/>
              <a:gd name="connsiteX1" fmla="*/ 106 w 10063"/>
              <a:gd name="connsiteY1" fmla="*/ 9963 h 10000"/>
              <a:gd name="connsiteX2" fmla="*/ 9881 w 10063"/>
              <a:gd name="connsiteY2" fmla="*/ 10000 h 10000"/>
              <a:gd name="connsiteX3" fmla="*/ 9905 w 10063"/>
              <a:gd name="connsiteY3" fmla="*/ 37 h 10000"/>
              <a:gd name="connsiteX4" fmla="*/ 5066 w 10063"/>
              <a:gd name="connsiteY4" fmla="*/ 0 h 10000"/>
              <a:gd name="connsiteX5" fmla="*/ 36 w 10063"/>
              <a:gd name="connsiteY5" fmla="*/ 9248 h 10000"/>
              <a:gd name="connsiteX0" fmla="*/ 36 w 11201"/>
              <a:gd name="connsiteY0" fmla="*/ 9248 h 10000"/>
              <a:gd name="connsiteX1" fmla="*/ 106 w 11201"/>
              <a:gd name="connsiteY1" fmla="*/ 9963 h 10000"/>
              <a:gd name="connsiteX2" fmla="*/ 9881 w 11201"/>
              <a:gd name="connsiteY2" fmla="*/ 10000 h 10000"/>
              <a:gd name="connsiteX3" fmla="*/ 9905 w 11201"/>
              <a:gd name="connsiteY3" fmla="*/ 37 h 10000"/>
              <a:gd name="connsiteX4" fmla="*/ 5066 w 11201"/>
              <a:gd name="connsiteY4" fmla="*/ 0 h 10000"/>
              <a:gd name="connsiteX5" fmla="*/ 36 w 11201"/>
              <a:gd name="connsiteY5" fmla="*/ 9248 h 10000"/>
              <a:gd name="connsiteX0" fmla="*/ 36 w 9905"/>
              <a:gd name="connsiteY0" fmla="*/ 9248 h 10000"/>
              <a:gd name="connsiteX1" fmla="*/ 106 w 9905"/>
              <a:gd name="connsiteY1" fmla="*/ 9963 h 10000"/>
              <a:gd name="connsiteX2" fmla="*/ 9881 w 9905"/>
              <a:gd name="connsiteY2" fmla="*/ 10000 h 10000"/>
              <a:gd name="connsiteX3" fmla="*/ 9905 w 9905"/>
              <a:gd name="connsiteY3" fmla="*/ 37 h 10000"/>
              <a:gd name="connsiteX4" fmla="*/ 5066 w 9905"/>
              <a:gd name="connsiteY4" fmla="*/ 0 h 10000"/>
              <a:gd name="connsiteX5" fmla="*/ 36 w 9905"/>
              <a:gd name="connsiteY5" fmla="*/ 9248 h 10000"/>
              <a:gd name="connsiteX0" fmla="*/ 37 w 10001"/>
              <a:gd name="connsiteY0" fmla="*/ 9248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9248 h 10000"/>
              <a:gd name="connsiteX0" fmla="*/ 37 w 10001"/>
              <a:gd name="connsiteY0" fmla="*/ 8311 h 10000"/>
              <a:gd name="connsiteX1" fmla="*/ 108 w 10001"/>
              <a:gd name="connsiteY1" fmla="*/ 9963 h 10000"/>
              <a:gd name="connsiteX2" fmla="*/ 9977 w 10001"/>
              <a:gd name="connsiteY2" fmla="*/ 10000 h 10000"/>
              <a:gd name="connsiteX3" fmla="*/ 10001 w 10001"/>
              <a:gd name="connsiteY3" fmla="*/ 37 h 10000"/>
              <a:gd name="connsiteX4" fmla="*/ 5116 w 10001"/>
              <a:gd name="connsiteY4" fmla="*/ 0 h 10000"/>
              <a:gd name="connsiteX5" fmla="*/ 37 w 10001"/>
              <a:gd name="connsiteY5" fmla="*/ 8311 h 10000"/>
              <a:gd name="connsiteX0" fmla="*/ 0 w 9964"/>
              <a:gd name="connsiteY0" fmla="*/ 8311 h 10000"/>
              <a:gd name="connsiteX1" fmla="*/ 71 w 9964"/>
              <a:gd name="connsiteY1" fmla="*/ 9963 h 10000"/>
              <a:gd name="connsiteX2" fmla="*/ 9940 w 9964"/>
              <a:gd name="connsiteY2" fmla="*/ 10000 h 10000"/>
              <a:gd name="connsiteX3" fmla="*/ 9964 w 9964"/>
              <a:gd name="connsiteY3" fmla="*/ 37 h 10000"/>
              <a:gd name="connsiteX4" fmla="*/ 5079 w 9964"/>
              <a:gd name="connsiteY4" fmla="*/ 0 h 10000"/>
              <a:gd name="connsiteX5" fmla="*/ 0 w 9964"/>
              <a:gd name="connsiteY5" fmla="*/ 8311 h 10000"/>
              <a:gd name="connsiteX0" fmla="*/ 5129 w 10032"/>
              <a:gd name="connsiteY0" fmla="*/ 0 h 10000"/>
              <a:gd name="connsiteX1" fmla="*/ 103 w 10032"/>
              <a:gd name="connsiteY1" fmla="*/ 9963 h 10000"/>
              <a:gd name="connsiteX2" fmla="*/ 10008 w 10032"/>
              <a:gd name="connsiteY2" fmla="*/ 10000 h 10000"/>
              <a:gd name="connsiteX3" fmla="*/ 10032 w 10032"/>
              <a:gd name="connsiteY3" fmla="*/ 37 h 10000"/>
              <a:gd name="connsiteX4" fmla="*/ 5129 w 10032"/>
              <a:gd name="connsiteY4" fmla="*/ 0 h 10000"/>
              <a:gd name="connsiteX0" fmla="*/ 5162 w 10065"/>
              <a:gd name="connsiteY0" fmla="*/ 0 h 10000"/>
              <a:gd name="connsiteX1" fmla="*/ 136 w 10065"/>
              <a:gd name="connsiteY1" fmla="*/ 9963 h 10000"/>
              <a:gd name="connsiteX2" fmla="*/ 10041 w 10065"/>
              <a:gd name="connsiteY2" fmla="*/ 10000 h 10000"/>
              <a:gd name="connsiteX3" fmla="*/ 10065 w 10065"/>
              <a:gd name="connsiteY3" fmla="*/ 37 h 10000"/>
              <a:gd name="connsiteX4" fmla="*/ 5162 w 10065"/>
              <a:gd name="connsiteY4" fmla="*/ 0 h 10000"/>
              <a:gd name="connsiteX0" fmla="*/ 5174 w 10077"/>
              <a:gd name="connsiteY0" fmla="*/ 0 h 10000"/>
              <a:gd name="connsiteX1" fmla="*/ 148 w 10077"/>
              <a:gd name="connsiteY1" fmla="*/ 9963 h 10000"/>
              <a:gd name="connsiteX2" fmla="*/ 10053 w 10077"/>
              <a:gd name="connsiteY2" fmla="*/ 10000 h 10000"/>
              <a:gd name="connsiteX3" fmla="*/ 10077 w 10077"/>
              <a:gd name="connsiteY3" fmla="*/ 37 h 10000"/>
              <a:gd name="connsiteX4" fmla="*/ 5174 w 10077"/>
              <a:gd name="connsiteY4" fmla="*/ 0 h 10000"/>
              <a:gd name="connsiteX0" fmla="*/ 4965 w 9868"/>
              <a:gd name="connsiteY0" fmla="*/ 0 h 10000"/>
              <a:gd name="connsiteX1" fmla="*/ 156 w 9868"/>
              <a:gd name="connsiteY1" fmla="*/ 9963 h 10000"/>
              <a:gd name="connsiteX2" fmla="*/ 9844 w 9868"/>
              <a:gd name="connsiteY2" fmla="*/ 10000 h 10000"/>
              <a:gd name="connsiteX3" fmla="*/ 9868 w 9868"/>
              <a:gd name="connsiteY3" fmla="*/ 37 h 10000"/>
              <a:gd name="connsiteX4" fmla="*/ 4965 w 9868"/>
              <a:gd name="connsiteY4" fmla="*/ 0 h 10000"/>
              <a:gd name="connsiteX0" fmla="*/ 4977 w 9946"/>
              <a:gd name="connsiteY0" fmla="*/ 0 h 10000"/>
              <a:gd name="connsiteX1" fmla="*/ 104 w 9946"/>
              <a:gd name="connsiteY1" fmla="*/ 9963 h 10000"/>
              <a:gd name="connsiteX2" fmla="*/ 9922 w 9946"/>
              <a:gd name="connsiteY2" fmla="*/ 10000 h 10000"/>
              <a:gd name="connsiteX3" fmla="*/ 9946 w 9946"/>
              <a:gd name="connsiteY3" fmla="*/ 37 h 10000"/>
              <a:gd name="connsiteX4" fmla="*/ 4977 w 9946"/>
              <a:gd name="connsiteY4" fmla="*/ 0 h 10000"/>
              <a:gd name="connsiteX0" fmla="*/ 5026 w 10022"/>
              <a:gd name="connsiteY0" fmla="*/ 0 h 10000"/>
              <a:gd name="connsiteX1" fmla="*/ 127 w 10022"/>
              <a:gd name="connsiteY1" fmla="*/ 9963 h 10000"/>
              <a:gd name="connsiteX2" fmla="*/ 9998 w 10022"/>
              <a:gd name="connsiteY2" fmla="*/ 10000 h 10000"/>
              <a:gd name="connsiteX3" fmla="*/ 10022 w 10022"/>
              <a:gd name="connsiteY3" fmla="*/ 37 h 10000"/>
              <a:gd name="connsiteX4" fmla="*/ 5026 w 10022"/>
              <a:gd name="connsiteY4" fmla="*/ 0 h 10000"/>
              <a:gd name="connsiteX0" fmla="*/ 5168 w 10164"/>
              <a:gd name="connsiteY0" fmla="*/ 0 h 10000"/>
              <a:gd name="connsiteX1" fmla="*/ 122 w 10164"/>
              <a:gd name="connsiteY1" fmla="*/ 9963 h 10000"/>
              <a:gd name="connsiteX2" fmla="*/ 10140 w 10164"/>
              <a:gd name="connsiteY2" fmla="*/ 10000 h 10000"/>
              <a:gd name="connsiteX3" fmla="*/ 10164 w 10164"/>
              <a:gd name="connsiteY3" fmla="*/ 37 h 10000"/>
              <a:gd name="connsiteX4" fmla="*/ 5168 w 10164"/>
              <a:gd name="connsiteY4" fmla="*/ 0 h 10000"/>
              <a:gd name="connsiteX0" fmla="*/ 5168 w 10164"/>
              <a:gd name="connsiteY0" fmla="*/ 0 h 9987"/>
              <a:gd name="connsiteX1" fmla="*/ 122 w 10164"/>
              <a:gd name="connsiteY1" fmla="*/ 9963 h 9987"/>
              <a:gd name="connsiteX2" fmla="*/ 10140 w 10164"/>
              <a:gd name="connsiteY2" fmla="*/ 9987 h 9987"/>
              <a:gd name="connsiteX3" fmla="*/ 10164 w 10164"/>
              <a:gd name="connsiteY3" fmla="*/ 37 h 9987"/>
              <a:gd name="connsiteX4" fmla="*/ 5168 w 10164"/>
              <a:gd name="connsiteY4" fmla="*/ 0 h 9987"/>
              <a:gd name="connsiteX0" fmla="*/ 5085 w 10000"/>
              <a:gd name="connsiteY0" fmla="*/ 1 h 10001"/>
              <a:gd name="connsiteX1" fmla="*/ 120 w 10000"/>
              <a:gd name="connsiteY1" fmla="*/ 9977 h 10001"/>
              <a:gd name="connsiteX2" fmla="*/ 9976 w 10000"/>
              <a:gd name="connsiteY2" fmla="*/ 10001 h 10001"/>
              <a:gd name="connsiteX3" fmla="*/ 10000 w 10000"/>
              <a:gd name="connsiteY3" fmla="*/ 0 h 10001"/>
              <a:gd name="connsiteX4" fmla="*/ 5085 w 10000"/>
              <a:gd name="connsiteY4" fmla="*/ 1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1">
                <a:moveTo>
                  <a:pt x="5085" y="1"/>
                </a:moveTo>
                <a:cubicBezTo>
                  <a:pt x="2196" y="2118"/>
                  <a:pt x="-623" y="5218"/>
                  <a:pt x="120" y="9977"/>
                </a:cubicBezTo>
                <a:lnTo>
                  <a:pt x="9976" y="10001"/>
                </a:lnTo>
                <a:cubicBezTo>
                  <a:pt x="9988" y="5013"/>
                  <a:pt x="9992" y="3325"/>
                  <a:pt x="10000" y="0"/>
                </a:cubicBezTo>
                <a:lnTo>
                  <a:pt x="5085" y="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Rectangle 1030"/>
          <p:cNvSpPr>
            <a:spLocks noChangeArrowheads="1"/>
          </p:cNvSpPr>
          <p:nvPr userDrawn="1"/>
        </p:nvSpPr>
        <p:spPr bwMode="auto">
          <a:xfrm>
            <a:off x="219119" y="4819429"/>
            <a:ext cx="4403725" cy="136525"/>
          </a:xfrm>
          <a:prstGeom prst="rect">
            <a:avLst/>
          </a:prstGeom>
          <a:noFill/>
          <a:ln>
            <a:noFill/>
          </a:ln>
          <a:effectLst/>
          <a:extLst/>
        </p:spPr>
        <p:txBody>
          <a:bodyPr tIns="0" bIns="0">
            <a:noAutofit/>
          </a:bodyPr>
          <a:lstStyle/>
          <a:p>
            <a:pPr algn="l"/>
            <a:r>
              <a:rPr lang="en-AU" sz="900" dirty="0" smtClean="0">
                <a:solidFill>
                  <a:schemeClr val="tx1"/>
                </a:solidFill>
                <a:latin typeface="Century Gothic" pitchFamily="34" charset="0"/>
              </a:rPr>
              <a:t>www.thalesgroup.com</a:t>
            </a:r>
            <a:endParaRPr lang="en-AU" sz="900" dirty="0">
              <a:solidFill>
                <a:schemeClr val="tx1"/>
              </a:solidFill>
              <a:latin typeface="Century Gothic" pitchFamily="34" charset="0"/>
            </a:endParaRPr>
          </a:p>
        </p:txBody>
      </p:sp>
      <p:sp>
        <p:nvSpPr>
          <p:cNvPr id="32" name="Sous-titre 2"/>
          <p:cNvSpPr>
            <a:spLocks noGrp="1"/>
          </p:cNvSpPr>
          <p:nvPr>
            <p:ph type="subTitle" idx="1" hasCustomPrompt="1"/>
          </p:nvPr>
        </p:nvSpPr>
        <p:spPr>
          <a:xfrm>
            <a:off x="302049" y="2019650"/>
            <a:ext cx="4918023" cy="523220"/>
          </a:xfrm>
        </p:spPr>
        <p:txBody>
          <a:bodyPr anchor="t" anchorCtr="0">
            <a:spAutoFit/>
          </a:bodyPr>
          <a:lstStyle>
            <a:lvl1pPr marL="0" indent="0" algn="l">
              <a:lnSpc>
                <a:spcPct val="100000"/>
              </a:lnSpc>
              <a:spcBef>
                <a:spcPts val="0"/>
              </a:spcBef>
              <a:spcAft>
                <a:spcPts val="0"/>
              </a:spcAft>
              <a:buNone/>
              <a:defRPr sz="1400" b="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a:t>
            </a:r>
            <a:br>
              <a:rPr lang="fr-FR" dirty="0" smtClean="0"/>
            </a:br>
            <a:r>
              <a:rPr lang="fr-FR" dirty="0" smtClean="0"/>
              <a:t>des sous-titres du masque</a:t>
            </a:r>
          </a:p>
        </p:txBody>
      </p:sp>
      <p:sp>
        <p:nvSpPr>
          <p:cNvPr id="6" name="Espace réservé du texte 5"/>
          <p:cNvSpPr>
            <a:spLocks noGrp="1"/>
          </p:cNvSpPr>
          <p:nvPr>
            <p:ph type="body" sz="quarter" idx="10"/>
          </p:nvPr>
        </p:nvSpPr>
        <p:spPr>
          <a:xfrm>
            <a:off x="302049" y="2502958"/>
            <a:ext cx="4918022" cy="1751542"/>
          </a:xfrm>
        </p:spPr>
        <p:txBody>
          <a:bodyPr/>
          <a:lstStyle>
            <a:lvl1pPr marL="0" indent="0" algn="l">
              <a:spcBef>
                <a:spcPts val="0"/>
              </a:spcBef>
              <a:buFontTx/>
              <a:buNone/>
              <a:defRPr sz="1400" b="0">
                <a:solidFill>
                  <a:srgbClr val="505050"/>
                </a:solidFill>
              </a:defRPr>
            </a:lvl1pPr>
            <a:lvl2pPr marL="0" indent="0" algn="l">
              <a:buFontTx/>
              <a:buNone/>
              <a:defRPr/>
            </a:lvl2pPr>
            <a:lvl3pPr marL="0" indent="0" algn="l">
              <a:buFontTx/>
              <a:buNone/>
              <a:defRPr/>
            </a:lvl3pPr>
            <a:lvl4pPr marL="0" indent="0" algn="l">
              <a:buFontTx/>
              <a:buNone/>
              <a:defRPr/>
            </a:lvl4pPr>
            <a:lvl5pPr marL="0" indent="0" algn="l">
              <a:buFontTx/>
              <a:buNone/>
              <a:defRPr/>
            </a:lvl5pPr>
          </a:lstStyle>
          <a:p>
            <a:pPr lvl="0"/>
            <a:r>
              <a:rPr lang="fr-FR" smtClean="0"/>
              <a:t>Modifiez les styles du texte du masque</a:t>
            </a:r>
          </a:p>
        </p:txBody>
      </p:sp>
      <p:sp>
        <p:nvSpPr>
          <p:cNvPr id="10" name="Picture Placeholder 2"/>
          <p:cNvSpPr>
            <a:spLocks noGrp="1"/>
          </p:cNvSpPr>
          <p:nvPr>
            <p:ph type="pic" sz="quarter" idx="11"/>
          </p:nvPr>
        </p:nvSpPr>
        <p:spPr bwMode="auto">
          <a:xfrm>
            <a:off x="5501950" y="-9525"/>
            <a:ext cx="3647433" cy="5178425"/>
          </a:xfrm>
          <a:custGeom>
            <a:avLst/>
            <a:gdLst>
              <a:gd name="connsiteX0" fmla="*/ 0 w 3662362"/>
              <a:gd name="connsiteY0" fmla="*/ 0 h 5168900"/>
              <a:gd name="connsiteX1" fmla="*/ 3662362 w 3662362"/>
              <a:gd name="connsiteY1" fmla="*/ 0 h 5168900"/>
              <a:gd name="connsiteX2" fmla="*/ 3662362 w 3662362"/>
              <a:gd name="connsiteY2" fmla="*/ 5168900 h 5168900"/>
              <a:gd name="connsiteX3" fmla="*/ 0 w 3662362"/>
              <a:gd name="connsiteY3" fmla="*/ 5168900 h 5168900"/>
              <a:gd name="connsiteX4" fmla="*/ 0 w 3662362"/>
              <a:gd name="connsiteY4" fmla="*/ 0 h 5168900"/>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724025 w 3662362"/>
              <a:gd name="connsiteY0" fmla="*/ 0 h 5178425"/>
              <a:gd name="connsiteX1" fmla="*/ 3662362 w 3662362"/>
              <a:gd name="connsiteY1" fmla="*/ 9525 h 5178425"/>
              <a:gd name="connsiteX2" fmla="*/ 3662362 w 3662362"/>
              <a:gd name="connsiteY2" fmla="*/ 5178425 h 5178425"/>
              <a:gd name="connsiteX3" fmla="*/ 0 w 3662362"/>
              <a:gd name="connsiteY3" fmla="*/ 5178425 h 5178425"/>
              <a:gd name="connsiteX4" fmla="*/ 1724025 w 3662362"/>
              <a:gd name="connsiteY4" fmla="*/ 0 h 5178425"/>
              <a:gd name="connsiteX0" fmla="*/ 1609725 w 3548062"/>
              <a:gd name="connsiteY0" fmla="*/ 0 h 5178425"/>
              <a:gd name="connsiteX1" fmla="*/ 3548062 w 3548062"/>
              <a:gd name="connsiteY1" fmla="*/ 9525 h 5178425"/>
              <a:gd name="connsiteX2" fmla="*/ 3548062 w 3548062"/>
              <a:gd name="connsiteY2" fmla="*/ 5178425 h 5178425"/>
              <a:gd name="connsiteX3" fmla="*/ 0 w 3548062"/>
              <a:gd name="connsiteY3" fmla="*/ 5178425 h 5178425"/>
              <a:gd name="connsiteX4" fmla="*/ 1609725 w 3548062"/>
              <a:gd name="connsiteY4" fmla="*/ 0 h 5178425"/>
              <a:gd name="connsiteX0" fmla="*/ 1758948 w 3697285"/>
              <a:gd name="connsiteY0" fmla="*/ 0 h 5178425"/>
              <a:gd name="connsiteX1" fmla="*/ 3697285 w 3697285"/>
              <a:gd name="connsiteY1" fmla="*/ 9525 h 5178425"/>
              <a:gd name="connsiteX2" fmla="*/ 3697285 w 3697285"/>
              <a:gd name="connsiteY2" fmla="*/ 5178425 h 5178425"/>
              <a:gd name="connsiteX3" fmla="*/ 149223 w 3697285"/>
              <a:gd name="connsiteY3" fmla="*/ 5178425 h 5178425"/>
              <a:gd name="connsiteX4" fmla="*/ 1758948 w 3697285"/>
              <a:gd name="connsiteY4" fmla="*/ 0 h 5178425"/>
              <a:gd name="connsiteX0" fmla="*/ 1709096 w 3647433"/>
              <a:gd name="connsiteY0" fmla="*/ 0 h 5178425"/>
              <a:gd name="connsiteX1" fmla="*/ 3647433 w 3647433"/>
              <a:gd name="connsiteY1" fmla="*/ 9525 h 5178425"/>
              <a:gd name="connsiteX2" fmla="*/ 3647433 w 3647433"/>
              <a:gd name="connsiteY2" fmla="*/ 5178425 h 5178425"/>
              <a:gd name="connsiteX3" fmla="*/ 99371 w 3647433"/>
              <a:gd name="connsiteY3" fmla="*/ 5178425 h 5178425"/>
              <a:gd name="connsiteX4" fmla="*/ 1709096 w 3647433"/>
              <a:gd name="connsiteY4" fmla="*/ 0 h 51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433" h="5178425">
                <a:moveTo>
                  <a:pt x="1709096" y="0"/>
                </a:moveTo>
                <a:lnTo>
                  <a:pt x="3647433" y="9525"/>
                </a:lnTo>
                <a:lnTo>
                  <a:pt x="3647433" y="5178425"/>
                </a:lnTo>
                <a:lnTo>
                  <a:pt x="99371" y="5178425"/>
                </a:lnTo>
                <a:cubicBezTo>
                  <a:pt x="-30804" y="4471458"/>
                  <a:pt x="-351479" y="2116667"/>
                  <a:pt x="1709096" y="0"/>
                </a:cubicBezTo>
                <a:close/>
              </a:path>
            </a:pathLst>
          </a:custGeom>
          <a:solidFill>
            <a:schemeClr val="bg1">
              <a:lumMod val="85000"/>
            </a:schemeClr>
          </a:solidFill>
          <a:ln>
            <a:noFill/>
          </a:ln>
          <a:effectLst/>
          <a:extLst/>
        </p:spPr>
        <p:txBody>
          <a:bodyPr lIns="432000" anchor="ctr" anchorCtr="0"/>
          <a:lstStyle>
            <a:lvl1pPr marL="0" indent="0" algn="ctr">
              <a:buFontTx/>
              <a:buNone/>
              <a:defRPr b="0">
                <a:solidFill>
                  <a:schemeClr val="bg1"/>
                </a:solidFill>
              </a:defRPr>
            </a:lvl1pPr>
          </a:lstStyle>
          <a:p>
            <a:r>
              <a:rPr lang="fr-FR" smtClean="0"/>
              <a:t>Cliquez sur l'icône pour ajouter une image</a:t>
            </a:r>
            <a:endParaRPr lang="en-AU" dirty="0"/>
          </a:p>
        </p:txBody>
      </p:sp>
      <p:sp>
        <p:nvSpPr>
          <p:cNvPr id="13" name="Rectangle 12"/>
          <p:cNvSpPr/>
          <p:nvPr userDrawn="1"/>
        </p:nvSpPr>
        <p:spPr bwMode="auto">
          <a:xfrm>
            <a:off x="200847" y="1609906"/>
            <a:ext cx="96122" cy="360000"/>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smtClean="0">
              <a:ln>
                <a:noFill/>
              </a:ln>
              <a:solidFill>
                <a:srgbClr val="323265"/>
              </a:solidFill>
              <a:effectLst/>
              <a:latin typeface="Arial" charset="0"/>
              <a:cs typeface="Arial" charset="0"/>
            </a:endParaRPr>
          </a:p>
        </p:txBody>
      </p:sp>
      <p:pic>
        <p:nvPicPr>
          <p:cNvPr id="12" name="Image 11" descr="logo_thales.png"/>
          <p:cNvPicPr>
            <a:picLocks noChangeAspect="1"/>
          </p:cNvPicPr>
          <p:nvPr userDrawn="1"/>
        </p:nvPicPr>
        <p:blipFill rotWithShape="1">
          <a:blip r:embed="rId2" cstate="screen">
            <a:extLst>
              <a:ext uri="{28A0092B-C50C-407E-A947-70E740481C1C}">
                <a14:useLocalDpi xmlns:a14="http://schemas.microsoft.com/office/drawing/2010/main"/>
              </a:ext>
            </a:extLst>
          </a:blip>
          <a:srcRect r="23"/>
          <a:stretch/>
        </p:blipFill>
        <p:spPr>
          <a:xfrm>
            <a:off x="235940" y="165679"/>
            <a:ext cx="2337181" cy="449458"/>
          </a:xfrm>
          <a:prstGeom prst="rect">
            <a:avLst/>
          </a:prstGeom>
        </p:spPr>
      </p:pic>
      <p:sp>
        <p:nvSpPr>
          <p:cNvPr id="11" name="ZoneTexte 11"/>
          <p:cNvSpPr txBox="1">
            <a:spLocks noChangeArrowheads="1"/>
          </p:cNvSpPr>
          <p:nvPr userDrawn="1"/>
        </p:nvSpPr>
        <p:spPr bwMode="auto">
          <a:xfrm>
            <a:off x="3968750" y="4648678"/>
            <a:ext cx="1206500" cy="401200"/>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500" b="0" dirty="0" smtClean="0">
                <a:solidFill>
                  <a:schemeClr val="bg1">
                    <a:lumMod val="65000"/>
                  </a:schemeClr>
                </a:solidFill>
                <a:latin typeface="Arial" charset="0"/>
              </a:rPr>
              <a:t>OPEN</a:t>
            </a:r>
          </a:p>
          <a:p>
            <a:pPr algn="ctr" eaLnBrk="1" fontAlgn="auto" hangingPunct="1">
              <a:spcBef>
                <a:spcPts val="0"/>
              </a:spcBef>
              <a:spcAft>
                <a:spcPts val="0"/>
              </a:spcAft>
              <a:defRPr/>
            </a:pPr>
            <a:r>
              <a:rPr lang="en-US" sz="500" b="0" dirty="0" smtClean="0">
                <a:solidFill>
                  <a:schemeClr val="bg1">
                    <a:lumMod val="65000"/>
                  </a:schemeClr>
                </a:solidFill>
                <a:latin typeface="Arial" charset="0"/>
              </a:rPr>
              <a:t>THALES</a:t>
            </a:r>
            <a:r>
              <a:rPr lang="en-US" sz="500" b="0" baseline="0" dirty="0" smtClean="0">
                <a:solidFill>
                  <a:schemeClr val="bg1">
                    <a:lumMod val="65000"/>
                  </a:schemeClr>
                </a:solidFill>
                <a:latin typeface="Arial" charset="0"/>
              </a:rPr>
              <a:t> GROUP INTERNAL</a:t>
            </a:r>
          </a:p>
          <a:p>
            <a:pPr algn="ctr" eaLnBrk="1" fontAlgn="auto" hangingPunct="1">
              <a:spcBef>
                <a:spcPts val="0"/>
              </a:spcBef>
              <a:spcAft>
                <a:spcPts val="0"/>
              </a:spcAft>
              <a:defRPr/>
            </a:pPr>
            <a:r>
              <a:rPr lang="en-US" sz="500" b="0" baseline="0" dirty="0" smtClean="0">
                <a:solidFill>
                  <a:srgbClr val="FF0000"/>
                </a:solidFill>
                <a:latin typeface="Arial" charset="0"/>
              </a:rPr>
              <a:t>THALES GROUP CONFIDENTIAL</a:t>
            </a:r>
          </a:p>
          <a:p>
            <a:pPr algn="ctr" eaLnBrk="1" fontAlgn="auto" hangingPunct="1">
              <a:spcBef>
                <a:spcPts val="0"/>
              </a:spcBef>
              <a:spcAft>
                <a:spcPts val="0"/>
              </a:spcAft>
              <a:defRPr/>
            </a:pPr>
            <a:r>
              <a:rPr lang="en-US" sz="500" b="0" baseline="0" dirty="0" smtClean="0">
                <a:solidFill>
                  <a:srgbClr val="FF0000"/>
                </a:solidFill>
                <a:latin typeface="Arial" charset="0"/>
              </a:rPr>
              <a:t>THALES GROUP SECRET</a:t>
            </a:r>
            <a:endParaRPr lang="en-US" sz="500" b="0" dirty="0" smtClean="0">
              <a:solidFill>
                <a:srgbClr val="FF0000"/>
              </a:solidFill>
              <a:latin typeface="Arial" charset="0"/>
            </a:endParaRPr>
          </a:p>
        </p:txBody>
      </p:sp>
    </p:spTree>
    <p:extLst>
      <p:ext uri="{BB962C8B-B14F-4D97-AF65-F5344CB8AC3E}">
        <p14:creationId xmlns:p14="http://schemas.microsoft.com/office/powerpoint/2010/main" val="29314358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6"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7"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8"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p:nvPr>
        </p:nvSpPr>
        <p:spPr/>
        <p:txBody>
          <a:bodyPr/>
          <a:lstStyle/>
          <a:p>
            <a:r>
              <a:rPr lang="fr-FR" smtClean="0"/>
              <a:t>Modifiez le style du titre</a:t>
            </a:r>
            <a:endParaRPr lang="fr-FR" dirty="0"/>
          </a:p>
        </p:txBody>
      </p:sp>
      <p:sp>
        <p:nvSpPr>
          <p:cNvPr id="4" name="Picture Placeholder 3"/>
          <p:cNvSpPr>
            <a:spLocks noGrp="1"/>
          </p:cNvSpPr>
          <p:nvPr>
            <p:ph type="pic" sz="quarter" idx="10"/>
          </p:nvPr>
        </p:nvSpPr>
        <p:spPr bwMode="auto">
          <a:xfrm>
            <a:off x="4740166" y="1169559"/>
            <a:ext cx="3993826" cy="2817677"/>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fr-FR" smtClean="0"/>
              <a:t>Cliquez sur l'icône pour ajouter une image</a:t>
            </a:r>
            <a:endParaRPr lang="en-AU" dirty="0"/>
          </a:p>
        </p:txBody>
      </p:sp>
      <p:sp>
        <p:nvSpPr>
          <p:cNvPr id="5" name="Espace réservé du texte 2"/>
          <p:cNvSpPr>
            <a:spLocks noGrp="1"/>
          </p:cNvSpPr>
          <p:nvPr>
            <p:ph idx="1"/>
          </p:nvPr>
        </p:nvSpPr>
        <p:spPr>
          <a:xfrm>
            <a:off x="179515" y="696542"/>
            <a:ext cx="4450659" cy="3934455"/>
          </a:xfrm>
          <a:prstGeom prst="rect">
            <a:avLst/>
          </a:prstGeom>
        </p:spPr>
        <p:txBody>
          <a:bodyPr vert="horz" lIns="91440" tIns="45720" rIns="91440" bIns="45720" rtlCol="0">
            <a:noAutofit/>
          </a:bodyPr>
          <a:lstStyle/>
          <a:p>
            <a:pPr lvl="0"/>
            <a:r>
              <a:rPr lang="fr-FR" smtClean="0"/>
              <a:t>Modifiez les styles du texte du masque</a:t>
            </a:r>
          </a:p>
          <a:p>
            <a:pPr lvl="1"/>
            <a:r>
              <a:rPr lang="fr-FR" smtClean="0"/>
              <a:t>Deuxième niveau</a:t>
            </a:r>
          </a:p>
          <a:p>
            <a:pPr lvl="2"/>
            <a:r>
              <a:rPr lang="fr-FR" smtClean="0"/>
              <a:t>Troisième niveau</a:t>
            </a:r>
          </a:p>
        </p:txBody>
      </p:sp>
      <p:grpSp>
        <p:nvGrpSpPr>
          <p:cNvPr id="18" name="Group 25"/>
          <p:cNvGrpSpPr/>
          <p:nvPr userDrawn="1"/>
        </p:nvGrpSpPr>
        <p:grpSpPr>
          <a:xfrm>
            <a:off x="7263121" y="4812382"/>
            <a:ext cx="1632238" cy="197318"/>
            <a:chOff x="2619375" y="-595312"/>
            <a:chExt cx="1785938" cy="215899"/>
          </a:xfrm>
        </p:grpSpPr>
        <p:sp>
          <p:nvSpPr>
            <p:cNvPr id="19"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0"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3239547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6"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9"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p:nvPr>
        </p:nvSpPr>
        <p:spPr/>
        <p:txBody>
          <a:bodyPr/>
          <a:lstStyle/>
          <a:p>
            <a:r>
              <a:rPr lang="fr-FR" smtClean="0"/>
              <a:t>Modifiez le style du titre</a:t>
            </a:r>
            <a:endParaRPr lang="fr-FR" dirty="0"/>
          </a:p>
        </p:txBody>
      </p:sp>
      <p:sp>
        <p:nvSpPr>
          <p:cNvPr id="5" name="Picture Placeholder 3"/>
          <p:cNvSpPr>
            <a:spLocks noGrp="1"/>
          </p:cNvSpPr>
          <p:nvPr>
            <p:ph type="pic" sz="quarter" idx="10"/>
          </p:nvPr>
        </p:nvSpPr>
        <p:spPr bwMode="auto">
          <a:xfrm>
            <a:off x="5898598" y="1229181"/>
            <a:ext cx="2916868" cy="2057875"/>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fr-FR" smtClean="0"/>
              <a:t>Cliquez sur l'icône pour ajouter une image</a:t>
            </a:r>
            <a:endParaRPr lang="en-AU" dirty="0"/>
          </a:p>
        </p:txBody>
      </p:sp>
      <p:sp>
        <p:nvSpPr>
          <p:cNvPr id="7" name="Espace réservé du texte 6"/>
          <p:cNvSpPr>
            <a:spLocks noGrp="1"/>
          </p:cNvSpPr>
          <p:nvPr>
            <p:ph type="body" sz="quarter" idx="11" hasCustomPrompt="1"/>
          </p:nvPr>
        </p:nvSpPr>
        <p:spPr>
          <a:xfrm>
            <a:off x="5898598" y="3396030"/>
            <a:ext cx="2916868" cy="1234967"/>
          </a:xfrm>
        </p:spPr>
        <p:txBody>
          <a:bodyPr/>
          <a:lstStyle>
            <a:lvl1pPr marL="0" indent="0">
              <a:spcBef>
                <a:spcPts val="0"/>
              </a:spcBef>
              <a:buFontTx/>
              <a:buNone/>
              <a:defRPr sz="1200" b="0">
                <a:solidFill>
                  <a:schemeClr val="bg1"/>
                </a:solidFill>
              </a:defRPr>
            </a:lvl1pPr>
          </a:lstStyle>
          <a:p>
            <a:pPr lvl="0"/>
            <a:r>
              <a:rPr lang="fr-FR" dirty="0" smtClean="0"/>
              <a:t>Cliquez pour modifier les styles</a:t>
            </a:r>
            <a:br>
              <a:rPr lang="fr-FR" dirty="0" smtClean="0"/>
            </a:br>
            <a:r>
              <a:rPr lang="fr-FR" dirty="0" smtClean="0"/>
              <a:t>du texte du masque</a:t>
            </a:r>
          </a:p>
        </p:txBody>
      </p:sp>
      <p:sp>
        <p:nvSpPr>
          <p:cNvPr id="8" name="Espace réservé du texte 2"/>
          <p:cNvSpPr>
            <a:spLocks noGrp="1"/>
          </p:cNvSpPr>
          <p:nvPr>
            <p:ph idx="1"/>
          </p:nvPr>
        </p:nvSpPr>
        <p:spPr>
          <a:xfrm>
            <a:off x="179515" y="696542"/>
            <a:ext cx="5578623" cy="3934455"/>
          </a:xfrm>
          <a:prstGeom prst="rect">
            <a:avLst/>
          </a:prstGeom>
        </p:spPr>
        <p:txBody>
          <a:bodyPr vert="horz" lIns="91440" tIns="45720" rIns="91440" bIns="45720" rtlCol="0">
            <a:noAutofit/>
          </a:bodyPr>
          <a:lstStyle/>
          <a:p>
            <a:pPr lvl="0"/>
            <a:r>
              <a:rPr lang="fr-FR" smtClean="0"/>
              <a:t>Modifiez les styles du texte du masque</a:t>
            </a:r>
          </a:p>
          <a:p>
            <a:pPr lvl="1"/>
            <a:r>
              <a:rPr lang="fr-FR" smtClean="0"/>
              <a:t>Deuxième niveau</a:t>
            </a:r>
          </a:p>
          <a:p>
            <a:pPr lvl="2"/>
            <a:r>
              <a:rPr lang="fr-FR" smtClean="0"/>
              <a:t>Troisième niveau</a:t>
            </a:r>
          </a:p>
        </p:txBody>
      </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97206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6"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9"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p:nvPr>
        </p:nvSpPr>
        <p:spPr/>
        <p:txBody>
          <a:bodyPr/>
          <a:lstStyle/>
          <a:p>
            <a:r>
              <a:rPr lang="fr-FR" smtClean="0"/>
              <a:t>Modifiez le style du titre</a:t>
            </a:r>
            <a:endParaRPr lang="fr-FR" dirty="0"/>
          </a:p>
        </p:txBody>
      </p:sp>
      <p:sp>
        <p:nvSpPr>
          <p:cNvPr id="5" name="Picture Placeholder 3"/>
          <p:cNvSpPr>
            <a:spLocks noGrp="1"/>
          </p:cNvSpPr>
          <p:nvPr>
            <p:ph type="pic" sz="quarter" idx="10"/>
          </p:nvPr>
        </p:nvSpPr>
        <p:spPr bwMode="auto">
          <a:xfrm>
            <a:off x="6310799" y="1241880"/>
            <a:ext cx="2833200" cy="2451600"/>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fr-FR" smtClean="0"/>
              <a:t>Cliquez sur l'icône pour ajouter une image</a:t>
            </a:r>
            <a:endParaRPr lang="en-AU" dirty="0"/>
          </a:p>
        </p:txBody>
      </p:sp>
      <p:sp>
        <p:nvSpPr>
          <p:cNvPr id="7" name="Espace réservé du texte 6"/>
          <p:cNvSpPr>
            <a:spLocks noGrp="1"/>
          </p:cNvSpPr>
          <p:nvPr>
            <p:ph type="body" sz="quarter" idx="11" hasCustomPrompt="1"/>
          </p:nvPr>
        </p:nvSpPr>
        <p:spPr>
          <a:xfrm>
            <a:off x="6310798" y="3736462"/>
            <a:ext cx="2834867" cy="894535"/>
          </a:xfrm>
        </p:spPr>
        <p:txBody>
          <a:bodyPr/>
          <a:lstStyle>
            <a:lvl1pPr marL="0" indent="0">
              <a:spcBef>
                <a:spcPts val="0"/>
              </a:spcBef>
              <a:buFontTx/>
              <a:buNone/>
              <a:defRPr sz="1200" b="0">
                <a:solidFill>
                  <a:schemeClr val="bg1"/>
                </a:solidFill>
              </a:defRPr>
            </a:lvl1pPr>
          </a:lstStyle>
          <a:p>
            <a:pPr lvl="0"/>
            <a:r>
              <a:rPr lang="fr-FR" dirty="0" smtClean="0"/>
              <a:t>Cliquez pour modifier les styles</a:t>
            </a:r>
            <a:br>
              <a:rPr lang="fr-FR" dirty="0" smtClean="0"/>
            </a:br>
            <a:r>
              <a:rPr lang="fr-FR" dirty="0" smtClean="0"/>
              <a:t>du texte du masque</a:t>
            </a:r>
          </a:p>
        </p:txBody>
      </p:sp>
      <p:sp>
        <p:nvSpPr>
          <p:cNvPr id="8" name="Espace réservé du texte 2"/>
          <p:cNvSpPr>
            <a:spLocks noGrp="1"/>
          </p:cNvSpPr>
          <p:nvPr>
            <p:ph idx="1"/>
          </p:nvPr>
        </p:nvSpPr>
        <p:spPr>
          <a:xfrm>
            <a:off x="179515" y="696542"/>
            <a:ext cx="5578623" cy="3934455"/>
          </a:xfrm>
          <a:prstGeom prst="rect">
            <a:avLst/>
          </a:prstGeom>
        </p:spPr>
        <p:txBody>
          <a:bodyPr vert="horz" lIns="91440" tIns="45720" rIns="91440" bIns="45720" rtlCol="0">
            <a:noAutofit/>
          </a:bodyPr>
          <a:lstStyle/>
          <a:p>
            <a:pPr lvl="0"/>
            <a:r>
              <a:rPr lang="fr-FR" smtClean="0"/>
              <a:t>Modifiez les styles du texte du masque</a:t>
            </a:r>
          </a:p>
          <a:p>
            <a:pPr lvl="1"/>
            <a:r>
              <a:rPr lang="fr-FR" smtClean="0"/>
              <a:t>Deuxième niveau</a:t>
            </a:r>
          </a:p>
          <a:p>
            <a:pPr lvl="2"/>
            <a:r>
              <a:rPr lang="fr-FR" smtClean="0"/>
              <a:t>Troisième niveau</a:t>
            </a:r>
          </a:p>
        </p:txBody>
      </p:sp>
      <p:grpSp>
        <p:nvGrpSpPr>
          <p:cNvPr id="19" name="Group 25"/>
          <p:cNvGrpSpPr/>
          <p:nvPr userDrawn="1"/>
        </p:nvGrpSpPr>
        <p:grpSpPr>
          <a:xfrm>
            <a:off x="7263121" y="4812382"/>
            <a:ext cx="1632238" cy="197318"/>
            <a:chOff x="2619375" y="-595312"/>
            <a:chExt cx="1785938" cy="215899"/>
          </a:xfrm>
        </p:grpSpPr>
        <p:sp>
          <p:nvSpPr>
            <p:cNvPr id="20"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37478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11"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p:nvPr>
        </p:nvSpPr>
        <p:spPr/>
        <p:txBody>
          <a:bodyPr/>
          <a:lstStyle/>
          <a:p>
            <a:r>
              <a:rPr lang="fr-FR" smtClean="0"/>
              <a:t>Modifiez le style du titre</a:t>
            </a:r>
            <a:endParaRPr lang="fr-FR" dirty="0"/>
          </a:p>
        </p:txBody>
      </p:sp>
      <p:sp>
        <p:nvSpPr>
          <p:cNvPr id="7" name="Espace réservé du texte 6"/>
          <p:cNvSpPr>
            <a:spLocks noGrp="1"/>
          </p:cNvSpPr>
          <p:nvPr>
            <p:ph type="body" sz="quarter" idx="11" hasCustomPrompt="1"/>
          </p:nvPr>
        </p:nvSpPr>
        <p:spPr>
          <a:xfrm>
            <a:off x="5501950" y="3396030"/>
            <a:ext cx="3313517" cy="1234967"/>
          </a:xfrm>
        </p:spPr>
        <p:txBody>
          <a:bodyPr/>
          <a:lstStyle>
            <a:lvl1pPr marL="0" indent="0" algn="r">
              <a:spcBef>
                <a:spcPts val="0"/>
              </a:spcBef>
              <a:buFontTx/>
              <a:buNone/>
              <a:defRPr sz="1200" b="0">
                <a:solidFill>
                  <a:srgbClr val="FFFFFF"/>
                </a:solidFill>
              </a:defRPr>
            </a:lvl1pPr>
          </a:lstStyle>
          <a:p>
            <a:pPr lvl="0"/>
            <a:r>
              <a:rPr lang="fr-FR" dirty="0" smtClean="0"/>
              <a:t>Cliquez pour modifier les styles du texte</a:t>
            </a:r>
            <a:br>
              <a:rPr lang="fr-FR" dirty="0" smtClean="0"/>
            </a:br>
            <a:r>
              <a:rPr lang="fr-FR" dirty="0" smtClean="0"/>
              <a:t>du masque</a:t>
            </a:r>
          </a:p>
        </p:txBody>
      </p:sp>
      <p:sp>
        <p:nvSpPr>
          <p:cNvPr id="6" name="Picture Placeholder 3"/>
          <p:cNvSpPr>
            <a:spLocks noGrp="1"/>
          </p:cNvSpPr>
          <p:nvPr>
            <p:ph type="pic" sz="quarter" idx="10"/>
          </p:nvPr>
        </p:nvSpPr>
        <p:spPr bwMode="auto">
          <a:xfrm>
            <a:off x="4934169" y="865130"/>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fr-FR" smtClean="0"/>
              <a:t>Cliquez sur l'icône pour ajouter une image</a:t>
            </a:r>
            <a:endParaRPr lang="en-AU" dirty="0"/>
          </a:p>
        </p:txBody>
      </p:sp>
      <p:sp>
        <p:nvSpPr>
          <p:cNvPr id="8" name="Picture Placeholder 3"/>
          <p:cNvSpPr>
            <a:spLocks noGrp="1"/>
          </p:cNvSpPr>
          <p:nvPr>
            <p:ph type="pic" sz="quarter" idx="16"/>
          </p:nvPr>
        </p:nvSpPr>
        <p:spPr bwMode="auto">
          <a:xfrm>
            <a:off x="6904737" y="1914673"/>
            <a:ext cx="1913083" cy="134969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600" b="0">
                <a:solidFill>
                  <a:schemeClr val="bg1"/>
                </a:solidFill>
              </a:defRPr>
            </a:lvl1pPr>
          </a:lstStyle>
          <a:p>
            <a:r>
              <a:rPr lang="fr-FR" smtClean="0"/>
              <a:t>Cliquez sur l'icône pour ajouter une image</a:t>
            </a:r>
            <a:endParaRPr lang="en-AU" dirty="0"/>
          </a:p>
        </p:txBody>
      </p:sp>
      <p:sp>
        <p:nvSpPr>
          <p:cNvPr id="9" name="Espace réservé du texte 2"/>
          <p:cNvSpPr>
            <a:spLocks noGrp="1"/>
          </p:cNvSpPr>
          <p:nvPr>
            <p:ph idx="1"/>
          </p:nvPr>
        </p:nvSpPr>
        <p:spPr>
          <a:xfrm>
            <a:off x="179515" y="696542"/>
            <a:ext cx="4639968" cy="3934455"/>
          </a:xfrm>
          <a:prstGeom prst="rect">
            <a:avLst/>
          </a:prstGeom>
        </p:spPr>
        <p:txBody>
          <a:bodyPr vert="horz" lIns="91440" tIns="45720" rIns="91440" bIns="45720" rtlCol="0">
            <a:noAutofit/>
          </a:bodyPr>
          <a:lstStyle/>
          <a:p>
            <a:pPr lvl="0"/>
            <a:r>
              <a:rPr lang="fr-FR" smtClean="0"/>
              <a:t>Modifiez les styles du texte du masque</a:t>
            </a:r>
          </a:p>
          <a:p>
            <a:pPr lvl="1"/>
            <a:r>
              <a:rPr lang="fr-FR" smtClean="0"/>
              <a:t>Deuxième niveau</a:t>
            </a:r>
          </a:p>
          <a:p>
            <a:pPr lvl="2"/>
            <a:r>
              <a:rPr lang="fr-FR" smtClean="0"/>
              <a:t>Troisième niveau</a:t>
            </a:r>
          </a:p>
        </p:txBody>
      </p:sp>
      <p:grpSp>
        <p:nvGrpSpPr>
          <p:cNvPr id="21" name="Group 25"/>
          <p:cNvGrpSpPr/>
          <p:nvPr userDrawn="1"/>
        </p:nvGrpSpPr>
        <p:grpSpPr>
          <a:xfrm>
            <a:off x="7263121" y="4812382"/>
            <a:ext cx="1632238" cy="197318"/>
            <a:chOff x="2619375" y="-595312"/>
            <a:chExt cx="1785938" cy="215899"/>
          </a:xfrm>
        </p:grpSpPr>
        <p:sp>
          <p:nvSpPr>
            <p:cNvPr id="22"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3"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4"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7"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8"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158554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7"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8"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 name="Titre 1"/>
          <p:cNvSpPr>
            <a:spLocks noGrp="1"/>
          </p:cNvSpPr>
          <p:nvPr>
            <p:ph type="title"/>
          </p:nvPr>
        </p:nvSpPr>
        <p:spPr/>
        <p:txBody>
          <a:bodyPr/>
          <a:lstStyle/>
          <a:p>
            <a:r>
              <a:rPr lang="fr-FR" smtClean="0"/>
              <a:t>Modifiez le style du titre</a:t>
            </a:r>
            <a:endParaRPr lang="fr-FR" dirty="0"/>
          </a:p>
        </p:txBody>
      </p:sp>
      <p:sp>
        <p:nvSpPr>
          <p:cNvPr id="9" name="Picture Placeholder 3"/>
          <p:cNvSpPr>
            <a:spLocks noGrp="1"/>
          </p:cNvSpPr>
          <p:nvPr>
            <p:ph type="pic" sz="quarter" idx="10"/>
          </p:nvPr>
        </p:nvSpPr>
        <p:spPr bwMode="auto">
          <a:xfrm>
            <a:off x="7079796" y="842794"/>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fr-FR" smtClean="0"/>
              <a:t>Cliquez sur l'icône pour ajouter une image</a:t>
            </a:r>
            <a:endParaRPr lang="en-AU" dirty="0"/>
          </a:p>
        </p:txBody>
      </p:sp>
      <p:sp>
        <p:nvSpPr>
          <p:cNvPr id="10" name="Picture Placeholder 3"/>
          <p:cNvSpPr>
            <a:spLocks noGrp="1"/>
          </p:cNvSpPr>
          <p:nvPr>
            <p:ph type="pic" sz="quarter" idx="12"/>
          </p:nvPr>
        </p:nvSpPr>
        <p:spPr bwMode="auto">
          <a:xfrm>
            <a:off x="7079796" y="2124658"/>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fr-FR" smtClean="0"/>
              <a:t>Cliquez sur l'icône pour ajouter une image</a:t>
            </a:r>
            <a:endParaRPr lang="en-AU" dirty="0"/>
          </a:p>
        </p:txBody>
      </p:sp>
      <p:sp>
        <p:nvSpPr>
          <p:cNvPr id="11" name="Picture Placeholder 3"/>
          <p:cNvSpPr>
            <a:spLocks noGrp="1"/>
          </p:cNvSpPr>
          <p:nvPr>
            <p:ph type="pic" sz="quarter" idx="13"/>
          </p:nvPr>
        </p:nvSpPr>
        <p:spPr bwMode="auto">
          <a:xfrm>
            <a:off x="7079796" y="3406522"/>
            <a:ext cx="1735593" cy="1224476"/>
          </a:xfrm>
          <a:custGeom>
            <a:avLst/>
            <a:gdLst>
              <a:gd name="connsiteX0" fmla="*/ 0 w 2871788"/>
              <a:gd name="connsiteY0" fmla="*/ 0 h 3617912"/>
              <a:gd name="connsiteX1" fmla="*/ 2871788 w 2871788"/>
              <a:gd name="connsiteY1" fmla="*/ 0 h 3617912"/>
              <a:gd name="connsiteX2" fmla="*/ 2871788 w 2871788"/>
              <a:gd name="connsiteY2" fmla="*/ 3617912 h 3617912"/>
              <a:gd name="connsiteX3" fmla="*/ 0 w 2871788"/>
              <a:gd name="connsiteY3" fmla="*/ 3617912 h 3617912"/>
              <a:gd name="connsiteX4" fmla="*/ 0 w 2871788"/>
              <a:gd name="connsiteY4" fmla="*/ 0 h 3617912"/>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617912 h 3883583"/>
              <a:gd name="connsiteX4" fmla="*/ 0 w 2871788"/>
              <a:gd name="connsiteY4" fmla="*/ 0 h 3883583"/>
              <a:gd name="connsiteX0" fmla="*/ 0 w 2871788"/>
              <a:gd name="connsiteY0" fmla="*/ 0 h 3883583"/>
              <a:gd name="connsiteX1" fmla="*/ 2871788 w 2871788"/>
              <a:gd name="connsiteY1" fmla="*/ 0 h 3883583"/>
              <a:gd name="connsiteX2" fmla="*/ 2871788 w 2871788"/>
              <a:gd name="connsiteY2" fmla="*/ 3883583 h 3883583"/>
              <a:gd name="connsiteX3" fmla="*/ 0 w 2871788"/>
              <a:gd name="connsiteY3" fmla="*/ 3716766 h 3883583"/>
              <a:gd name="connsiteX4" fmla="*/ 0 w 2871788"/>
              <a:gd name="connsiteY4" fmla="*/ 0 h 3883583"/>
              <a:gd name="connsiteX0" fmla="*/ 0 w 2871788"/>
              <a:gd name="connsiteY0" fmla="*/ 0 h 3930717"/>
              <a:gd name="connsiteX1" fmla="*/ 2871788 w 2871788"/>
              <a:gd name="connsiteY1" fmla="*/ 0 h 3930717"/>
              <a:gd name="connsiteX2" fmla="*/ 2871788 w 2871788"/>
              <a:gd name="connsiteY2" fmla="*/ 3930717 h 3930717"/>
              <a:gd name="connsiteX3" fmla="*/ 0 w 2871788"/>
              <a:gd name="connsiteY3" fmla="*/ 3716766 h 3930717"/>
              <a:gd name="connsiteX4" fmla="*/ 0 w 2871788"/>
              <a:gd name="connsiteY4" fmla="*/ 0 h 3930717"/>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6724 w 2878512"/>
              <a:gd name="connsiteY0" fmla="*/ 0 h 3931919"/>
              <a:gd name="connsiteX1" fmla="*/ 2878512 w 2878512"/>
              <a:gd name="connsiteY1" fmla="*/ 0 h 3931919"/>
              <a:gd name="connsiteX2" fmla="*/ 2878512 w 2878512"/>
              <a:gd name="connsiteY2" fmla="*/ 3930717 h 3931919"/>
              <a:gd name="connsiteX3" fmla="*/ 0 w 2878512"/>
              <a:gd name="connsiteY3" fmla="*/ 3931919 h 3931919"/>
              <a:gd name="connsiteX4" fmla="*/ 6724 w 2878512"/>
              <a:gd name="connsiteY4" fmla="*/ 0 h 3931919"/>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2246 w 3104034"/>
              <a:gd name="connsiteY0" fmla="*/ 0 h 3938217"/>
              <a:gd name="connsiteX1" fmla="*/ 3104034 w 3104034"/>
              <a:gd name="connsiteY1" fmla="*/ 0 h 3938217"/>
              <a:gd name="connsiteX2" fmla="*/ 3104034 w 3104034"/>
              <a:gd name="connsiteY2" fmla="*/ 3930717 h 3938217"/>
              <a:gd name="connsiteX3" fmla="*/ 0 w 3104034"/>
              <a:gd name="connsiteY3" fmla="*/ 3938217 h 3938217"/>
              <a:gd name="connsiteX4" fmla="*/ 232246 w 3104034"/>
              <a:gd name="connsiteY4" fmla="*/ 0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239295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239295 w 3104034"/>
              <a:gd name="connsiteY4" fmla="*/ 97081 h 3938217"/>
              <a:gd name="connsiteX0" fmla="*/ 394341 w 3104034"/>
              <a:gd name="connsiteY0" fmla="*/ 97081 h 3938217"/>
              <a:gd name="connsiteX1" fmla="*/ 3104034 w 3104034"/>
              <a:gd name="connsiteY1" fmla="*/ 0 h 3938217"/>
              <a:gd name="connsiteX2" fmla="*/ 3104034 w 3104034"/>
              <a:gd name="connsiteY2" fmla="*/ 3930717 h 3938217"/>
              <a:gd name="connsiteX3" fmla="*/ 0 w 3104034"/>
              <a:gd name="connsiteY3" fmla="*/ 3938217 h 3938217"/>
              <a:gd name="connsiteX4" fmla="*/ 394341 w 3104034"/>
              <a:gd name="connsiteY4" fmla="*/ 97081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103553 h 3938217"/>
              <a:gd name="connsiteX1" fmla="*/ 3104034 w 3104034"/>
              <a:gd name="connsiteY1" fmla="*/ 0 h 3938217"/>
              <a:gd name="connsiteX2" fmla="*/ 3104034 w 3104034"/>
              <a:gd name="connsiteY2" fmla="*/ 3930717 h 3938217"/>
              <a:gd name="connsiteX3" fmla="*/ 0 w 3104034"/>
              <a:gd name="connsiteY3" fmla="*/ 3938217 h 3938217"/>
              <a:gd name="connsiteX4" fmla="*/ 443673 w 3104034"/>
              <a:gd name="connsiteY4" fmla="*/ 103553 h 3938217"/>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43673 w 3104034"/>
              <a:gd name="connsiteY0" fmla="*/ 0 h 3834664"/>
              <a:gd name="connsiteX1" fmla="*/ 3104034 w 3104034"/>
              <a:gd name="connsiteY1" fmla="*/ 0 h 3834664"/>
              <a:gd name="connsiteX2" fmla="*/ 3104034 w 3104034"/>
              <a:gd name="connsiteY2" fmla="*/ 3827164 h 3834664"/>
              <a:gd name="connsiteX3" fmla="*/ 0 w 3104034"/>
              <a:gd name="connsiteY3" fmla="*/ 3834664 h 3834664"/>
              <a:gd name="connsiteX4" fmla="*/ 443673 w 3104034"/>
              <a:gd name="connsiteY4" fmla="*/ 0 h 3834664"/>
              <a:gd name="connsiteX0" fmla="*/ 464021 w 3124382"/>
              <a:gd name="connsiteY0" fmla="*/ 0 h 4009409"/>
              <a:gd name="connsiteX1" fmla="*/ 3124382 w 3124382"/>
              <a:gd name="connsiteY1" fmla="*/ 0 h 4009409"/>
              <a:gd name="connsiteX2" fmla="*/ 3124382 w 3124382"/>
              <a:gd name="connsiteY2" fmla="*/ 3827164 h 4009409"/>
              <a:gd name="connsiteX3" fmla="*/ 0 w 3124382"/>
              <a:gd name="connsiteY3" fmla="*/ 4009409 h 4009409"/>
              <a:gd name="connsiteX4" fmla="*/ 464021 w 3124382"/>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464021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464021 w 3131164"/>
              <a:gd name="connsiteY4" fmla="*/ 0 h 4009409"/>
              <a:gd name="connsiteX0" fmla="*/ 29946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29946 w 3131164"/>
              <a:gd name="connsiteY4" fmla="*/ 0 h 4009409"/>
              <a:gd name="connsiteX0" fmla="*/ 9599 w 3131164"/>
              <a:gd name="connsiteY0" fmla="*/ 0 h 4009409"/>
              <a:gd name="connsiteX1" fmla="*/ 3124382 w 3131164"/>
              <a:gd name="connsiteY1" fmla="*/ 0 h 4009409"/>
              <a:gd name="connsiteX2" fmla="*/ 3131164 w 3131164"/>
              <a:gd name="connsiteY2" fmla="*/ 4008382 h 4009409"/>
              <a:gd name="connsiteX3" fmla="*/ 0 w 3131164"/>
              <a:gd name="connsiteY3" fmla="*/ 4009409 h 4009409"/>
              <a:gd name="connsiteX4" fmla="*/ 9599 w 3131164"/>
              <a:gd name="connsiteY4" fmla="*/ 0 h 4009409"/>
              <a:gd name="connsiteX0" fmla="*/ 399 w 3142312"/>
              <a:gd name="connsiteY0" fmla="*/ 0 h 4009409"/>
              <a:gd name="connsiteX1" fmla="*/ 3135530 w 3142312"/>
              <a:gd name="connsiteY1" fmla="*/ 0 h 4009409"/>
              <a:gd name="connsiteX2" fmla="*/ 3142312 w 3142312"/>
              <a:gd name="connsiteY2" fmla="*/ 4008382 h 4009409"/>
              <a:gd name="connsiteX3" fmla="*/ 11148 w 3142312"/>
              <a:gd name="connsiteY3" fmla="*/ 4009409 h 4009409"/>
              <a:gd name="connsiteX4" fmla="*/ 399 w 3142312"/>
              <a:gd name="connsiteY4" fmla="*/ 0 h 4009409"/>
              <a:gd name="connsiteX0" fmla="*/ 622 w 3135753"/>
              <a:gd name="connsiteY0" fmla="*/ 0 h 4009409"/>
              <a:gd name="connsiteX1" fmla="*/ 3128971 w 3135753"/>
              <a:gd name="connsiteY1" fmla="*/ 0 h 4009409"/>
              <a:gd name="connsiteX2" fmla="*/ 3135753 w 3135753"/>
              <a:gd name="connsiteY2" fmla="*/ 4008382 h 4009409"/>
              <a:gd name="connsiteX3" fmla="*/ 4589 w 3135753"/>
              <a:gd name="connsiteY3" fmla="*/ 4009409 h 4009409"/>
              <a:gd name="connsiteX4" fmla="*/ 622 w 3135753"/>
              <a:gd name="connsiteY4" fmla="*/ 0 h 4009409"/>
              <a:gd name="connsiteX0" fmla="*/ 0 w 3135131"/>
              <a:gd name="connsiteY0" fmla="*/ 0 h 4009409"/>
              <a:gd name="connsiteX1" fmla="*/ 3128349 w 3135131"/>
              <a:gd name="connsiteY1" fmla="*/ 0 h 4009409"/>
              <a:gd name="connsiteX2" fmla="*/ 3135131 w 3135131"/>
              <a:gd name="connsiteY2" fmla="*/ 4008382 h 4009409"/>
              <a:gd name="connsiteX3" fmla="*/ 3967 w 3135131"/>
              <a:gd name="connsiteY3" fmla="*/ 4009409 h 4009409"/>
              <a:gd name="connsiteX4" fmla="*/ 0 w 3135131"/>
              <a:gd name="connsiteY4" fmla="*/ 0 h 400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131" h="4009409">
                <a:moveTo>
                  <a:pt x="0" y="0"/>
                </a:moveTo>
                <a:lnTo>
                  <a:pt x="3128349" y="0"/>
                </a:lnTo>
                <a:cubicBezTo>
                  <a:pt x="3130610" y="1336127"/>
                  <a:pt x="3131740" y="2004191"/>
                  <a:pt x="3135131" y="4008382"/>
                </a:cubicBezTo>
                <a:lnTo>
                  <a:pt x="3967" y="4009409"/>
                </a:lnTo>
                <a:cubicBezTo>
                  <a:pt x="7167" y="2672939"/>
                  <a:pt x="1983" y="2004704"/>
                  <a:pt x="0" y="0"/>
                </a:cubicBezTo>
                <a:close/>
              </a:path>
            </a:pathLst>
          </a:custGeom>
          <a:solidFill>
            <a:schemeClr val="bg1">
              <a:lumMod val="8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0" indent="0" algn="ctr">
              <a:buFontTx/>
              <a:buNone/>
              <a:defRPr sz="1200" b="0">
                <a:solidFill>
                  <a:schemeClr val="bg1"/>
                </a:solidFill>
              </a:defRPr>
            </a:lvl1pPr>
          </a:lstStyle>
          <a:p>
            <a:r>
              <a:rPr lang="fr-FR" smtClean="0"/>
              <a:t>Cliquez sur l'icône pour ajouter une image</a:t>
            </a:r>
            <a:endParaRPr lang="en-AU" dirty="0"/>
          </a:p>
        </p:txBody>
      </p:sp>
      <p:sp>
        <p:nvSpPr>
          <p:cNvPr id="12" name="Espace réservé du texte 2"/>
          <p:cNvSpPr>
            <a:spLocks noGrp="1"/>
          </p:cNvSpPr>
          <p:nvPr>
            <p:ph idx="1"/>
          </p:nvPr>
        </p:nvSpPr>
        <p:spPr>
          <a:xfrm>
            <a:off x="179515" y="696542"/>
            <a:ext cx="5322434" cy="3934455"/>
          </a:xfrm>
          <a:prstGeom prst="rect">
            <a:avLst/>
          </a:prstGeom>
        </p:spPr>
        <p:txBody>
          <a:bodyPr vert="horz" lIns="91440" tIns="45720" rIns="91440" bIns="45720" rtlCol="0">
            <a:noAutofit/>
          </a:bodyPr>
          <a:lstStyle/>
          <a:p>
            <a:pPr lvl="0"/>
            <a:r>
              <a:rPr lang="fr-FR" smtClean="0"/>
              <a:t>Modifiez les styles du texte du masque</a:t>
            </a:r>
          </a:p>
          <a:p>
            <a:pPr lvl="1"/>
            <a:r>
              <a:rPr lang="fr-FR" smtClean="0"/>
              <a:t>Deuxième niveau</a:t>
            </a:r>
          </a:p>
          <a:p>
            <a:pPr lvl="2"/>
            <a:r>
              <a:rPr lang="fr-FR" smtClean="0"/>
              <a:t>Troisième niveau</a:t>
            </a:r>
          </a:p>
        </p:txBody>
      </p:sp>
      <p:sp>
        <p:nvSpPr>
          <p:cNvPr id="22" name="Espace réservé du texte 6"/>
          <p:cNvSpPr>
            <a:spLocks noGrp="1"/>
          </p:cNvSpPr>
          <p:nvPr>
            <p:ph type="body" sz="quarter" idx="11" hasCustomPrompt="1"/>
          </p:nvPr>
        </p:nvSpPr>
        <p:spPr>
          <a:xfrm>
            <a:off x="5509838" y="1964218"/>
            <a:ext cx="1502469" cy="2666779"/>
          </a:xfrm>
        </p:spPr>
        <p:txBody>
          <a:bodyPr anchor="b" anchorCtr="0"/>
          <a:lstStyle>
            <a:lvl1pPr marL="0" indent="0" algn="r">
              <a:spcBef>
                <a:spcPts val="0"/>
              </a:spcBef>
              <a:buFontTx/>
              <a:buNone/>
              <a:defRPr sz="1200" b="0">
                <a:solidFill>
                  <a:srgbClr val="FFFFFF"/>
                </a:solidFill>
              </a:defRPr>
            </a:lvl1pPr>
          </a:lstStyle>
          <a:p>
            <a:pPr lvl="0"/>
            <a:r>
              <a:rPr lang="fr-FR" dirty="0" smtClean="0"/>
              <a:t>Cliquez pour modifier les styles du texte</a:t>
            </a:r>
            <a:br>
              <a:rPr lang="fr-FR" dirty="0" smtClean="0"/>
            </a:br>
            <a:r>
              <a:rPr lang="fr-FR" dirty="0" smtClean="0"/>
              <a:t>du masque</a:t>
            </a:r>
          </a:p>
        </p:txBody>
      </p:sp>
      <p:grpSp>
        <p:nvGrpSpPr>
          <p:cNvPr id="23" name="Group 25"/>
          <p:cNvGrpSpPr/>
          <p:nvPr userDrawn="1"/>
        </p:nvGrpSpPr>
        <p:grpSpPr>
          <a:xfrm>
            <a:off x="7263121" y="4812382"/>
            <a:ext cx="1632238" cy="197318"/>
            <a:chOff x="2619375" y="-595312"/>
            <a:chExt cx="1785938" cy="215899"/>
          </a:xfrm>
        </p:grpSpPr>
        <p:sp>
          <p:nvSpPr>
            <p:cNvPr id="24"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5"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6"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7"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8"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9"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0"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305599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3" name="Oval 41"/>
          <p:cNvSpPr>
            <a:spLocks noChangeArrowheads="1"/>
          </p:cNvSpPr>
          <p:nvPr userDrawn="1"/>
        </p:nvSpPr>
        <p:spPr bwMode="auto">
          <a:xfrm>
            <a:off x="5024438" y="-2908243"/>
            <a:ext cx="11338832" cy="11544925"/>
          </a:xfrm>
          <a:prstGeom prst="ellipse">
            <a:avLst/>
          </a:prstGeom>
          <a:noFill/>
          <a:ln w="6350">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4" name="Oval 41"/>
          <p:cNvSpPr>
            <a:spLocks noChangeArrowheads="1"/>
          </p:cNvSpPr>
          <p:nvPr userDrawn="1"/>
        </p:nvSpPr>
        <p:spPr bwMode="auto">
          <a:xfrm>
            <a:off x="5429438" y="-1897567"/>
            <a:ext cx="11338832" cy="11544925"/>
          </a:xfrm>
          <a:prstGeom prst="ellipse">
            <a:avLst/>
          </a:prstGeom>
          <a:noFill/>
          <a:ln w="6350">
            <a:solidFill>
              <a:schemeClr val="bg1">
                <a:lumMod val="75000"/>
              </a:schemeClr>
            </a:solid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5" name="Rectangle 1"/>
          <p:cNvSpPr/>
          <p:nvPr userDrawn="1"/>
        </p:nvSpPr>
        <p:spPr bwMode="auto">
          <a:xfrm>
            <a:off x="5501949" y="-15875"/>
            <a:ext cx="3642050" cy="5165725"/>
          </a:xfrm>
          <a:custGeom>
            <a:avLst/>
            <a:gdLst>
              <a:gd name="connsiteX0" fmla="*/ 0 w 3657600"/>
              <a:gd name="connsiteY0" fmla="*/ 0 h 5143500"/>
              <a:gd name="connsiteX1" fmla="*/ 3657600 w 3657600"/>
              <a:gd name="connsiteY1" fmla="*/ 0 h 5143500"/>
              <a:gd name="connsiteX2" fmla="*/ 3657600 w 3657600"/>
              <a:gd name="connsiteY2" fmla="*/ 5143500 h 5143500"/>
              <a:gd name="connsiteX3" fmla="*/ 0 w 3657600"/>
              <a:gd name="connsiteY3" fmla="*/ 5143500 h 5143500"/>
              <a:gd name="connsiteX4" fmla="*/ 0 w 3657600"/>
              <a:gd name="connsiteY4" fmla="*/ 0 h 5143500"/>
              <a:gd name="connsiteX0" fmla="*/ 2114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2114550 w 3657600"/>
              <a:gd name="connsiteY4" fmla="*/ 9525 h 5143500"/>
              <a:gd name="connsiteX0" fmla="*/ 1733550 w 3657600"/>
              <a:gd name="connsiteY0" fmla="*/ 9525 h 5143500"/>
              <a:gd name="connsiteX1" fmla="*/ 3657600 w 3657600"/>
              <a:gd name="connsiteY1" fmla="*/ 0 h 5143500"/>
              <a:gd name="connsiteX2" fmla="*/ 3657600 w 3657600"/>
              <a:gd name="connsiteY2" fmla="*/ 5143500 h 5143500"/>
              <a:gd name="connsiteX3" fmla="*/ 0 w 3657600"/>
              <a:gd name="connsiteY3" fmla="*/ 5143500 h 5143500"/>
              <a:gd name="connsiteX4" fmla="*/ 1733550 w 3657600"/>
              <a:gd name="connsiteY4" fmla="*/ 9525 h 5143500"/>
              <a:gd name="connsiteX0" fmla="*/ 1600200 w 3524250"/>
              <a:gd name="connsiteY0" fmla="*/ 9525 h 5143500"/>
              <a:gd name="connsiteX1" fmla="*/ 3524250 w 3524250"/>
              <a:gd name="connsiteY1" fmla="*/ 0 h 5143500"/>
              <a:gd name="connsiteX2" fmla="*/ 3524250 w 3524250"/>
              <a:gd name="connsiteY2" fmla="*/ 5143500 h 5143500"/>
              <a:gd name="connsiteX3" fmla="*/ 0 w 3524250"/>
              <a:gd name="connsiteY3" fmla="*/ 5143500 h 5143500"/>
              <a:gd name="connsiteX4" fmla="*/ 1600200 w 3524250"/>
              <a:gd name="connsiteY4" fmla="*/ 9525 h 5143500"/>
              <a:gd name="connsiteX0" fmla="*/ 1687405 w 3611455"/>
              <a:gd name="connsiteY0" fmla="*/ 9525 h 5143500"/>
              <a:gd name="connsiteX1" fmla="*/ 3611455 w 3611455"/>
              <a:gd name="connsiteY1" fmla="*/ 0 h 5143500"/>
              <a:gd name="connsiteX2" fmla="*/ 3611455 w 3611455"/>
              <a:gd name="connsiteY2" fmla="*/ 5143500 h 5143500"/>
              <a:gd name="connsiteX3" fmla="*/ 87205 w 3611455"/>
              <a:gd name="connsiteY3" fmla="*/ 5143500 h 5143500"/>
              <a:gd name="connsiteX4" fmla="*/ 1687405 w 3611455"/>
              <a:gd name="connsiteY4" fmla="*/ 9525 h 5143500"/>
              <a:gd name="connsiteX0" fmla="*/ 1685374 w 3609424"/>
              <a:gd name="connsiteY0" fmla="*/ 9525 h 5143500"/>
              <a:gd name="connsiteX1" fmla="*/ 3609424 w 3609424"/>
              <a:gd name="connsiteY1" fmla="*/ 0 h 5143500"/>
              <a:gd name="connsiteX2" fmla="*/ 3609424 w 3609424"/>
              <a:gd name="connsiteY2" fmla="*/ 5143500 h 5143500"/>
              <a:gd name="connsiteX3" fmla="*/ 85174 w 3609424"/>
              <a:gd name="connsiteY3" fmla="*/ 5143500 h 5143500"/>
              <a:gd name="connsiteX4" fmla="*/ 1685374 w 3609424"/>
              <a:gd name="connsiteY4" fmla="*/ 9525 h 5143500"/>
              <a:gd name="connsiteX0" fmla="*/ 1671927 w 3595977"/>
              <a:gd name="connsiteY0" fmla="*/ 9525 h 5143500"/>
              <a:gd name="connsiteX1" fmla="*/ 3595977 w 3595977"/>
              <a:gd name="connsiteY1" fmla="*/ 0 h 5143500"/>
              <a:gd name="connsiteX2" fmla="*/ 3595977 w 3595977"/>
              <a:gd name="connsiteY2" fmla="*/ 5143500 h 5143500"/>
              <a:gd name="connsiteX3" fmla="*/ 71727 w 3595977"/>
              <a:gd name="connsiteY3" fmla="*/ 5143500 h 5143500"/>
              <a:gd name="connsiteX4" fmla="*/ 1671927 w 3595977"/>
              <a:gd name="connsiteY4" fmla="*/ 9525 h 5143500"/>
              <a:gd name="connsiteX0" fmla="*/ 1696573 w 3620623"/>
              <a:gd name="connsiteY0" fmla="*/ 9525 h 5143500"/>
              <a:gd name="connsiteX1" fmla="*/ 3620623 w 3620623"/>
              <a:gd name="connsiteY1" fmla="*/ 0 h 5143500"/>
              <a:gd name="connsiteX2" fmla="*/ 3620623 w 3620623"/>
              <a:gd name="connsiteY2" fmla="*/ 5143500 h 5143500"/>
              <a:gd name="connsiteX3" fmla="*/ 96373 w 3620623"/>
              <a:gd name="connsiteY3" fmla="*/ 5143500 h 5143500"/>
              <a:gd name="connsiteX4" fmla="*/ 1696573 w 3620623"/>
              <a:gd name="connsiteY4" fmla="*/ 9525 h 5143500"/>
              <a:gd name="connsiteX0" fmla="*/ 1714885 w 3638935"/>
              <a:gd name="connsiteY0" fmla="*/ 9525 h 5143500"/>
              <a:gd name="connsiteX1" fmla="*/ 3638935 w 3638935"/>
              <a:gd name="connsiteY1" fmla="*/ 0 h 5143500"/>
              <a:gd name="connsiteX2" fmla="*/ 3638935 w 3638935"/>
              <a:gd name="connsiteY2" fmla="*/ 5143500 h 5143500"/>
              <a:gd name="connsiteX3" fmla="*/ 114685 w 3638935"/>
              <a:gd name="connsiteY3" fmla="*/ 5143500 h 5143500"/>
              <a:gd name="connsiteX4" fmla="*/ 1714885 w 3638935"/>
              <a:gd name="connsiteY4" fmla="*/ 9525 h 5143500"/>
              <a:gd name="connsiteX0" fmla="*/ 1718138 w 3642188"/>
              <a:gd name="connsiteY0" fmla="*/ 9525 h 5143500"/>
              <a:gd name="connsiteX1" fmla="*/ 3642188 w 3642188"/>
              <a:gd name="connsiteY1" fmla="*/ 0 h 5143500"/>
              <a:gd name="connsiteX2" fmla="*/ 3642188 w 3642188"/>
              <a:gd name="connsiteY2" fmla="*/ 5143500 h 5143500"/>
              <a:gd name="connsiteX3" fmla="*/ 117938 w 3642188"/>
              <a:gd name="connsiteY3" fmla="*/ 5143500 h 5143500"/>
              <a:gd name="connsiteX4" fmla="*/ 1718138 w 3642188"/>
              <a:gd name="connsiteY4" fmla="*/ 9525 h 5143500"/>
              <a:gd name="connsiteX0" fmla="*/ 1729957 w 3654007"/>
              <a:gd name="connsiteY0" fmla="*/ 9525 h 5149850"/>
              <a:gd name="connsiteX1" fmla="*/ 3654007 w 3654007"/>
              <a:gd name="connsiteY1" fmla="*/ 0 h 5149850"/>
              <a:gd name="connsiteX2" fmla="*/ 3654007 w 3654007"/>
              <a:gd name="connsiteY2" fmla="*/ 5143500 h 5149850"/>
              <a:gd name="connsiteX3" fmla="*/ 117057 w 3654007"/>
              <a:gd name="connsiteY3" fmla="*/ 5149850 h 5149850"/>
              <a:gd name="connsiteX4" fmla="*/ 1729957 w 3654007"/>
              <a:gd name="connsiteY4" fmla="*/ 9525 h 5149850"/>
              <a:gd name="connsiteX0" fmla="*/ 1652638 w 3576688"/>
              <a:gd name="connsiteY0" fmla="*/ 9525 h 5149850"/>
              <a:gd name="connsiteX1" fmla="*/ 3576688 w 3576688"/>
              <a:gd name="connsiteY1" fmla="*/ 0 h 5149850"/>
              <a:gd name="connsiteX2" fmla="*/ 3576688 w 3576688"/>
              <a:gd name="connsiteY2" fmla="*/ 5143500 h 5149850"/>
              <a:gd name="connsiteX3" fmla="*/ 39738 w 3576688"/>
              <a:gd name="connsiteY3" fmla="*/ 5149850 h 5149850"/>
              <a:gd name="connsiteX4" fmla="*/ 1652638 w 3576688"/>
              <a:gd name="connsiteY4" fmla="*/ 9525 h 5149850"/>
              <a:gd name="connsiteX0" fmla="*/ 1715094 w 3639144"/>
              <a:gd name="connsiteY0" fmla="*/ 9525 h 5149850"/>
              <a:gd name="connsiteX1" fmla="*/ 3639144 w 3639144"/>
              <a:gd name="connsiteY1" fmla="*/ 0 h 5149850"/>
              <a:gd name="connsiteX2" fmla="*/ 3639144 w 3639144"/>
              <a:gd name="connsiteY2" fmla="*/ 5143500 h 5149850"/>
              <a:gd name="connsiteX3" fmla="*/ 102194 w 3639144"/>
              <a:gd name="connsiteY3" fmla="*/ 5149850 h 5149850"/>
              <a:gd name="connsiteX4" fmla="*/ 1715094 w 3639144"/>
              <a:gd name="connsiteY4" fmla="*/ 9525 h 5149850"/>
              <a:gd name="connsiteX0" fmla="*/ 1709147 w 3639547"/>
              <a:gd name="connsiteY0" fmla="*/ 0 h 5165725"/>
              <a:gd name="connsiteX1" fmla="*/ 3639547 w 3639547"/>
              <a:gd name="connsiteY1" fmla="*/ 15875 h 5165725"/>
              <a:gd name="connsiteX2" fmla="*/ 3639547 w 3639547"/>
              <a:gd name="connsiteY2" fmla="*/ 5159375 h 5165725"/>
              <a:gd name="connsiteX3" fmla="*/ 102597 w 3639547"/>
              <a:gd name="connsiteY3" fmla="*/ 5165725 h 5165725"/>
              <a:gd name="connsiteX4" fmla="*/ 1709147 w 3639547"/>
              <a:gd name="connsiteY4" fmla="*/ 0 h 5165725"/>
              <a:gd name="connsiteX0" fmla="*/ 1701671 w 3632071"/>
              <a:gd name="connsiteY0" fmla="*/ 0 h 5165725"/>
              <a:gd name="connsiteX1" fmla="*/ 3632071 w 3632071"/>
              <a:gd name="connsiteY1" fmla="*/ 15875 h 5165725"/>
              <a:gd name="connsiteX2" fmla="*/ 3632071 w 3632071"/>
              <a:gd name="connsiteY2" fmla="*/ 5159375 h 5165725"/>
              <a:gd name="connsiteX3" fmla="*/ 95121 w 3632071"/>
              <a:gd name="connsiteY3" fmla="*/ 5165725 h 5165725"/>
              <a:gd name="connsiteX4" fmla="*/ 1701671 w 3632071"/>
              <a:gd name="connsiteY4" fmla="*/ 0 h 5165725"/>
              <a:gd name="connsiteX0" fmla="*/ 1705460 w 3635860"/>
              <a:gd name="connsiteY0" fmla="*/ 0 h 5165725"/>
              <a:gd name="connsiteX1" fmla="*/ 3635860 w 3635860"/>
              <a:gd name="connsiteY1" fmla="*/ 15875 h 5165725"/>
              <a:gd name="connsiteX2" fmla="*/ 3635860 w 3635860"/>
              <a:gd name="connsiteY2" fmla="*/ 5159375 h 5165725"/>
              <a:gd name="connsiteX3" fmla="*/ 98910 w 3635860"/>
              <a:gd name="connsiteY3" fmla="*/ 5165725 h 5165725"/>
              <a:gd name="connsiteX4" fmla="*/ 1705460 w 3635860"/>
              <a:gd name="connsiteY4" fmla="*/ 0 h 5165725"/>
              <a:gd name="connsiteX0" fmla="*/ 1711650 w 3642050"/>
              <a:gd name="connsiteY0" fmla="*/ 0 h 5165725"/>
              <a:gd name="connsiteX1" fmla="*/ 3642050 w 3642050"/>
              <a:gd name="connsiteY1" fmla="*/ 15875 h 5165725"/>
              <a:gd name="connsiteX2" fmla="*/ 3642050 w 3642050"/>
              <a:gd name="connsiteY2" fmla="*/ 5159375 h 5165725"/>
              <a:gd name="connsiteX3" fmla="*/ 105100 w 3642050"/>
              <a:gd name="connsiteY3" fmla="*/ 5165725 h 5165725"/>
              <a:gd name="connsiteX4" fmla="*/ 1711650 w 3642050"/>
              <a:gd name="connsiteY4" fmla="*/ 0 h 516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050" h="5165725">
                <a:moveTo>
                  <a:pt x="1711650" y="0"/>
                </a:moveTo>
                <a:lnTo>
                  <a:pt x="3642050" y="15875"/>
                </a:lnTo>
                <a:lnTo>
                  <a:pt x="3642050" y="5159375"/>
                </a:lnTo>
                <a:lnTo>
                  <a:pt x="105100" y="5165725"/>
                </a:lnTo>
                <a:cubicBezTo>
                  <a:pt x="-374325" y="2705100"/>
                  <a:pt x="895675" y="796925"/>
                  <a:pt x="1711650" y="0"/>
                </a:cubicBezTo>
                <a:close/>
              </a:path>
            </a:pathLst>
          </a:custGeom>
          <a:solidFill>
            <a:schemeClr val="bg2"/>
          </a:solidFill>
          <a:ln>
            <a:noFill/>
          </a:ln>
        </p:spPr>
        <p:txBody>
          <a:bodyPr vert="horz" wrap="square" lIns="91440" tIns="45720" rIns="91440" bIns="45720" numCol="1" rtlCol="0" anchor="t" anchorCtr="0" compatLnSpc="1">
            <a:prstTxWarp prst="textNoShape">
              <a:avLst/>
            </a:prstTxWarp>
          </a:bodyPr>
          <a:lstStyle/>
          <a:p>
            <a:pPr algn="ctr"/>
            <a:endParaRPr lang="en-AU" dirty="0"/>
          </a:p>
        </p:txBody>
      </p:sp>
      <p:sp>
        <p:nvSpPr>
          <p:cNvPr id="2" name="Titre 1"/>
          <p:cNvSpPr>
            <a:spLocks noGrp="1"/>
          </p:cNvSpPr>
          <p:nvPr>
            <p:ph type="title"/>
          </p:nvPr>
        </p:nvSpPr>
        <p:spPr/>
        <p:txBody>
          <a:bodyPr/>
          <a:lstStyle/>
          <a:p>
            <a:r>
              <a:rPr lang="fr-FR" smtClean="0"/>
              <a:t>Modifiez le style du titre</a:t>
            </a:r>
            <a:endParaRPr lang="fr-FR" dirty="0"/>
          </a:p>
        </p:txBody>
      </p:sp>
      <p:sp>
        <p:nvSpPr>
          <p:cNvPr id="30" name="Espace réservé du texte 2"/>
          <p:cNvSpPr>
            <a:spLocks noGrp="1"/>
          </p:cNvSpPr>
          <p:nvPr>
            <p:ph idx="1"/>
          </p:nvPr>
        </p:nvSpPr>
        <p:spPr>
          <a:xfrm>
            <a:off x="179515" y="696542"/>
            <a:ext cx="5322434" cy="3934455"/>
          </a:xfrm>
          <a:prstGeom prst="rect">
            <a:avLst/>
          </a:prstGeom>
        </p:spPr>
        <p:txBody>
          <a:bodyPr vert="horz" lIns="91440" tIns="45720" rIns="91440" bIns="45720" rtlCol="0">
            <a:noAutofit/>
          </a:bodyPr>
          <a:lstStyle/>
          <a:p>
            <a:pPr lvl="0"/>
            <a:r>
              <a:rPr lang="fr-FR" smtClean="0"/>
              <a:t>Modifiez les styles du texte du masque</a:t>
            </a:r>
          </a:p>
          <a:p>
            <a:pPr lvl="1"/>
            <a:r>
              <a:rPr lang="fr-FR" smtClean="0"/>
              <a:t>Deuxième niveau</a:t>
            </a:r>
          </a:p>
          <a:p>
            <a:pPr lvl="2"/>
            <a:r>
              <a:rPr lang="fr-FR" smtClean="0"/>
              <a:t>Troisième niveau</a:t>
            </a:r>
          </a:p>
        </p:txBody>
      </p:sp>
      <p:sp>
        <p:nvSpPr>
          <p:cNvPr id="32" name="Espace réservé du texte 6"/>
          <p:cNvSpPr>
            <a:spLocks noGrp="1"/>
          </p:cNvSpPr>
          <p:nvPr>
            <p:ph type="body" sz="quarter" idx="11"/>
          </p:nvPr>
        </p:nvSpPr>
        <p:spPr>
          <a:xfrm>
            <a:off x="5509837" y="696543"/>
            <a:ext cx="3431610" cy="3934454"/>
          </a:xfrm>
        </p:spPr>
        <p:txBody>
          <a:bodyPr anchor="ctr" anchorCtr="0"/>
          <a:lstStyle>
            <a:lvl1pPr marL="0" indent="0" algn="r">
              <a:buFontTx/>
              <a:buNone/>
              <a:defRPr sz="1600" b="1" baseline="0">
                <a:solidFill>
                  <a:srgbClr val="FFFFFF"/>
                </a:solidFill>
              </a:defRPr>
            </a:lvl1pPr>
          </a:lstStyle>
          <a:p>
            <a:pPr lvl="0"/>
            <a:r>
              <a:rPr lang="fr-FR" smtClean="0"/>
              <a:t>Modifiez les styles du texte du masque</a:t>
            </a:r>
          </a:p>
        </p:txBody>
      </p:sp>
      <p:grpSp>
        <p:nvGrpSpPr>
          <p:cNvPr id="17" name="Group 25"/>
          <p:cNvGrpSpPr/>
          <p:nvPr userDrawn="1"/>
        </p:nvGrpSpPr>
        <p:grpSpPr>
          <a:xfrm>
            <a:off x="7263121" y="4812382"/>
            <a:ext cx="1632238" cy="197318"/>
            <a:chOff x="2619375" y="-595312"/>
            <a:chExt cx="1785938" cy="215899"/>
          </a:xfrm>
        </p:grpSpPr>
        <p:sp>
          <p:nvSpPr>
            <p:cNvPr id="18" name="Freeform 12"/>
            <p:cNvSpPr>
              <a:spLocks/>
            </p:cNvSpPr>
            <p:nvPr userDrawn="1"/>
          </p:nvSpPr>
          <p:spPr bwMode="auto">
            <a:xfrm>
              <a:off x="4175125" y="-595312"/>
              <a:ext cx="230188" cy="215899"/>
            </a:xfrm>
            <a:custGeom>
              <a:avLst/>
              <a:gdLst>
                <a:gd name="T0" fmla="*/ 180 w 180"/>
                <a:gd name="T1" fmla="*/ 122 h 166"/>
                <a:gd name="T2" fmla="*/ 155 w 180"/>
                <a:gd name="T3" fmla="*/ 156 h 166"/>
                <a:gd name="T4" fmla="*/ 81 w 180"/>
                <a:gd name="T5" fmla="*/ 166 h 166"/>
                <a:gd name="T6" fmla="*/ 0 w 180"/>
                <a:gd name="T7" fmla="*/ 158 h 166"/>
                <a:gd name="T8" fmla="*/ 0 w 180"/>
                <a:gd name="T9" fmla="*/ 132 h 166"/>
                <a:gd name="T10" fmla="*/ 143 w 180"/>
                <a:gd name="T11" fmla="*/ 132 h 166"/>
                <a:gd name="T12" fmla="*/ 143 w 180"/>
                <a:gd name="T13" fmla="*/ 97 h 166"/>
                <a:gd name="T14" fmla="*/ 42 w 180"/>
                <a:gd name="T15" fmla="*/ 97 h 166"/>
                <a:gd name="T16" fmla="*/ 1 w 180"/>
                <a:gd name="T17" fmla="*/ 59 h 166"/>
                <a:gd name="T18" fmla="*/ 1 w 180"/>
                <a:gd name="T19" fmla="*/ 44 h 166"/>
                <a:gd name="T20" fmla="*/ 26 w 180"/>
                <a:gd name="T21" fmla="*/ 9 h 166"/>
                <a:gd name="T22" fmla="*/ 97 w 180"/>
                <a:gd name="T23" fmla="*/ 0 h 166"/>
                <a:gd name="T24" fmla="*/ 177 w 180"/>
                <a:gd name="T25" fmla="*/ 8 h 166"/>
                <a:gd name="T26" fmla="*/ 177 w 180"/>
                <a:gd name="T27" fmla="*/ 34 h 166"/>
                <a:gd name="T28" fmla="*/ 37 w 180"/>
                <a:gd name="T29" fmla="*/ 34 h 166"/>
                <a:gd name="T30" fmla="*/ 37 w 180"/>
                <a:gd name="T31" fmla="*/ 64 h 166"/>
                <a:gd name="T32" fmla="*/ 138 w 180"/>
                <a:gd name="T33" fmla="*/ 64 h 166"/>
                <a:gd name="T34" fmla="*/ 180 w 180"/>
                <a:gd name="T35" fmla="*/ 102 h 166"/>
                <a:gd name="T36" fmla="*/ 180 w 180"/>
                <a:gd name="T37" fmla="*/ 12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66">
                  <a:moveTo>
                    <a:pt x="180" y="122"/>
                  </a:moveTo>
                  <a:cubicBezTo>
                    <a:pt x="180" y="144"/>
                    <a:pt x="173" y="151"/>
                    <a:pt x="155" y="156"/>
                  </a:cubicBezTo>
                  <a:cubicBezTo>
                    <a:pt x="136" y="162"/>
                    <a:pt x="101" y="166"/>
                    <a:pt x="81" y="166"/>
                  </a:cubicBezTo>
                  <a:cubicBezTo>
                    <a:pt x="57" y="166"/>
                    <a:pt x="26" y="164"/>
                    <a:pt x="0" y="158"/>
                  </a:cubicBezTo>
                  <a:cubicBezTo>
                    <a:pt x="0" y="132"/>
                    <a:pt x="0" y="132"/>
                    <a:pt x="0" y="132"/>
                  </a:cubicBezTo>
                  <a:cubicBezTo>
                    <a:pt x="143" y="132"/>
                    <a:pt x="143" y="132"/>
                    <a:pt x="143" y="132"/>
                  </a:cubicBezTo>
                  <a:cubicBezTo>
                    <a:pt x="143" y="97"/>
                    <a:pt x="143" y="97"/>
                    <a:pt x="143" y="97"/>
                  </a:cubicBezTo>
                  <a:cubicBezTo>
                    <a:pt x="42" y="97"/>
                    <a:pt x="42" y="97"/>
                    <a:pt x="42" y="97"/>
                  </a:cubicBezTo>
                  <a:cubicBezTo>
                    <a:pt x="12" y="97"/>
                    <a:pt x="1" y="89"/>
                    <a:pt x="1" y="59"/>
                  </a:cubicBezTo>
                  <a:cubicBezTo>
                    <a:pt x="1" y="44"/>
                    <a:pt x="1" y="44"/>
                    <a:pt x="1" y="44"/>
                  </a:cubicBezTo>
                  <a:cubicBezTo>
                    <a:pt x="1" y="20"/>
                    <a:pt x="7" y="13"/>
                    <a:pt x="26" y="9"/>
                  </a:cubicBezTo>
                  <a:cubicBezTo>
                    <a:pt x="45" y="4"/>
                    <a:pt x="77" y="0"/>
                    <a:pt x="97" y="0"/>
                  </a:cubicBezTo>
                  <a:cubicBezTo>
                    <a:pt x="122" y="0"/>
                    <a:pt x="151" y="2"/>
                    <a:pt x="177" y="8"/>
                  </a:cubicBezTo>
                  <a:cubicBezTo>
                    <a:pt x="177" y="34"/>
                    <a:pt x="177" y="34"/>
                    <a:pt x="177" y="34"/>
                  </a:cubicBezTo>
                  <a:cubicBezTo>
                    <a:pt x="37" y="34"/>
                    <a:pt x="37" y="34"/>
                    <a:pt x="37" y="34"/>
                  </a:cubicBezTo>
                  <a:cubicBezTo>
                    <a:pt x="37" y="64"/>
                    <a:pt x="37" y="64"/>
                    <a:pt x="37" y="64"/>
                  </a:cubicBezTo>
                  <a:cubicBezTo>
                    <a:pt x="138" y="64"/>
                    <a:pt x="138" y="64"/>
                    <a:pt x="138" y="64"/>
                  </a:cubicBezTo>
                  <a:cubicBezTo>
                    <a:pt x="168" y="64"/>
                    <a:pt x="180" y="72"/>
                    <a:pt x="180" y="102"/>
                  </a:cubicBezTo>
                  <a:cubicBezTo>
                    <a:pt x="180" y="122"/>
                    <a:pt x="180" y="122"/>
                    <a:pt x="180" y="12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19" name="Freeform 13"/>
            <p:cNvSpPr>
              <a:spLocks/>
            </p:cNvSpPr>
            <p:nvPr userDrawn="1"/>
          </p:nvSpPr>
          <p:spPr bwMode="auto">
            <a:xfrm>
              <a:off x="3868738" y="-595312"/>
              <a:ext cx="225425" cy="215899"/>
            </a:xfrm>
            <a:custGeom>
              <a:avLst/>
              <a:gdLst>
                <a:gd name="T0" fmla="*/ 177 w 177"/>
                <a:gd name="T1" fmla="*/ 158 h 166"/>
                <a:gd name="T2" fmla="*/ 89 w 177"/>
                <a:gd name="T3" fmla="*/ 166 h 166"/>
                <a:gd name="T4" fmla="*/ 0 w 177"/>
                <a:gd name="T5" fmla="*/ 158 h 166"/>
                <a:gd name="T6" fmla="*/ 0 w 177"/>
                <a:gd name="T7" fmla="*/ 8 h 166"/>
                <a:gd name="T8" fmla="*/ 88 w 177"/>
                <a:gd name="T9" fmla="*/ 0 h 166"/>
                <a:gd name="T10" fmla="*/ 176 w 177"/>
                <a:gd name="T11" fmla="*/ 8 h 166"/>
                <a:gd name="T12" fmla="*/ 176 w 177"/>
                <a:gd name="T13" fmla="*/ 35 h 166"/>
                <a:gd name="T14" fmla="*/ 43 w 177"/>
                <a:gd name="T15" fmla="*/ 35 h 166"/>
                <a:gd name="T16" fmla="*/ 43 w 177"/>
                <a:gd name="T17" fmla="*/ 65 h 166"/>
                <a:gd name="T18" fmla="*/ 130 w 177"/>
                <a:gd name="T19" fmla="*/ 65 h 166"/>
                <a:gd name="T20" fmla="*/ 130 w 177"/>
                <a:gd name="T21" fmla="*/ 96 h 166"/>
                <a:gd name="T22" fmla="*/ 43 w 177"/>
                <a:gd name="T23" fmla="*/ 96 h 166"/>
                <a:gd name="T24" fmla="*/ 43 w 177"/>
                <a:gd name="T25" fmla="*/ 132 h 166"/>
                <a:gd name="T26" fmla="*/ 177 w 177"/>
                <a:gd name="T27" fmla="*/ 132 h 166"/>
                <a:gd name="T28" fmla="*/ 177 w 177"/>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66">
                  <a:moveTo>
                    <a:pt x="177" y="158"/>
                  </a:moveTo>
                  <a:cubicBezTo>
                    <a:pt x="147" y="164"/>
                    <a:pt x="118" y="166"/>
                    <a:pt x="89" y="166"/>
                  </a:cubicBezTo>
                  <a:cubicBezTo>
                    <a:pt x="60" y="166"/>
                    <a:pt x="30" y="164"/>
                    <a:pt x="0" y="158"/>
                  </a:cubicBezTo>
                  <a:cubicBezTo>
                    <a:pt x="0" y="8"/>
                    <a:pt x="0" y="8"/>
                    <a:pt x="0" y="8"/>
                  </a:cubicBezTo>
                  <a:cubicBezTo>
                    <a:pt x="30" y="2"/>
                    <a:pt x="60" y="0"/>
                    <a:pt x="88" y="0"/>
                  </a:cubicBezTo>
                  <a:cubicBezTo>
                    <a:pt x="117" y="0"/>
                    <a:pt x="147" y="2"/>
                    <a:pt x="176" y="8"/>
                  </a:cubicBezTo>
                  <a:cubicBezTo>
                    <a:pt x="176" y="35"/>
                    <a:pt x="176" y="35"/>
                    <a:pt x="176" y="35"/>
                  </a:cubicBezTo>
                  <a:cubicBezTo>
                    <a:pt x="43" y="35"/>
                    <a:pt x="43" y="35"/>
                    <a:pt x="43" y="35"/>
                  </a:cubicBezTo>
                  <a:cubicBezTo>
                    <a:pt x="43" y="65"/>
                    <a:pt x="43" y="65"/>
                    <a:pt x="43" y="65"/>
                  </a:cubicBezTo>
                  <a:cubicBezTo>
                    <a:pt x="130" y="65"/>
                    <a:pt x="130" y="65"/>
                    <a:pt x="130" y="65"/>
                  </a:cubicBezTo>
                  <a:cubicBezTo>
                    <a:pt x="130" y="96"/>
                    <a:pt x="130" y="96"/>
                    <a:pt x="130" y="96"/>
                  </a:cubicBezTo>
                  <a:cubicBezTo>
                    <a:pt x="43" y="96"/>
                    <a:pt x="43" y="96"/>
                    <a:pt x="43" y="96"/>
                  </a:cubicBezTo>
                  <a:cubicBezTo>
                    <a:pt x="43" y="132"/>
                    <a:pt x="43" y="132"/>
                    <a:pt x="43" y="132"/>
                  </a:cubicBezTo>
                  <a:cubicBezTo>
                    <a:pt x="177" y="132"/>
                    <a:pt x="177" y="132"/>
                    <a:pt x="177" y="132"/>
                  </a:cubicBezTo>
                  <a:cubicBezTo>
                    <a:pt x="177" y="158"/>
                    <a:pt x="177" y="158"/>
                    <a:pt x="177"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0" name="Freeform 14"/>
            <p:cNvSpPr>
              <a:spLocks/>
            </p:cNvSpPr>
            <p:nvPr userDrawn="1"/>
          </p:nvSpPr>
          <p:spPr bwMode="auto">
            <a:xfrm>
              <a:off x="3602038" y="-588963"/>
              <a:ext cx="201613" cy="209550"/>
            </a:xfrm>
            <a:custGeom>
              <a:avLst/>
              <a:gdLst>
                <a:gd name="T0" fmla="*/ 158 w 158"/>
                <a:gd name="T1" fmla="*/ 154 h 162"/>
                <a:gd name="T2" fmla="*/ 80 w 158"/>
                <a:gd name="T3" fmla="*/ 162 h 162"/>
                <a:gd name="T4" fmla="*/ 0 w 158"/>
                <a:gd name="T5" fmla="*/ 154 h 162"/>
                <a:gd name="T6" fmla="*/ 0 w 158"/>
                <a:gd name="T7" fmla="*/ 0 h 162"/>
                <a:gd name="T8" fmla="*/ 43 w 158"/>
                <a:gd name="T9" fmla="*/ 0 h 162"/>
                <a:gd name="T10" fmla="*/ 43 w 158"/>
                <a:gd name="T11" fmla="*/ 126 h 162"/>
                <a:gd name="T12" fmla="*/ 158 w 158"/>
                <a:gd name="T13" fmla="*/ 126 h 162"/>
                <a:gd name="T14" fmla="*/ 158 w 158"/>
                <a:gd name="T15" fmla="*/ 154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2">
                  <a:moveTo>
                    <a:pt x="158" y="154"/>
                  </a:moveTo>
                  <a:cubicBezTo>
                    <a:pt x="132" y="160"/>
                    <a:pt x="105" y="162"/>
                    <a:pt x="80" y="162"/>
                  </a:cubicBezTo>
                  <a:cubicBezTo>
                    <a:pt x="54" y="162"/>
                    <a:pt x="27" y="160"/>
                    <a:pt x="0" y="154"/>
                  </a:cubicBezTo>
                  <a:cubicBezTo>
                    <a:pt x="0" y="0"/>
                    <a:pt x="0" y="0"/>
                    <a:pt x="0" y="0"/>
                  </a:cubicBezTo>
                  <a:cubicBezTo>
                    <a:pt x="43" y="0"/>
                    <a:pt x="43" y="0"/>
                    <a:pt x="43" y="0"/>
                  </a:cubicBezTo>
                  <a:cubicBezTo>
                    <a:pt x="43" y="126"/>
                    <a:pt x="43" y="126"/>
                    <a:pt x="43" y="126"/>
                  </a:cubicBezTo>
                  <a:cubicBezTo>
                    <a:pt x="158" y="126"/>
                    <a:pt x="158" y="126"/>
                    <a:pt x="158" y="126"/>
                  </a:cubicBezTo>
                  <a:cubicBezTo>
                    <a:pt x="158" y="154"/>
                    <a:pt x="158" y="154"/>
                    <a:pt x="158" y="15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1" name="Freeform 15"/>
            <p:cNvSpPr>
              <a:spLocks/>
            </p:cNvSpPr>
            <p:nvPr userDrawn="1"/>
          </p:nvSpPr>
          <p:spPr bwMode="auto">
            <a:xfrm>
              <a:off x="3248025" y="-588963"/>
              <a:ext cx="288925" cy="207962"/>
            </a:xfrm>
            <a:custGeom>
              <a:avLst/>
              <a:gdLst>
                <a:gd name="T0" fmla="*/ 226 w 226"/>
                <a:gd name="T1" fmla="*/ 155 h 161"/>
                <a:gd name="T2" fmla="*/ 179 w 226"/>
                <a:gd name="T3" fmla="*/ 161 h 161"/>
                <a:gd name="T4" fmla="*/ 114 w 226"/>
                <a:gd name="T5" fmla="*/ 29 h 161"/>
                <a:gd name="T6" fmla="*/ 110 w 226"/>
                <a:gd name="T7" fmla="*/ 29 h 161"/>
                <a:gd name="T8" fmla="*/ 45 w 226"/>
                <a:gd name="T9" fmla="*/ 161 h 161"/>
                <a:gd name="T10" fmla="*/ 0 w 226"/>
                <a:gd name="T11" fmla="*/ 155 h 161"/>
                <a:gd name="T12" fmla="*/ 83 w 226"/>
                <a:gd name="T13" fmla="*/ 0 h 161"/>
                <a:gd name="T14" fmla="*/ 142 w 226"/>
                <a:gd name="T15" fmla="*/ 0 h 161"/>
                <a:gd name="T16" fmla="*/ 226 w 226"/>
                <a:gd name="T17" fmla="*/ 15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61">
                  <a:moveTo>
                    <a:pt x="226" y="155"/>
                  </a:moveTo>
                  <a:cubicBezTo>
                    <a:pt x="212" y="159"/>
                    <a:pt x="193" y="161"/>
                    <a:pt x="179" y="161"/>
                  </a:cubicBezTo>
                  <a:cubicBezTo>
                    <a:pt x="114" y="29"/>
                    <a:pt x="114" y="29"/>
                    <a:pt x="114" y="29"/>
                  </a:cubicBezTo>
                  <a:cubicBezTo>
                    <a:pt x="110" y="29"/>
                    <a:pt x="110" y="29"/>
                    <a:pt x="110" y="29"/>
                  </a:cubicBezTo>
                  <a:cubicBezTo>
                    <a:pt x="45" y="161"/>
                    <a:pt x="45" y="161"/>
                    <a:pt x="45" y="161"/>
                  </a:cubicBezTo>
                  <a:cubicBezTo>
                    <a:pt x="31" y="161"/>
                    <a:pt x="15" y="159"/>
                    <a:pt x="0" y="155"/>
                  </a:cubicBezTo>
                  <a:cubicBezTo>
                    <a:pt x="83" y="0"/>
                    <a:pt x="83" y="0"/>
                    <a:pt x="83" y="0"/>
                  </a:cubicBezTo>
                  <a:cubicBezTo>
                    <a:pt x="142" y="0"/>
                    <a:pt x="142" y="0"/>
                    <a:pt x="142" y="0"/>
                  </a:cubicBezTo>
                  <a:cubicBezTo>
                    <a:pt x="226" y="155"/>
                    <a:pt x="226" y="155"/>
                    <a:pt x="226" y="15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22" name="Oval 16"/>
            <p:cNvSpPr>
              <a:spLocks noChangeArrowheads="1"/>
            </p:cNvSpPr>
            <p:nvPr userDrawn="1"/>
          </p:nvSpPr>
          <p:spPr bwMode="auto">
            <a:xfrm>
              <a:off x="3355975" y="-474663"/>
              <a:ext cx="71438" cy="714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1" name="Freeform 17"/>
            <p:cNvSpPr>
              <a:spLocks/>
            </p:cNvSpPr>
            <p:nvPr userDrawn="1"/>
          </p:nvSpPr>
          <p:spPr bwMode="auto">
            <a:xfrm>
              <a:off x="2940050" y="-592138"/>
              <a:ext cx="242888" cy="211137"/>
            </a:xfrm>
            <a:custGeom>
              <a:avLst/>
              <a:gdLst>
                <a:gd name="T0" fmla="*/ 190 w 190"/>
                <a:gd name="T1" fmla="*/ 158 h 163"/>
                <a:gd name="T2" fmla="*/ 148 w 190"/>
                <a:gd name="T3" fmla="*/ 163 h 163"/>
                <a:gd name="T4" fmla="*/ 148 w 190"/>
                <a:gd name="T5" fmla="*/ 96 h 163"/>
                <a:gd name="T6" fmla="*/ 42 w 190"/>
                <a:gd name="T7" fmla="*/ 96 h 163"/>
                <a:gd name="T8" fmla="*/ 42 w 190"/>
                <a:gd name="T9" fmla="*/ 163 h 163"/>
                <a:gd name="T10" fmla="*/ 0 w 190"/>
                <a:gd name="T11" fmla="*/ 158 h 163"/>
                <a:gd name="T12" fmla="*/ 0 w 190"/>
                <a:gd name="T13" fmla="*/ 5 h 163"/>
                <a:gd name="T14" fmla="*/ 42 w 190"/>
                <a:gd name="T15" fmla="*/ 0 h 163"/>
                <a:gd name="T16" fmla="*/ 42 w 190"/>
                <a:gd name="T17" fmla="*/ 65 h 163"/>
                <a:gd name="T18" fmla="*/ 148 w 190"/>
                <a:gd name="T19" fmla="*/ 65 h 163"/>
                <a:gd name="T20" fmla="*/ 148 w 190"/>
                <a:gd name="T21" fmla="*/ 0 h 163"/>
                <a:gd name="T22" fmla="*/ 190 w 190"/>
                <a:gd name="T23" fmla="*/ 5 h 163"/>
                <a:gd name="T24" fmla="*/ 190 w 190"/>
                <a:gd name="T25" fmla="*/ 15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63">
                  <a:moveTo>
                    <a:pt x="190" y="158"/>
                  </a:moveTo>
                  <a:cubicBezTo>
                    <a:pt x="177" y="161"/>
                    <a:pt x="162" y="163"/>
                    <a:pt x="148" y="163"/>
                  </a:cubicBezTo>
                  <a:cubicBezTo>
                    <a:pt x="148" y="96"/>
                    <a:pt x="148" y="96"/>
                    <a:pt x="148" y="96"/>
                  </a:cubicBezTo>
                  <a:cubicBezTo>
                    <a:pt x="42" y="96"/>
                    <a:pt x="42" y="96"/>
                    <a:pt x="42" y="96"/>
                  </a:cubicBezTo>
                  <a:cubicBezTo>
                    <a:pt x="42" y="163"/>
                    <a:pt x="42" y="163"/>
                    <a:pt x="42" y="163"/>
                  </a:cubicBezTo>
                  <a:cubicBezTo>
                    <a:pt x="28" y="163"/>
                    <a:pt x="13" y="161"/>
                    <a:pt x="0" y="158"/>
                  </a:cubicBezTo>
                  <a:cubicBezTo>
                    <a:pt x="0" y="5"/>
                    <a:pt x="0" y="5"/>
                    <a:pt x="0" y="5"/>
                  </a:cubicBezTo>
                  <a:cubicBezTo>
                    <a:pt x="13" y="1"/>
                    <a:pt x="28" y="0"/>
                    <a:pt x="42" y="0"/>
                  </a:cubicBezTo>
                  <a:cubicBezTo>
                    <a:pt x="42" y="65"/>
                    <a:pt x="42" y="65"/>
                    <a:pt x="42" y="65"/>
                  </a:cubicBezTo>
                  <a:cubicBezTo>
                    <a:pt x="148" y="65"/>
                    <a:pt x="148" y="65"/>
                    <a:pt x="148" y="65"/>
                  </a:cubicBezTo>
                  <a:cubicBezTo>
                    <a:pt x="148" y="0"/>
                    <a:pt x="148" y="0"/>
                    <a:pt x="148" y="0"/>
                  </a:cubicBezTo>
                  <a:cubicBezTo>
                    <a:pt x="162" y="0"/>
                    <a:pt x="177" y="1"/>
                    <a:pt x="190" y="5"/>
                  </a:cubicBezTo>
                  <a:cubicBezTo>
                    <a:pt x="190" y="158"/>
                    <a:pt x="190" y="158"/>
                    <a:pt x="190" y="15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sp>
          <p:nvSpPr>
            <p:cNvPr id="33" name="Freeform 18"/>
            <p:cNvSpPr>
              <a:spLocks/>
            </p:cNvSpPr>
            <p:nvPr userDrawn="1"/>
          </p:nvSpPr>
          <p:spPr bwMode="auto">
            <a:xfrm>
              <a:off x="2619375" y="-595312"/>
              <a:ext cx="244475" cy="211137"/>
            </a:xfrm>
            <a:custGeom>
              <a:avLst/>
              <a:gdLst>
                <a:gd name="T0" fmla="*/ 192 w 192"/>
                <a:gd name="T1" fmla="*/ 35 h 162"/>
                <a:gd name="T2" fmla="*/ 117 w 192"/>
                <a:gd name="T3" fmla="*/ 35 h 162"/>
                <a:gd name="T4" fmla="*/ 117 w 192"/>
                <a:gd name="T5" fmla="*/ 162 h 162"/>
                <a:gd name="T6" fmla="*/ 75 w 192"/>
                <a:gd name="T7" fmla="*/ 162 h 162"/>
                <a:gd name="T8" fmla="*/ 75 w 192"/>
                <a:gd name="T9" fmla="*/ 35 h 162"/>
                <a:gd name="T10" fmla="*/ 0 w 192"/>
                <a:gd name="T11" fmla="*/ 35 h 162"/>
                <a:gd name="T12" fmla="*/ 0 w 192"/>
                <a:gd name="T13" fmla="*/ 8 h 162"/>
                <a:gd name="T14" fmla="*/ 96 w 192"/>
                <a:gd name="T15" fmla="*/ 0 h 162"/>
                <a:gd name="T16" fmla="*/ 192 w 192"/>
                <a:gd name="T17" fmla="*/ 8 h 162"/>
                <a:gd name="T18" fmla="*/ 192 w 192"/>
                <a:gd name="T19" fmla="*/ 3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2">
                  <a:moveTo>
                    <a:pt x="192" y="35"/>
                  </a:moveTo>
                  <a:cubicBezTo>
                    <a:pt x="117" y="35"/>
                    <a:pt x="117" y="35"/>
                    <a:pt x="117" y="35"/>
                  </a:cubicBezTo>
                  <a:cubicBezTo>
                    <a:pt x="117" y="162"/>
                    <a:pt x="117" y="162"/>
                    <a:pt x="117" y="162"/>
                  </a:cubicBezTo>
                  <a:cubicBezTo>
                    <a:pt x="75" y="162"/>
                    <a:pt x="75" y="162"/>
                    <a:pt x="75" y="162"/>
                  </a:cubicBezTo>
                  <a:cubicBezTo>
                    <a:pt x="75" y="35"/>
                    <a:pt x="75" y="35"/>
                    <a:pt x="75" y="35"/>
                  </a:cubicBezTo>
                  <a:cubicBezTo>
                    <a:pt x="0" y="35"/>
                    <a:pt x="0" y="35"/>
                    <a:pt x="0" y="35"/>
                  </a:cubicBezTo>
                  <a:cubicBezTo>
                    <a:pt x="0" y="8"/>
                    <a:pt x="0" y="8"/>
                    <a:pt x="0" y="8"/>
                  </a:cubicBezTo>
                  <a:cubicBezTo>
                    <a:pt x="33" y="2"/>
                    <a:pt x="65" y="0"/>
                    <a:pt x="96" y="0"/>
                  </a:cubicBezTo>
                  <a:cubicBezTo>
                    <a:pt x="127" y="0"/>
                    <a:pt x="160" y="2"/>
                    <a:pt x="192" y="8"/>
                  </a:cubicBezTo>
                  <a:cubicBezTo>
                    <a:pt x="192" y="35"/>
                    <a:pt x="192" y="35"/>
                    <a:pt x="192" y="3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27697821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66765" y="1"/>
            <a:ext cx="8674683" cy="561836"/>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179515" y="696542"/>
            <a:ext cx="8761933" cy="3934455"/>
          </a:xfrm>
          <a:prstGeom prst="rect">
            <a:avLst/>
          </a:prstGeom>
        </p:spPr>
        <p:txBody>
          <a:bodyPr vert="horz" lIns="91440" tIns="45720" rIns="91440" bIns="45720" rtlCol="0">
            <a:no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p:txBody>
      </p:sp>
      <p:sp>
        <p:nvSpPr>
          <p:cNvPr id="21" name="Espace réservé du numéro de diapositive 5"/>
          <p:cNvSpPr txBox="1">
            <a:spLocks/>
          </p:cNvSpPr>
          <p:nvPr/>
        </p:nvSpPr>
        <p:spPr>
          <a:xfrm>
            <a:off x="133237" y="4802828"/>
            <a:ext cx="786206" cy="273844"/>
          </a:xfrm>
          <a:prstGeom prst="rect">
            <a:avLst/>
          </a:prstGeom>
        </p:spPr>
        <p:txBody>
          <a:bodyPr vert="horz" lIns="91440" tIns="45720" rIns="91440" bIns="45720" rtlCol="0" anchor="ctr"/>
          <a:lstStyle>
            <a:defPPr>
              <a:defRPr lang="fr-FR"/>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44350D62-B6BB-E847-B7AB-6B0C5C66D2F8}" type="slidenum">
              <a:rPr lang="fr-FR" smtClean="0">
                <a:solidFill>
                  <a:srgbClr val="333366"/>
                </a:solidFill>
              </a:rPr>
              <a:pPr algn="l"/>
              <a:t>‹N°›</a:t>
            </a:fld>
            <a:endParaRPr lang="fr-FR" dirty="0">
              <a:solidFill>
                <a:srgbClr val="333366"/>
              </a:solidFill>
            </a:endParaRPr>
          </a:p>
        </p:txBody>
      </p:sp>
      <p:cxnSp>
        <p:nvCxnSpPr>
          <p:cNvPr id="13" name="Straight Connector 3"/>
          <p:cNvCxnSpPr/>
          <p:nvPr/>
        </p:nvCxnSpPr>
        <p:spPr bwMode="auto">
          <a:xfrm>
            <a:off x="-4456" y="563413"/>
            <a:ext cx="9148456" cy="0"/>
          </a:xfrm>
          <a:prstGeom prst="line">
            <a:avLst/>
          </a:prstGeom>
          <a:noFill/>
          <a:ln w="9525"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rgbClr val="FF7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p:nvPr/>
        </p:nvSpPr>
        <p:spPr bwMode="auto">
          <a:xfrm>
            <a:off x="-2341" y="-13581"/>
            <a:ext cx="180000" cy="575999"/>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400" b="0" i="0" u="none" strike="noStrike" cap="none" normalizeH="0" baseline="0" smtClean="0">
              <a:ln>
                <a:noFill/>
              </a:ln>
              <a:solidFill>
                <a:srgbClr val="323265"/>
              </a:solidFill>
              <a:effectLst/>
              <a:latin typeface="Arial" charset="0"/>
              <a:cs typeface="Arial" charset="0"/>
            </a:endParaRPr>
          </a:p>
        </p:txBody>
      </p:sp>
      <p:sp>
        <p:nvSpPr>
          <p:cNvPr id="12" name="Freeform 22"/>
          <p:cNvSpPr>
            <a:spLocks/>
          </p:cNvSpPr>
          <p:nvPr/>
        </p:nvSpPr>
        <p:spPr bwMode="auto">
          <a:xfrm rot="10800000" flipH="1">
            <a:off x="159697" y="4842573"/>
            <a:ext cx="208368" cy="218336"/>
          </a:xfrm>
          <a:custGeom>
            <a:avLst/>
            <a:gdLst>
              <a:gd name="T0" fmla="*/ 39 w 412"/>
              <a:gd name="T1" fmla="*/ 411 h 411"/>
              <a:gd name="T2" fmla="*/ 0 w 412"/>
              <a:gd name="T3" fmla="*/ 411 h 411"/>
              <a:gd name="T4" fmla="*/ 0 w 412"/>
              <a:gd name="T5" fmla="*/ 0 h 411"/>
              <a:gd name="T6" fmla="*/ 412 w 412"/>
              <a:gd name="T7" fmla="*/ 0 h 411"/>
              <a:gd name="T8" fmla="*/ 412 w 412"/>
              <a:gd name="T9" fmla="*/ 39 h 411"/>
              <a:gd name="T10" fmla="*/ 39 w 412"/>
              <a:gd name="T11" fmla="*/ 39 h 411"/>
              <a:gd name="T12" fmla="*/ 39 w 412"/>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412" h="411">
                <a:moveTo>
                  <a:pt x="39" y="411"/>
                </a:moveTo>
                <a:lnTo>
                  <a:pt x="0" y="411"/>
                </a:lnTo>
                <a:lnTo>
                  <a:pt x="0" y="0"/>
                </a:lnTo>
                <a:lnTo>
                  <a:pt x="412" y="0"/>
                </a:lnTo>
                <a:lnTo>
                  <a:pt x="412" y="39"/>
                </a:lnTo>
                <a:lnTo>
                  <a:pt x="39" y="39"/>
                </a:lnTo>
                <a:lnTo>
                  <a:pt x="39" y="41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000000">
                  <a:lumMod val="75000"/>
                  <a:lumOff val="25000"/>
                </a:srgbClr>
              </a:solidFill>
              <a:effectLst/>
              <a:uLnTx/>
              <a:uFillTx/>
            </a:endParaRPr>
          </a:p>
        </p:txBody>
      </p:sp>
      <p:pic>
        <p:nvPicPr>
          <p:cNvPr id="16" name="Image 15" descr="logo_thales.png"/>
          <p:cNvPicPr>
            <a:picLocks noChangeAspect="1"/>
          </p:cNvPicPr>
          <p:nvPr/>
        </p:nvPicPr>
        <p:blipFill rotWithShape="1">
          <a:blip r:embed="rId15" cstate="screen">
            <a:extLst>
              <a:ext uri="{28A0092B-C50C-407E-A947-70E740481C1C}">
                <a14:useLocalDpi xmlns:a14="http://schemas.microsoft.com/office/drawing/2010/main"/>
              </a:ext>
            </a:extLst>
          </a:blip>
          <a:srcRect r="23"/>
          <a:stretch/>
        </p:blipFill>
        <p:spPr>
          <a:xfrm>
            <a:off x="7213448" y="4743026"/>
            <a:ext cx="1728000" cy="332309"/>
          </a:xfrm>
          <a:prstGeom prst="rect">
            <a:avLst/>
          </a:prstGeom>
        </p:spPr>
      </p:pic>
      <p:sp>
        <p:nvSpPr>
          <p:cNvPr id="11" name="Rectangle 36"/>
          <p:cNvSpPr>
            <a:spLocks noChangeArrowheads="1"/>
          </p:cNvSpPr>
          <p:nvPr/>
        </p:nvSpPr>
        <p:spPr bwMode="auto">
          <a:xfrm rot="16200000">
            <a:off x="-1890005" y="2627451"/>
            <a:ext cx="4046486"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indent="0" algn="l" defTabSz="914400" rtl="0" eaLnBrk="0" fontAlgn="base" latinLnBrk="0" hangingPunct="0">
              <a:lnSpc>
                <a:spcPct val="100000"/>
              </a:lnSpc>
              <a:spcBef>
                <a:spcPct val="20000"/>
              </a:spcBef>
              <a:spcAft>
                <a:spcPct val="0"/>
              </a:spcAft>
              <a:buClrTx/>
              <a:buSzTx/>
              <a:buFontTx/>
              <a:buNone/>
              <a:tabLst/>
              <a:defRPr/>
            </a:pPr>
            <a:r>
              <a:rPr lang="fr-FR" sz="600" noProof="0" dirty="0" smtClean="0">
                <a:solidFill>
                  <a:srgbClr val="969696"/>
                </a:solidFill>
              </a:rPr>
              <a:t>Ce document ne peut être reproduit, modifié, adapté, publié, traduit, d'une quelconque façon, en tout ou partie,</a:t>
            </a:r>
            <a:r>
              <a:rPr lang="fr-FR" sz="600" baseline="0" noProof="0" dirty="0" smtClean="0">
                <a:solidFill>
                  <a:srgbClr val="969696"/>
                </a:solidFill>
              </a:rPr>
              <a:t> </a:t>
            </a:r>
            <a:r>
              <a:rPr lang="fr-FR" sz="600" noProof="0" dirty="0" smtClean="0">
                <a:solidFill>
                  <a:srgbClr val="969696"/>
                </a:solidFill>
              </a:rPr>
              <a:t>ni divulgué à un tiers sans l'accord préalable et écrit de Thales  -  ©Thales </a:t>
            </a:r>
            <a:r>
              <a:rPr lang="fr-FR" sz="600" baseline="0" noProof="0" dirty="0" smtClean="0">
                <a:solidFill>
                  <a:srgbClr val="969696"/>
                </a:solidFill>
              </a:rPr>
              <a:t> </a:t>
            </a:r>
            <a:r>
              <a:rPr lang="fr-FR" sz="600" noProof="0" dirty="0" smtClean="0">
                <a:solidFill>
                  <a:srgbClr val="969696"/>
                </a:solidFill>
              </a:rPr>
              <a:t>2015</a:t>
            </a:r>
            <a:r>
              <a:rPr lang="fr-FR" sz="600" baseline="0" noProof="0" dirty="0" smtClean="0">
                <a:solidFill>
                  <a:srgbClr val="969696"/>
                </a:solidFill>
              </a:rPr>
              <a:t> </a:t>
            </a:r>
            <a:r>
              <a:rPr lang="fr-FR" sz="600" noProof="0" dirty="0" smtClean="0">
                <a:solidFill>
                  <a:srgbClr val="969696"/>
                </a:solidFill>
              </a:rPr>
              <a:t>Tous Droits réservés.</a:t>
            </a:r>
            <a:endParaRPr lang="fr-FR" sz="700" noProof="0" dirty="0">
              <a:solidFill>
                <a:srgbClr val="606060"/>
              </a:solidFill>
            </a:endParaRPr>
          </a:p>
        </p:txBody>
      </p:sp>
      <p:sp>
        <p:nvSpPr>
          <p:cNvPr id="15" name="ZoneTexte 11"/>
          <p:cNvSpPr txBox="1">
            <a:spLocks noChangeArrowheads="1"/>
          </p:cNvSpPr>
          <p:nvPr/>
        </p:nvSpPr>
        <p:spPr bwMode="auto">
          <a:xfrm>
            <a:off x="3968750" y="4764094"/>
            <a:ext cx="1206500" cy="170368"/>
          </a:xfrm>
          <a:prstGeom prst="rect">
            <a:avLst/>
          </a:prstGeom>
          <a:solidFill>
            <a:schemeClr val="bg1">
              <a:alpha val="50000"/>
            </a:schemeClr>
          </a:solidFill>
          <a:ln w="6350">
            <a:solidFill>
              <a:schemeClr val="bg1">
                <a:lumMod val="85000"/>
              </a:schemeClr>
            </a:solidFill>
            <a:miter lim="800000"/>
            <a:headEnd/>
            <a:tailEnd/>
          </a:ln>
          <a:extLst/>
        </p:spPr>
        <p:txBody>
          <a:bodyPr wrap="square" tIns="46800" anchor="ctr" anchorCtr="0">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fontAlgn="auto" hangingPunct="1">
              <a:spcBef>
                <a:spcPts val="0"/>
              </a:spcBef>
              <a:spcAft>
                <a:spcPts val="0"/>
              </a:spcAft>
              <a:defRPr/>
            </a:pPr>
            <a:r>
              <a:rPr lang="en-US" sz="500" b="0" dirty="0" smtClean="0">
                <a:solidFill>
                  <a:schemeClr val="bg1">
                    <a:lumMod val="65000"/>
                  </a:schemeClr>
                </a:solidFill>
                <a:latin typeface="Arial" charset="0"/>
              </a:rPr>
              <a:t>THALES</a:t>
            </a:r>
            <a:r>
              <a:rPr lang="en-US" sz="500" b="0" baseline="0" dirty="0" smtClean="0">
                <a:solidFill>
                  <a:schemeClr val="bg1">
                    <a:lumMod val="65000"/>
                  </a:schemeClr>
                </a:solidFill>
                <a:latin typeface="Arial" charset="0"/>
              </a:rPr>
              <a:t> GROUP INTERNAL</a:t>
            </a:r>
          </a:p>
        </p:txBody>
      </p:sp>
    </p:spTree>
    <p:extLst>
      <p:ext uri="{BB962C8B-B14F-4D97-AF65-F5344CB8AC3E}">
        <p14:creationId xmlns:p14="http://schemas.microsoft.com/office/powerpoint/2010/main" val="99482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30" r:id="rId3"/>
    <p:sldLayoutId id="2147483661" r:id="rId4"/>
    <p:sldLayoutId id="2147483662" r:id="rId5"/>
    <p:sldLayoutId id="2147483742" r:id="rId6"/>
    <p:sldLayoutId id="2147483663" r:id="rId7"/>
    <p:sldLayoutId id="2147483664" r:id="rId8"/>
    <p:sldLayoutId id="2147483666" r:id="rId9"/>
    <p:sldLayoutId id="2147483724" r:id="rId10"/>
    <p:sldLayoutId id="2147483652" r:id="rId11"/>
    <p:sldLayoutId id="2147483667" r:id="rId12"/>
    <p:sldLayoutId id="2147483736" r:id="rId13"/>
  </p:sldLayoutIdLst>
  <p:timing>
    <p:tnLst>
      <p:par>
        <p:cTn id="1" dur="indefinite" restart="never" nodeType="tmRoot"/>
      </p:par>
    </p:tnLst>
  </p:timing>
  <p:txStyles>
    <p:titleStyle>
      <a:lvl1pPr algn="l" defTabSz="457200" rtl="0" eaLnBrk="1" latinLnBrk="0" hangingPunct="1">
        <a:lnSpc>
          <a:spcPct val="90000"/>
        </a:lnSpc>
        <a:spcBef>
          <a:spcPct val="0"/>
        </a:spcBef>
        <a:buNone/>
        <a:defRPr sz="2000" b="1" kern="1200">
          <a:solidFill>
            <a:schemeClr val="tx1"/>
          </a:solidFill>
          <a:latin typeface="+mj-lt"/>
          <a:ea typeface="+mj-ea"/>
          <a:cs typeface="+mj-cs"/>
        </a:defRPr>
      </a:lvl1pPr>
    </p:titleStyle>
    <p:bodyStyle>
      <a:lvl1pPr marL="360000" indent="-180975" algn="l" defTabSz="457200" rtl="0" eaLnBrk="1" latinLnBrk="0" hangingPunct="1">
        <a:lnSpc>
          <a:spcPct val="100000"/>
        </a:lnSpc>
        <a:spcBef>
          <a:spcPts val="600"/>
        </a:spcBef>
        <a:spcAft>
          <a:spcPts val="1200"/>
        </a:spcAft>
        <a:buClr>
          <a:schemeClr val="bg2"/>
        </a:buClr>
        <a:buSzPct val="90000"/>
        <a:buFont typeface="Century Gothic" panose="020B0502020202020204" pitchFamily="34" charset="0"/>
        <a:buChar char="▌"/>
        <a:tabLst>
          <a:tab pos="985838" algn="l"/>
        </a:tabLst>
        <a:defRPr lang="fr-FR" sz="1800" b="1" kern="1200" dirty="0" smtClean="0">
          <a:solidFill>
            <a:schemeClr val="bg2"/>
          </a:solidFill>
          <a:latin typeface="+mn-lt"/>
          <a:ea typeface="+mn-ea"/>
          <a:cs typeface="+mn-cs"/>
        </a:defRPr>
      </a:lvl1pPr>
      <a:lvl2pPr marL="539750" indent="-182563" algn="l" defTabSz="457200" rtl="0" eaLnBrk="1" latinLnBrk="0" hangingPunct="1">
        <a:spcBef>
          <a:spcPts val="0"/>
        </a:spcBef>
        <a:spcAft>
          <a:spcPts val="600"/>
        </a:spcAft>
        <a:buSzPct val="100000"/>
        <a:buFontTx/>
        <a:buBlip>
          <a:blip r:embed="rId16"/>
        </a:buBlip>
        <a:defRPr sz="1600" kern="1200">
          <a:solidFill>
            <a:schemeClr val="tx1"/>
          </a:solidFill>
          <a:latin typeface="+mn-lt"/>
          <a:ea typeface="+mn-ea"/>
          <a:cs typeface="+mn-cs"/>
        </a:defRPr>
      </a:lvl2pPr>
      <a:lvl3pPr marL="898525" indent="-182563" algn="l" defTabSz="457200" rtl="0" eaLnBrk="1" latinLnBrk="0" hangingPunct="1">
        <a:spcBef>
          <a:spcPts val="360"/>
        </a:spcBef>
        <a:buSzPct val="100000"/>
        <a:buFont typeface="Lucida Grande"/>
        <a:buChar char="-"/>
        <a:defRPr sz="1500" kern="1200">
          <a:solidFill>
            <a:schemeClr val="accent4"/>
          </a:solidFill>
          <a:latin typeface="+mn-lt"/>
          <a:ea typeface="+mn-ea"/>
          <a:cs typeface="+mn-cs"/>
        </a:defRPr>
      </a:lvl3pPr>
      <a:lvl4pPr marL="1600200" indent="-228600" algn="l" defTabSz="457200" rtl="0" eaLnBrk="1" latinLnBrk="0" hangingPunct="1">
        <a:spcBef>
          <a:spcPct val="20000"/>
        </a:spcBef>
        <a:buFont typeface="Arial"/>
        <a:buChar char="–"/>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9.xml"/><Relationship Id="rId7"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11" Type="http://schemas.openxmlformats.org/officeDocument/2006/relationships/image" Target="../media/image8.jpeg"/><Relationship Id="rId5" Type="http://schemas.openxmlformats.org/officeDocument/2006/relationships/tags" Target="../tags/tag11.xml"/><Relationship Id="rId10" Type="http://schemas.openxmlformats.org/officeDocument/2006/relationships/image" Target="../media/image7.jpeg"/><Relationship Id="rId4" Type="http://schemas.openxmlformats.org/officeDocument/2006/relationships/tags" Target="../tags/tag10.xm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image" Target="../media/image6.jpeg"/><Relationship Id="rId18" Type="http://schemas.openxmlformats.org/officeDocument/2006/relationships/image" Target="../media/image14.jpeg"/><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9.png"/><Relationship Id="rId17" Type="http://schemas.openxmlformats.org/officeDocument/2006/relationships/image" Target="../media/image13.jpeg"/><Relationship Id="rId2" Type="http://schemas.openxmlformats.org/officeDocument/2006/relationships/tags" Target="../tags/tag13.xml"/><Relationship Id="rId16" Type="http://schemas.openxmlformats.org/officeDocument/2006/relationships/image" Target="../media/image12.jpeg"/><Relationship Id="rId20" Type="http://schemas.openxmlformats.org/officeDocument/2006/relationships/image" Target="../media/image16.jpe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2.xml"/><Relationship Id="rId5" Type="http://schemas.openxmlformats.org/officeDocument/2006/relationships/tags" Target="../tags/tag16.xml"/><Relationship Id="rId15" Type="http://schemas.openxmlformats.org/officeDocument/2006/relationships/image" Target="../media/image11.jpeg"/><Relationship Id="rId10" Type="http://schemas.openxmlformats.org/officeDocument/2006/relationships/tags" Target="../tags/tag21.xml"/><Relationship Id="rId19" Type="http://schemas.openxmlformats.org/officeDocument/2006/relationships/image" Target="../media/image15.jpe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package" Target="../embeddings/Microsoft_Word_Document1.docx"/><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openxmlformats.org/officeDocument/2006/relationships/image" Target="../media/image2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2.xml"/><Relationship Id="rId7" Type="http://schemas.openxmlformats.org/officeDocument/2006/relationships/image" Target="../media/image25.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p:txBody>
          <a:bodyPr/>
          <a:lstStyle/>
          <a:p>
            <a:r>
              <a:rPr lang="fr-FR" dirty="0" smtClean="0"/>
              <a:t>Simulateur d’Instruction et d’Entrainement</a:t>
            </a:r>
            <a:endParaRPr lang="fr-FR" dirty="0"/>
          </a:p>
        </p:txBody>
      </p:sp>
      <p:sp>
        <p:nvSpPr>
          <p:cNvPr id="3" name="Sous-titre 2"/>
          <p:cNvSpPr>
            <a:spLocks noGrp="1"/>
          </p:cNvSpPr>
          <p:nvPr>
            <p:ph type="subTitle" idx="1"/>
            <p:custDataLst>
              <p:tags r:id="rId2"/>
            </p:custDataLst>
          </p:nvPr>
        </p:nvSpPr>
        <p:spPr>
          <a:xfrm>
            <a:off x="302049" y="3134826"/>
            <a:ext cx="4918023" cy="307777"/>
          </a:xfrm>
        </p:spPr>
        <p:txBody>
          <a:bodyPr/>
          <a:lstStyle/>
          <a:p>
            <a:r>
              <a:rPr lang="fr-FR" dirty="0" smtClean="0"/>
              <a:t>31 octobre 2018</a:t>
            </a:r>
            <a:endParaRPr lang="fr-FR" dirty="0"/>
          </a:p>
        </p:txBody>
      </p:sp>
      <p:pic>
        <p:nvPicPr>
          <p:cNvPr id="5" name="Espace réservé pour une image  4"/>
          <p:cNvPicPr>
            <a:picLocks noGrp="1" noChangeAspect="1"/>
          </p:cNvPicPr>
          <p:nvPr>
            <p:ph type="pic" sz="quarter" idx="11"/>
            <p:custDataLst>
              <p:tags r:id="rId3"/>
            </p:custDataLst>
          </p:nvPr>
        </p:nvPicPr>
        <p:blipFill>
          <a:blip r:embed="rId5">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3351947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a:t>Présentation des formats PRP/</a:t>
            </a:r>
            <a:r>
              <a:rPr lang="fr-FR" dirty="0" err="1"/>
              <a:t>OpenEWApi</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Description des fichiers PRP</a:t>
            </a:r>
          </a:p>
          <a:p>
            <a:pPr lvl="1"/>
            <a:r>
              <a:rPr lang="fr-FR" sz="1400" dirty="0" smtClean="0">
                <a:solidFill>
                  <a:schemeClr val="tx1"/>
                </a:solidFill>
              </a:rPr>
              <a:t>Les fichiers </a:t>
            </a:r>
            <a:r>
              <a:rPr lang="fr-FR" sz="1400" dirty="0">
                <a:solidFill>
                  <a:schemeClr val="tx1"/>
                </a:solidFill>
              </a:rPr>
              <a:t>PRP </a:t>
            </a:r>
            <a:r>
              <a:rPr lang="fr-FR" sz="1400" dirty="0" smtClean="0">
                <a:solidFill>
                  <a:schemeClr val="tx1"/>
                </a:solidFill>
              </a:rPr>
              <a:t>permettent </a:t>
            </a:r>
            <a:r>
              <a:rPr lang="fr-FR" sz="1400" dirty="0">
                <a:solidFill>
                  <a:schemeClr val="tx1"/>
                </a:solidFill>
              </a:rPr>
              <a:t>la persistance dans des fichiers binaires d’une séquence d’évènements datés.</a:t>
            </a:r>
          </a:p>
          <a:p>
            <a:pPr lvl="1"/>
            <a:r>
              <a:rPr lang="fr-FR" sz="1400" dirty="0"/>
              <a:t>Le format est optimisé pour le </a:t>
            </a:r>
            <a:r>
              <a:rPr lang="fr-FR" sz="1400" dirty="0" err="1"/>
              <a:t>rejeu</a:t>
            </a:r>
            <a:r>
              <a:rPr lang="fr-FR" sz="1400" dirty="0"/>
              <a:t> temporel des données en mode lecture séquentielle </a:t>
            </a:r>
            <a:r>
              <a:rPr lang="fr-FR" sz="1400" dirty="0" smtClean="0"/>
              <a:t>(</a:t>
            </a:r>
            <a:r>
              <a:rPr lang="fr-FR" sz="1400" dirty="0"/>
              <a:t>similaire à la lecture d’un film par exemple). Il n’est pas approprié pour extraire facilement et rapidement des informations synthétisées et agrégées (rôle traditionnel d’une base de données relationnelle). La lecture des fichiers PRP permet le </a:t>
            </a:r>
            <a:r>
              <a:rPr lang="fr-FR" sz="1400" dirty="0" err="1"/>
              <a:t>rejeu</a:t>
            </a:r>
            <a:r>
              <a:rPr lang="fr-FR" sz="1400" dirty="0"/>
              <a:t> des flux de production, avec les mêmes données et séquencement que dans les flux issus des productions réelles du capteur, lors de leur enregistrement.</a:t>
            </a:r>
          </a:p>
          <a:p>
            <a:pPr marL="537800" lvl="2" indent="0">
              <a:spcBef>
                <a:spcPts val="600"/>
              </a:spcBef>
              <a:spcAft>
                <a:spcPts val="1200"/>
              </a:spcAft>
              <a:buClr>
                <a:schemeClr val="bg2"/>
              </a:buClr>
              <a:buSzPct val="90000"/>
              <a:buNone/>
              <a:tabLst>
                <a:tab pos="985838" algn="l"/>
              </a:tabLst>
              <a:defRPr/>
            </a:pPr>
            <a:endParaRPr lang="fr-FR" sz="1700" b="1" dirty="0">
              <a:solidFill>
                <a:schemeClr val="bg2"/>
              </a:solidFill>
            </a:endParaRPr>
          </a:p>
          <a:p>
            <a:pPr marL="357187" lvl="1" indent="0">
              <a:buNone/>
              <a:defRPr/>
            </a:pPr>
            <a:endParaRPr lang="fr-FR" dirty="0" smtClean="0"/>
          </a:p>
          <a:p>
            <a:pPr lvl="2">
              <a:defRPr/>
            </a:pPr>
            <a:endParaRPr lang="fr-FR" sz="1600" dirty="0"/>
          </a:p>
        </p:txBody>
      </p:sp>
    </p:spTree>
    <p:extLst>
      <p:ext uri="{BB962C8B-B14F-4D97-AF65-F5344CB8AC3E}">
        <p14:creationId xmlns:p14="http://schemas.microsoft.com/office/powerpoint/2010/main" val="2935566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a:t>Présentation des formats PRP/</a:t>
            </a:r>
            <a:r>
              <a:rPr lang="fr-FR" dirty="0" err="1"/>
              <a:t>OpenEWApi</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Format d’un fichier PRP</a:t>
            </a:r>
          </a:p>
          <a:p>
            <a:pPr lvl="1"/>
            <a:r>
              <a:rPr lang="fr-FR" sz="1200" dirty="0"/>
              <a:t>Il s’agit d’un fichier </a:t>
            </a:r>
            <a:r>
              <a:rPr lang="fr-FR" sz="1200" dirty="0" smtClean="0"/>
              <a:t>constitué d’un ensemble de frames contenant </a:t>
            </a:r>
            <a:r>
              <a:rPr lang="fr-FR" sz="1200" dirty="0"/>
              <a:t>des index permettant un accès rapide aux données, les index étant des frames particulières revenant après un nombre configurable d’évènements persistés que l’on va appeler par la suite périodicité de l’indexation. </a:t>
            </a:r>
            <a:endParaRPr lang="fr-FR" sz="1200" dirty="0" smtClean="0"/>
          </a:p>
          <a:p>
            <a:pPr lvl="1"/>
            <a:r>
              <a:rPr lang="fr-FR" sz="1200" dirty="0" smtClean="0"/>
              <a:t>Les </a:t>
            </a:r>
            <a:r>
              <a:rPr lang="fr-FR" sz="1200" dirty="0"/>
              <a:t>index sont donc </a:t>
            </a:r>
            <a:r>
              <a:rPr lang="fr-FR" sz="1200" dirty="0" smtClean="0"/>
              <a:t>datés. Ils </a:t>
            </a:r>
            <a:r>
              <a:rPr lang="fr-FR" sz="1200" dirty="0"/>
              <a:t>permettent de passer d’un index au précédent donc en « sautant » un nombre de frames correspondant en général à la périodicité de l’indexation. Cela permet un parcours temporel accéléré du </a:t>
            </a:r>
            <a:r>
              <a:rPr lang="fr-FR" sz="1200" dirty="0" smtClean="0"/>
              <a:t>fichier.</a:t>
            </a:r>
          </a:p>
          <a:p>
            <a:pPr lvl="1"/>
            <a:r>
              <a:rPr lang="fr-FR" sz="1200" dirty="0"/>
              <a:t>Soit N, périodicité de l’indexation, on retrouve la structure séquentielle suivante :</a:t>
            </a:r>
            <a:endParaRPr lang="fr-FR" sz="1200" dirty="0" smtClean="0"/>
          </a:p>
          <a:p>
            <a:pPr lvl="1"/>
            <a:endParaRPr lang="fr-FR" sz="1400" dirty="0" smtClean="0"/>
          </a:p>
          <a:p>
            <a:pPr marL="357187" lvl="1" indent="0">
              <a:buNone/>
            </a:pPr>
            <a:endParaRPr lang="fr-FR" sz="1400" dirty="0" smtClean="0"/>
          </a:p>
          <a:p>
            <a:pPr marL="357187" lvl="1" indent="0">
              <a:buNone/>
            </a:pPr>
            <a:endParaRPr lang="fr-FR" sz="1400" dirty="0"/>
          </a:p>
          <a:p>
            <a:pPr marL="357187" lvl="1" indent="0">
              <a:buNone/>
            </a:pPr>
            <a:endParaRPr lang="fr-FR" sz="1200" dirty="0" smtClean="0"/>
          </a:p>
          <a:p>
            <a:pPr lvl="1"/>
            <a:r>
              <a:rPr lang="fr-FR" sz="1200" dirty="0" smtClean="0"/>
              <a:t>Un </a:t>
            </a:r>
            <a:r>
              <a:rPr lang="fr-FR" sz="1200" dirty="0"/>
              <a:t>fichier PRP se termine nécessairement par un frame Index même si le nombre de frame depuis le dernier index n’a pas atteint la périodicité d’indexation N (1 ≤ M ≤ N). Sur chaque Frame Index, un champ spécifique permet de définir le nombre de frames depuis le précédent Frame Index, car il n’est pas nécessairement égal à la périodicité de l’indexation (par exemple le dernier index clôturant le fichier PRP).</a:t>
            </a:r>
          </a:p>
          <a:p>
            <a:pPr marL="537800" lvl="2" indent="0">
              <a:spcBef>
                <a:spcPts val="600"/>
              </a:spcBef>
              <a:spcAft>
                <a:spcPts val="1200"/>
              </a:spcAft>
              <a:buClr>
                <a:schemeClr val="bg2"/>
              </a:buClr>
              <a:buSzPct val="90000"/>
              <a:buNone/>
              <a:tabLst>
                <a:tab pos="985838" algn="l"/>
              </a:tabLst>
              <a:defRPr/>
            </a:pPr>
            <a:endParaRPr lang="fr-FR" sz="1700" b="1" dirty="0">
              <a:solidFill>
                <a:schemeClr val="bg2"/>
              </a:solidFill>
            </a:endParaRPr>
          </a:p>
          <a:p>
            <a:pPr marL="357187" lvl="1" indent="0">
              <a:buNone/>
              <a:defRPr/>
            </a:pPr>
            <a:endParaRPr lang="fr-FR" dirty="0" smtClean="0"/>
          </a:p>
          <a:p>
            <a:pPr lvl="2">
              <a:defRPr/>
            </a:pPr>
            <a:endParaRPr lang="fr-FR" sz="1600" dirty="0"/>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417" y="2615182"/>
            <a:ext cx="3828288" cy="87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33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a:t>Présentation des formats PRP/</a:t>
            </a:r>
            <a:r>
              <a:rPr lang="fr-FR" dirty="0" err="1"/>
              <a:t>OpenEWApi</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Format d’une frame</a:t>
            </a:r>
          </a:p>
          <a:p>
            <a:pPr lvl="1"/>
            <a:r>
              <a:rPr lang="fr-FR" sz="1400" dirty="0" smtClean="0"/>
              <a:t>Chaque </a:t>
            </a:r>
            <a:r>
              <a:rPr lang="fr-FR" sz="1400" dirty="0"/>
              <a:t>évènement est fourni dans une enveloppe générique (appelée Frame ci-dessous) contenant une entête et une queue avant et après l’évènement </a:t>
            </a:r>
            <a:r>
              <a:rPr lang="fr-FR" sz="1400" dirty="0" smtClean="0"/>
              <a:t>sérialisé</a:t>
            </a:r>
          </a:p>
          <a:p>
            <a:pPr lvl="1"/>
            <a:endParaRPr lang="fr-FR" sz="1800" b="1" dirty="0">
              <a:solidFill>
                <a:schemeClr val="bg2"/>
              </a:solidFill>
            </a:endParaRPr>
          </a:p>
          <a:p>
            <a:pPr lvl="1"/>
            <a:endParaRPr lang="fr-FR" sz="1800" b="1" dirty="0" smtClean="0">
              <a:solidFill>
                <a:schemeClr val="bg2"/>
              </a:solidFill>
            </a:endParaRPr>
          </a:p>
          <a:p>
            <a:pPr lvl="1"/>
            <a:endParaRPr lang="fr-FR" sz="1800" b="1" dirty="0">
              <a:solidFill>
                <a:schemeClr val="bg2"/>
              </a:solidFill>
            </a:endParaRPr>
          </a:p>
          <a:p>
            <a:pPr marL="357187" lvl="1" indent="0">
              <a:buNone/>
            </a:pPr>
            <a:endParaRPr lang="fr-FR" sz="1800" b="1" dirty="0">
              <a:solidFill>
                <a:schemeClr val="bg2"/>
              </a:solidFill>
            </a:endParaRPr>
          </a:p>
          <a:p>
            <a:pPr lvl="1"/>
            <a:endParaRPr lang="fr-FR" sz="1400" dirty="0" smtClean="0">
              <a:solidFill>
                <a:schemeClr val="tx1"/>
              </a:solidFill>
            </a:endParaRPr>
          </a:p>
          <a:p>
            <a:pPr lvl="1"/>
            <a:endParaRPr lang="fr-FR" sz="1400" dirty="0"/>
          </a:p>
          <a:p>
            <a:pPr lvl="1"/>
            <a:r>
              <a:rPr lang="fr-FR" sz="1400" dirty="0" smtClean="0">
                <a:solidFill>
                  <a:schemeClr val="tx1"/>
                </a:solidFill>
              </a:rPr>
              <a:t>Les </a:t>
            </a:r>
            <a:r>
              <a:rPr lang="fr-FR" sz="1400" dirty="0">
                <a:solidFill>
                  <a:schemeClr val="tx1"/>
                </a:solidFill>
              </a:rPr>
              <a:t>champs « Marqueur Entête» et « Marqueur Queue » permettent d’identifier rapidement </a:t>
            </a:r>
            <a:r>
              <a:rPr lang="fr-FR" sz="1400" dirty="0" smtClean="0">
                <a:solidFill>
                  <a:schemeClr val="tx1"/>
                </a:solidFill>
              </a:rPr>
              <a:t>les </a:t>
            </a:r>
            <a:r>
              <a:rPr lang="fr-FR" sz="1400" dirty="0">
                <a:solidFill>
                  <a:schemeClr val="tx1"/>
                </a:solidFill>
              </a:rPr>
              <a:t>blocs d’entête et les blocs de queue. La redondance du champ « taille » dans l’entête permet facilement de passer à partir d’une frame au début de la frame suivante, ou au début de la frame précédente.</a:t>
            </a:r>
          </a:p>
          <a:p>
            <a:pPr lvl="1"/>
            <a:r>
              <a:rPr lang="fr-FR" sz="1400" dirty="0" smtClean="0">
                <a:solidFill>
                  <a:schemeClr val="tx1"/>
                </a:solidFill>
              </a:rPr>
              <a:t>L’encodage des structures spécifiées ci-dessus est réalisé en « </a:t>
            </a:r>
            <a:r>
              <a:rPr lang="fr-FR" sz="1400" dirty="0" err="1" smtClean="0">
                <a:solidFill>
                  <a:schemeClr val="tx1"/>
                </a:solidFill>
              </a:rPr>
              <a:t>Little</a:t>
            </a:r>
            <a:r>
              <a:rPr lang="fr-FR" sz="1400" dirty="0" smtClean="0">
                <a:solidFill>
                  <a:schemeClr val="tx1"/>
                </a:solidFill>
              </a:rPr>
              <a:t> </a:t>
            </a:r>
            <a:r>
              <a:rPr lang="fr-FR" sz="1400" dirty="0" err="1" smtClean="0">
                <a:solidFill>
                  <a:schemeClr val="tx1"/>
                </a:solidFill>
              </a:rPr>
              <a:t>Endian</a:t>
            </a:r>
            <a:r>
              <a:rPr lang="fr-FR" sz="1400" dirty="0" smtClean="0">
                <a:solidFill>
                  <a:schemeClr val="tx1"/>
                </a:solidFill>
              </a:rPr>
              <a:t> ».</a:t>
            </a:r>
          </a:p>
          <a:p>
            <a:pPr lvl="1"/>
            <a:endParaRPr lang="fr-FR" sz="1700" b="1" dirty="0">
              <a:solidFill>
                <a:schemeClr val="bg2"/>
              </a:solidFill>
            </a:endParaRPr>
          </a:p>
          <a:p>
            <a:pPr marL="357187" lvl="1" indent="0">
              <a:buNone/>
              <a:defRPr/>
            </a:pPr>
            <a:endParaRPr lang="fr-FR" dirty="0" smtClean="0"/>
          </a:p>
          <a:p>
            <a:pPr lvl="2">
              <a:defRPr/>
            </a:pPr>
            <a:endParaRPr lang="fr-FR" sz="1600" dirty="0"/>
          </a:p>
        </p:txBody>
      </p:sp>
      <p:graphicFrame>
        <p:nvGraphicFramePr>
          <p:cNvPr id="6" name="Tableau 5"/>
          <p:cNvGraphicFramePr>
            <a:graphicFrameLocks noGrp="1"/>
          </p:cNvGraphicFramePr>
          <p:nvPr>
            <p:extLst>
              <p:ext uri="{D42A27DB-BD31-4B8C-83A1-F6EECF244321}">
                <p14:modId xmlns:p14="http://schemas.microsoft.com/office/powerpoint/2010/main" val="894756686"/>
              </p:ext>
            </p:extLst>
          </p:nvPr>
        </p:nvGraphicFramePr>
        <p:xfrm>
          <a:off x="633984" y="1676398"/>
          <a:ext cx="7997950" cy="1655040"/>
        </p:xfrm>
        <a:graphic>
          <a:graphicData uri="http://schemas.openxmlformats.org/drawingml/2006/table">
            <a:tbl>
              <a:tblPr/>
              <a:tblGrid>
                <a:gridCol w="1599590"/>
                <a:gridCol w="1599590"/>
                <a:gridCol w="1599590"/>
                <a:gridCol w="1599590"/>
                <a:gridCol w="1599590"/>
              </a:tblGrid>
              <a:tr h="120493">
                <a:tc>
                  <a:txBody>
                    <a:bodyPr/>
                    <a:lstStyle/>
                    <a:p>
                      <a:r>
                        <a:rPr lang="fr-FR" sz="500" b="1" dirty="0" smtClean="0"/>
                        <a:t>Partie Frame</a:t>
                      </a:r>
                      <a:endParaRPr lang="fr-FR" sz="500" b="1" dirty="0"/>
                    </a:p>
                  </a:txBody>
                  <a:tcPr marL="26225" marR="26225" marT="13113" marB="13113" anchor="ctr">
                    <a:lnL>
                      <a:noFill/>
                    </a:lnL>
                    <a:lnR>
                      <a:noFill/>
                    </a:lnR>
                    <a:lnT>
                      <a:noFill/>
                    </a:lnT>
                    <a:lnB>
                      <a:noFill/>
                    </a:lnB>
                    <a:noFill/>
                  </a:tcPr>
                </a:tc>
                <a:tc>
                  <a:txBody>
                    <a:bodyPr/>
                    <a:lstStyle/>
                    <a:p>
                      <a:r>
                        <a:rPr lang="fr-FR" sz="500" b="1" dirty="0"/>
                        <a:t>Champ</a:t>
                      </a:r>
                    </a:p>
                  </a:txBody>
                  <a:tcPr marL="26225" marR="26225" marT="13113" marB="13113" anchor="ctr">
                    <a:lnL>
                      <a:noFill/>
                    </a:lnL>
                    <a:lnR>
                      <a:noFill/>
                    </a:lnR>
                    <a:lnT>
                      <a:noFill/>
                    </a:lnT>
                    <a:lnB>
                      <a:noFill/>
                    </a:lnB>
                    <a:noFill/>
                  </a:tcPr>
                </a:tc>
                <a:tc>
                  <a:txBody>
                    <a:bodyPr/>
                    <a:lstStyle/>
                    <a:p>
                      <a:r>
                        <a:rPr lang="fr-FR" sz="500" b="1" dirty="0"/>
                        <a:t>type</a:t>
                      </a:r>
                    </a:p>
                  </a:txBody>
                  <a:tcPr marL="26225" marR="26225" marT="13113" marB="13113" anchor="ctr">
                    <a:lnL>
                      <a:noFill/>
                    </a:lnL>
                    <a:lnR>
                      <a:noFill/>
                    </a:lnR>
                    <a:lnT>
                      <a:noFill/>
                    </a:lnT>
                    <a:lnB>
                      <a:noFill/>
                    </a:lnB>
                    <a:noFill/>
                  </a:tcPr>
                </a:tc>
                <a:tc>
                  <a:txBody>
                    <a:bodyPr/>
                    <a:lstStyle/>
                    <a:p>
                      <a:r>
                        <a:rPr lang="fr-FR" sz="500" b="1" dirty="0"/>
                        <a:t>taille</a:t>
                      </a:r>
                    </a:p>
                  </a:txBody>
                  <a:tcPr marL="26225" marR="26225" marT="13113" marB="13113" anchor="ctr">
                    <a:lnL>
                      <a:noFill/>
                    </a:lnL>
                    <a:lnR>
                      <a:noFill/>
                    </a:lnR>
                    <a:lnT>
                      <a:noFill/>
                    </a:lnT>
                    <a:lnB>
                      <a:noFill/>
                    </a:lnB>
                    <a:noFill/>
                  </a:tcPr>
                </a:tc>
                <a:tc>
                  <a:txBody>
                    <a:bodyPr/>
                    <a:lstStyle/>
                    <a:p>
                      <a:r>
                        <a:rPr lang="fr-FR" sz="500" b="1" dirty="0"/>
                        <a:t>description</a:t>
                      </a:r>
                    </a:p>
                  </a:txBody>
                  <a:tcPr marL="26225" marR="26225" marT="13113" marB="13113" anchor="ctr">
                    <a:lnL>
                      <a:noFill/>
                    </a:lnL>
                    <a:lnR>
                      <a:noFill/>
                    </a:lnR>
                    <a:lnT>
                      <a:noFill/>
                    </a:lnT>
                    <a:lnB>
                      <a:noFill/>
                    </a:lnB>
                    <a:noFill/>
                  </a:tcPr>
                </a:tc>
              </a:tr>
              <a:tr h="210134">
                <a:tc rowSpan="5">
                  <a:txBody>
                    <a:bodyPr/>
                    <a:lstStyle/>
                    <a:p>
                      <a:r>
                        <a:rPr lang="fr-FR" sz="500" dirty="0" smtClean="0"/>
                        <a:t>Entête</a:t>
                      </a:r>
                    </a:p>
                    <a:p>
                      <a:r>
                        <a:rPr lang="fr-FR" sz="500" dirty="0" smtClean="0"/>
                        <a:t>(22 octets)</a:t>
                      </a:r>
                      <a:endParaRPr lang="fr-FR" sz="500" dirty="0"/>
                    </a:p>
                  </a:txBody>
                  <a:tcPr marL="26225" marR="26225" marT="13113" marB="13113" anchor="ctr">
                    <a:lnL>
                      <a:noFill/>
                    </a:lnL>
                    <a:lnR>
                      <a:noFill/>
                    </a:lnR>
                    <a:lnT>
                      <a:noFill/>
                    </a:lnT>
                    <a:lnB>
                      <a:noFill/>
                    </a:lnB>
                    <a:noFill/>
                  </a:tcPr>
                </a:tc>
                <a:tc>
                  <a:txBody>
                    <a:bodyPr/>
                    <a:lstStyle/>
                    <a:p>
                      <a:r>
                        <a:rPr lang="fr-FR" sz="500" dirty="0"/>
                        <a:t>Marqueur Entête</a:t>
                      </a:r>
                    </a:p>
                  </a:txBody>
                  <a:tcPr marL="26225" marR="26225" marT="13113" marB="13113" anchor="ctr">
                    <a:lnL>
                      <a:noFill/>
                    </a:lnL>
                    <a:lnR>
                      <a:noFill/>
                    </a:lnR>
                    <a:lnT>
                      <a:noFill/>
                    </a:lnT>
                    <a:lnB>
                      <a:noFill/>
                    </a:lnB>
                    <a:noFill/>
                  </a:tcPr>
                </a:tc>
                <a:tc>
                  <a:txBody>
                    <a:bodyPr/>
                    <a:lstStyle/>
                    <a:p>
                      <a:r>
                        <a:rPr lang="fr-FR" sz="500"/>
                        <a:t>string</a:t>
                      </a:r>
                    </a:p>
                  </a:txBody>
                  <a:tcPr marL="26225" marR="26225" marT="13113" marB="13113" anchor="ctr">
                    <a:lnL>
                      <a:noFill/>
                    </a:lnL>
                    <a:lnR>
                      <a:noFill/>
                    </a:lnR>
                    <a:lnT>
                      <a:noFill/>
                    </a:lnT>
                    <a:lnB>
                      <a:noFill/>
                    </a:lnB>
                    <a:noFill/>
                  </a:tcPr>
                </a:tc>
                <a:tc>
                  <a:txBody>
                    <a:bodyPr/>
                    <a:lstStyle/>
                    <a:p>
                      <a:r>
                        <a:rPr lang="fr-FR" sz="500"/>
                        <a:t>4 octets</a:t>
                      </a:r>
                    </a:p>
                  </a:txBody>
                  <a:tcPr marL="26225" marR="26225" marT="13113" marB="13113" anchor="ctr">
                    <a:lnL>
                      <a:noFill/>
                    </a:lnL>
                    <a:lnR>
                      <a:noFill/>
                    </a:lnR>
                    <a:lnT>
                      <a:noFill/>
                    </a:lnT>
                    <a:lnB>
                      <a:noFill/>
                    </a:lnB>
                    <a:noFill/>
                  </a:tcPr>
                </a:tc>
                <a:tc>
                  <a:txBody>
                    <a:bodyPr/>
                    <a:lstStyle/>
                    <a:p>
                      <a:r>
                        <a:rPr lang="fr-FR" sz="500"/>
                        <a:t>Valeur fixe « PRPH » (en codage UTF-8)</a:t>
                      </a:r>
                    </a:p>
                    <a:p>
                      <a:r>
                        <a:rPr lang="fr-FR" sz="500"/>
                        <a:t>« PRPH » pour PRP Header.</a:t>
                      </a:r>
                    </a:p>
                  </a:txBody>
                  <a:tcPr marL="26225" marR="26225" marT="13113" marB="13113" anchor="ctr">
                    <a:lnL>
                      <a:noFill/>
                    </a:lnL>
                    <a:lnR>
                      <a:noFill/>
                    </a:lnR>
                    <a:lnT>
                      <a:noFill/>
                    </a:lnT>
                    <a:lnB>
                      <a:noFill/>
                    </a:lnB>
                    <a:noFill/>
                  </a:tcPr>
                </a:tc>
              </a:tr>
              <a:tr h="210134">
                <a:tc vMerge="1">
                  <a:txBody>
                    <a:bodyPr/>
                    <a:lstStyle/>
                    <a:p>
                      <a:endParaRPr lang="fr-FR"/>
                    </a:p>
                  </a:txBody>
                  <a:tcPr/>
                </a:tc>
                <a:tc>
                  <a:txBody>
                    <a:bodyPr/>
                    <a:lstStyle/>
                    <a:p>
                      <a:r>
                        <a:rPr lang="fr-FR" sz="500" dirty="0" err="1"/>
                        <a:t>TimeStamp</a:t>
                      </a:r>
                      <a:endParaRPr lang="fr-FR" sz="500" dirty="0"/>
                    </a:p>
                  </a:txBody>
                  <a:tcPr marL="26225" marR="26225" marT="13113" marB="13113" anchor="ctr">
                    <a:lnL>
                      <a:noFill/>
                    </a:lnL>
                    <a:lnR>
                      <a:noFill/>
                    </a:lnR>
                    <a:lnT>
                      <a:noFill/>
                    </a:lnT>
                    <a:lnB>
                      <a:noFill/>
                    </a:lnB>
                    <a:noFill/>
                  </a:tcPr>
                </a:tc>
                <a:tc>
                  <a:txBody>
                    <a:bodyPr/>
                    <a:lstStyle/>
                    <a:p>
                      <a:r>
                        <a:rPr lang="fr-FR" sz="500"/>
                        <a:t>Entier long</a:t>
                      </a:r>
                    </a:p>
                  </a:txBody>
                  <a:tcPr marL="26225" marR="26225" marT="13113" marB="13113" anchor="ctr">
                    <a:lnL>
                      <a:noFill/>
                    </a:lnL>
                    <a:lnR>
                      <a:noFill/>
                    </a:lnR>
                    <a:lnT>
                      <a:noFill/>
                    </a:lnT>
                    <a:lnB>
                      <a:noFill/>
                    </a:lnB>
                    <a:noFill/>
                  </a:tcPr>
                </a:tc>
                <a:tc>
                  <a:txBody>
                    <a:bodyPr/>
                    <a:lstStyle/>
                    <a:p>
                      <a:r>
                        <a:rPr lang="fr-FR" sz="500" dirty="0"/>
                        <a:t>8 octets</a:t>
                      </a:r>
                    </a:p>
                  </a:txBody>
                  <a:tcPr marL="26225" marR="26225" marT="13113" marB="13113" anchor="ctr">
                    <a:lnL>
                      <a:noFill/>
                    </a:lnL>
                    <a:lnR>
                      <a:noFill/>
                    </a:lnR>
                    <a:lnT>
                      <a:noFill/>
                    </a:lnT>
                    <a:lnB>
                      <a:noFill/>
                    </a:lnB>
                    <a:noFill/>
                  </a:tcPr>
                </a:tc>
                <a:tc>
                  <a:txBody>
                    <a:bodyPr/>
                    <a:lstStyle/>
                    <a:p>
                      <a:r>
                        <a:rPr lang="fr-FR" sz="500"/>
                        <a:t>Nombre de nanosecondes depuis le 01/01/1970 01 :00 :00 UTC</a:t>
                      </a:r>
                    </a:p>
                  </a:txBody>
                  <a:tcPr marL="26225" marR="26225" marT="13113" marB="13113" anchor="ctr">
                    <a:lnL>
                      <a:noFill/>
                    </a:lnL>
                    <a:lnR>
                      <a:noFill/>
                    </a:lnR>
                    <a:lnT>
                      <a:noFill/>
                    </a:lnT>
                    <a:lnB>
                      <a:noFill/>
                    </a:lnB>
                    <a:noFill/>
                  </a:tcPr>
                </a:tc>
              </a:tr>
              <a:tr h="123341">
                <a:tc vMerge="1">
                  <a:txBody>
                    <a:bodyPr/>
                    <a:lstStyle/>
                    <a:p>
                      <a:endParaRPr lang="fr-FR"/>
                    </a:p>
                  </a:txBody>
                  <a:tcPr/>
                </a:tc>
                <a:tc>
                  <a:txBody>
                    <a:bodyPr/>
                    <a:lstStyle/>
                    <a:p>
                      <a:r>
                        <a:rPr lang="fr-FR" sz="500" dirty="0"/>
                        <a:t>Identifiant de flux</a:t>
                      </a:r>
                    </a:p>
                  </a:txBody>
                  <a:tcPr marL="26225" marR="26225" marT="13113" marB="13113" anchor="ctr">
                    <a:lnL>
                      <a:noFill/>
                    </a:lnL>
                    <a:lnR>
                      <a:noFill/>
                    </a:lnR>
                    <a:lnT>
                      <a:noFill/>
                    </a:lnT>
                    <a:lnB>
                      <a:noFill/>
                    </a:lnB>
                    <a:noFill/>
                  </a:tcPr>
                </a:tc>
                <a:tc>
                  <a:txBody>
                    <a:bodyPr/>
                    <a:lstStyle/>
                    <a:p>
                      <a:r>
                        <a:rPr lang="fr-FR" sz="500"/>
                        <a:t>Entier</a:t>
                      </a:r>
                    </a:p>
                  </a:txBody>
                  <a:tcPr marL="26225" marR="26225" marT="13113" marB="13113" anchor="ctr">
                    <a:lnL>
                      <a:noFill/>
                    </a:lnL>
                    <a:lnR>
                      <a:noFill/>
                    </a:lnR>
                    <a:lnT>
                      <a:noFill/>
                    </a:lnT>
                    <a:lnB>
                      <a:noFill/>
                    </a:lnB>
                    <a:noFill/>
                  </a:tcPr>
                </a:tc>
                <a:tc>
                  <a:txBody>
                    <a:bodyPr/>
                    <a:lstStyle/>
                    <a:p>
                      <a:r>
                        <a:rPr lang="fr-FR" sz="500"/>
                        <a:t>4 octets</a:t>
                      </a:r>
                    </a:p>
                  </a:txBody>
                  <a:tcPr marL="26225" marR="26225" marT="13113" marB="13113" anchor="ctr">
                    <a:lnL>
                      <a:noFill/>
                    </a:lnL>
                    <a:lnR>
                      <a:noFill/>
                    </a:lnR>
                    <a:lnT>
                      <a:noFill/>
                    </a:lnT>
                    <a:lnB>
                      <a:noFill/>
                    </a:lnB>
                    <a:noFill/>
                  </a:tcPr>
                </a:tc>
                <a:tc>
                  <a:txBody>
                    <a:bodyPr/>
                    <a:lstStyle/>
                    <a:p>
                      <a:r>
                        <a:rPr lang="fr-FR" sz="500"/>
                        <a:t>Un seul flux pour un goniomètre : valeur 0</a:t>
                      </a:r>
                    </a:p>
                  </a:txBody>
                  <a:tcPr marL="26225" marR="26225" marT="13113" marB="13113" anchor="ctr">
                    <a:lnL>
                      <a:noFill/>
                    </a:lnL>
                    <a:lnR>
                      <a:noFill/>
                    </a:lnR>
                    <a:lnT>
                      <a:noFill/>
                    </a:lnT>
                    <a:lnB>
                      <a:noFill/>
                    </a:lnB>
                    <a:noFill/>
                  </a:tcPr>
                </a:tc>
              </a:tr>
              <a:tr h="237195">
                <a:tc vMerge="1">
                  <a:txBody>
                    <a:bodyPr/>
                    <a:lstStyle/>
                    <a:p>
                      <a:endParaRPr lang="fr-FR"/>
                    </a:p>
                  </a:txBody>
                  <a:tcPr/>
                </a:tc>
                <a:tc>
                  <a:txBody>
                    <a:bodyPr/>
                    <a:lstStyle/>
                    <a:p>
                      <a:r>
                        <a:rPr lang="fr-FR" sz="500" dirty="0"/>
                        <a:t>Type</a:t>
                      </a:r>
                    </a:p>
                  </a:txBody>
                  <a:tcPr marL="26225" marR="26225" marT="13113" marB="13113" anchor="ctr">
                    <a:lnL>
                      <a:noFill/>
                    </a:lnL>
                    <a:lnR>
                      <a:noFill/>
                    </a:lnR>
                    <a:lnT>
                      <a:noFill/>
                    </a:lnT>
                    <a:lnB>
                      <a:noFill/>
                    </a:lnB>
                    <a:noFill/>
                  </a:tcPr>
                </a:tc>
                <a:tc>
                  <a:txBody>
                    <a:bodyPr/>
                    <a:lstStyle/>
                    <a:p>
                      <a:r>
                        <a:rPr lang="fr-FR" sz="500" dirty="0"/>
                        <a:t>Entier court</a:t>
                      </a:r>
                    </a:p>
                  </a:txBody>
                  <a:tcPr marL="26225" marR="26225" marT="13113" marB="13113" anchor="ctr">
                    <a:lnL>
                      <a:noFill/>
                    </a:lnL>
                    <a:lnR>
                      <a:noFill/>
                    </a:lnR>
                    <a:lnT>
                      <a:noFill/>
                    </a:lnT>
                    <a:lnB>
                      <a:noFill/>
                    </a:lnB>
                    <a:noFill/>
                  </a:tcPr>
                </a:tc>
                <a:tc>
                  <a:txBody>
                    <a:bodyPr/>
                    <a:lstStyle/>
                    <a:p>
                      <a:r>
                        <a:rPr lang="fr-FR" sz="500"/>
                        <a:t>2 octets</a:t>
                      </a:r>
                    </a:p>
                  </a:txBody>
                  <a:tcPr marL="26225" marR="26225" marT="13113" marB="13113" anchor="ctr">
                    <a:lnL>
                      <a:noFill/>
                    </a:lnL>
                    <a:lnR>
                      <a:noFill/>
                    </a:lnR>
                    <a:lnT>
                      <a:noFill/>
                    </a:lnT>
                    <a:lnB>
                      <a:noFill/>
                    </a:lnB>
                    <a:noFill/>
                  </a:tcPr>
                </a:tc>
                <a:tc>
                  <a:txBody>
                    <a:bodyPr/>
                    <a:lstStyle/>
                    <a:p>
                      <a:r>
                        <a:rPr lang="fr-FR" sz="500"/>
                        <a:t>Identifiant du type d’évènement, permettant la dé-sérialisation du champ « </a:t>
                      </a:r>
                      <a:r>
                        <a:rPr lang="fr-FR" sz="500" i="1"/>
                        <a:t>Data »</a:t>
                      </a:r>
                      <a:endParaRPr lang="fr-FR" sz="500"/>
                    </a:p>
                  </a:txBody>
                  <a:tcPr marL="26225" marR="26225" marT="13113" marB="13113" anchor="ctr">
                    <a:lnL>
                      <a:noFill/>
                    </a:lnL>
                    <a:lnR>
                      <a:noFill/>
                    </a:lnR>
                    <a:lnT>
                      <a:noFill/>
                    </a:lnT>
                    <a:lnB>
                      <a:noFill/>
                    </a:lnB>
                    <a:noFill/>
                  </a:tcPr>
                </a:tc>
              </a:tr>
              <a:tr h="123341">
                <a:tc vMerge="1">
                  <a:txBody>
                    <a:bodyPr/>
                    <a:lstStyle/>
                    <a:p>
                      <a:endParaRPr lang="fr-FR"/>
                    </a:p>
                  </a:txBody>
                  <a:tcPr/>
                </a:tc>
                <a:tc>
                  <a:txBody>
                    <a:bodyPr/>
                    <a:lstStyle/>
                    <a:p>
                      <a:r>
                        <a:rPr lang="fr-FR" sz="500"/>
                        <a:t>Taille</a:t>
                      </a:r>
                    </a:p>
                  </a:txBody>
                  <a:tcPr marL="26225" marR="26225" marT="13113" marB="13113" anchor="ctr">
                    <a:lnL>
                      <a:noFill/>
                    </a:lnL>
                    <a:lnR>
                      <a:noFill/>
                    </a:lnR>
                    <a:lnT>
                      <a:noFill/>
                    </a:lnT>
                    <a:lnB>
                      <a:noFill/>
                    </a:lnB>
                    <a:noFill/>
                  </a:tcPr>
                </a:tc>
                <a:tc>
                  <a:txBody>
                    <a:bodyPr/>
                    <a:lstStyle/>
                    <a:p>
                      <a:r>
                        <a:rPr lang="fr-FR" sz="500" dirty="0"/>
                        <a:t>Entier</a:t>
                      </a:r>
                    </a:p>
                  </a:txBody>
                  <a:tcPr marL="26225" marR="26225" marT="13113" marB="13113" anchor="ctr">
                    <a:lnL>
                      <a:noFill/>
                    </a:lnL>
                    <a:lnR>
                      <a:noFill/>
                    </a:lnR>
                    <a:lnT>
                      <a:noFill/>
                    </a:lnT>
                    <a:lnB>
                      <a:noFill/>
                    </a:lnB>
                    <a:noFill/>
                  </a:tcPr>
                </a:tc>
                <a:tc>
                  <a:txBody>
                    <a:bodyPr/>
                    <a:lstStyle/>
                    <a:p>
                      <a:r>
                        <a:rPr lang="fr-FR" sz="500"/>
                        <a:t>4 octets</a:t>
                      </a:r>
                    </a:p>
                  </a:txBody>
                  <a:tcPr marL="26225" marR="26225" marT="13113" marB="13113" anchor="ctr">
                    <a:lnL>
                      <a:noFill/>
                    </a:lnL>
                    <a:lnR>
                      <a:noFill/>
                    </a:lnR>
                    <a:lnT>
                      <a:noFill/>
                    </a:lnT>
                    <a:lnB>
                      <a:noFill/>
                    </a:lnB>
                    <a:noFill/>
                  </a:tcPr>
                </a:tc>
                <a:tc>
                  <a:txBody>
                    <a:bodyPr/>
                    <a:lstStyle/>
                    <a:p>
                      <a:r>
                        <a:rPr lang="fr-FR" sz="500"/>
                        <a:t>Taille du champ « Data » en octets</a:t>
                      </a:r>
                    </a:p>
                  </a:txBody>
                  <a:tcPr marL="26225" marR="26225" marT="13113" marB="13113" anchor="ctr">
                    <a:lnL>
                      <a:noFill/>
                    </a:lnL>
                    <a:lnR>
                      <a:noFill/>
                    </a:lnR>
                    <a:lnT>
                      <a:noFill/>
                    </a:lnT>
                    <a:lnB>
                      <a:noFill/>
                    </a:lnB>
                    <a:noFill/>
                  </a:tcPr>
                </a:tc>
              </a:tr>
              <a:tr h="210134">
                <a:tc>
                  <a:txBody>
                    <a:bodyPr/>
                    <a:lstStyle/>
                    <a:p>
                      <a:r>
                        <a:rPr lang="fr-FR" sz="500" smtClean="0"/>
                        <a:t>Evènement sérialisé</a:t>
                      </a:r>
                      <a:endParaRPr lang="fr-FR" sz="500"/>
                    </a:p>
                  </a:txBody>
                  <a:tcPr marL="26225" marR="26225" marT="13113" marB="13113" anchor="ctr">
                    <a:lnL>
                      <a:noFill/>
                    </a:lnL>
                    <a:lnR>
                      <a:noFill/>
                    </a:lnR>
                    <a:lnT>
                      <a:noFill/>
                    </a:lnT>
                    <a:lnB>
                      <a:noFill/>
                    </a:lnB>
                    <a:noFill/>
                  </a:tcPr>
                </a:tc>
                <a:tc>
                  <a:txBody>
                    <a:bodyPr/>
                    <a:lstStyle/>
                    <a:p>
                      <a:r>
                        <a:rPr lang="fr-FR" sz="500" dirty="0"/>
                        <a:t>Data</a:t>
                      </a:r>
                    </a:p>
                  </a:txBody>
                  <a:tcPr marL="26225" marR="26225" marT="13113" marB="13113" anchor="ctr">
                    <a:lnL>
                      <a:noFill/>
                    </a:lnL>
                    <a:lnR>
                      <a:noFill/>
                    </a:lnR>
                    <a:lnT>
                      <a:noFill/>
                    </a:lnT>
                    <a:lnB>
                      <a:noFill/>
                    </a:lnB>
                    <a:noFill/>
                  </a:tcPr>
                </a:tc>
                <a:tc>
                  <a:txBody>
                    <a:bodyPr/>
                    <a:lstStyle/>
                    <a:p>
                      <a:r>
                        <a:rPr lang="fr-FR" sz="500" dirty="0"/>
                        <a:t>données binaires</a:t>
                      </a:r>
                    </a:p>
                  </a:txBody>
                  <a:tcPr marL="26225" marR="26225" marT="13113" marB="13113" anchor="ctr">
                    <a:lnL>
                      <a:noFill/>
                    </a:lnL>
                    <a:lnR>
                      <a:noFill/>
                    </a:lnR>
                    <a:lnT>
                      <a:noFill/>
                    </a:lnT>
                    <a:lnB>
                      <a:noFill/>
                    </a:lnB>
                    <a:noFill/>
                  </a:tcPr>
                </a:tc>
                <a:tc>
                  <a:txBody>
                    <a:bodyPr/>
                    <a:lstStyle/>
                    <a:p>
                      <a:r>
                        <a:rPr lang="fr-FR" sz="500" dirty="0"/>
                        <a:t>Taille variable</a:t>
                      </a:r>
                    </a:p>
                    <a:p>
                      <a:r>
                        <a:rPr lang="fr-FR" sz="500" dirty="0"/>
                        <a:t>(cf. champ Taille)</a:t>
                      </a:r>
                    </a:p>
                  </a:txBody>
                  <a:tcPr marL="26225" marR="26225" marT="13113" marB="13113" anchor="ctr">
                    <a:lnL>
                      <a:noFill/>
                    </a:lnL>
                    <a:lnR>
                      <a:noFill/>
                    </a:lnR>
                    <a:lnT>
                      <a:noFill/>
                    </a:lnT>
                    <a:lnB>
                      <a:noFill/>
                    </a:lnB>
                    <a:noFill/>
                  </a:tcPr>
                </a:tc>
                <a:tc>
                  <a:txBody>
                    <a:bodyPr/>
                    <a:lstStyle/>
                    <a:p>
                      <a:r>
                        <a:rPr lang="fr-FR" sz="500"/>
                        <a:t>Sérialisation protocol buffer (encodage proto2) des évènements</a:t>
                      </a:r>
                    </a:p>
                  </a:txBody>
                  <a:tcPr marL="26225" marR="26225" marT="13113" marB="13113" anchor="ctr">
                    <a:lnL>
                      <a:noFill/>
                    </a:lnL>
                    <a:lnR>
                      <a:noFill/>
                    </a:lnR>
                    <a:lnT>
                      <a:noFill/>
                    </a:lnT>
                    <a:lnB>
                      <a:noFill/>
                    </a:lnB>
                    <a:noFill/>
                  </a:tcPr>
                </a:tc>
              </a:tr>
              <a:tr h="210134">
                <a:tc rowSpan="2">
                  <a:txBody>
                    <a:bodyPr/>
                    <a:lstStyle/>
                    <a:p>
                      <a:r>
                        <a:rPr lang="fr-FR" sz="500" dirty="0" smtClean="0"/>
                        <a:t>Queue</a:t>
                      </a:r>
                    </a:p>
                    <a:p>
                      <a:r>
                        <a:rPr lang="fr-FR" sz="500" dirty="0" smtClean="0"/>
                        <a:t>(8 octets)</a:t>
                      </a:r>
                      <a:endParaRPr lang="fr-FR" sz="500" dirty="0"/>
                    </a:p>
                  </a:txBody>
                  <a:tcPr marL="26225" marR="26225" marT="13113" marB="13113" anchor="ctr">
                    <a:lnL>
                      <a:noFill/>
                    </a:lnL>
                    <a:lnR>
                      <a:noFill/>
                    </a:lnR>
                    <a:lnT>
                      <a:noFill/>
                    </a:lnT>
                    <a:lnB>
                      <a:noFill/>
                    </a:lnB>
                    <a:noFill/>
                  </a:tcPr>
                </a:tc>
                <a:tc>
                  <a:txBody>
                    <a:bodyPr/>
                    <a:lstStyle/>
                    <a:p>
                      <a:r>
                        <a:rPr lang="fr-FR" sz="500" dirty="0"/>
                        <a:t>Marqueur Queue</a:t>
                      </a:r>
                    </a:p>
                  </a:txBody>
                  <a:tcPr marL="26225" marR="26225" marT="13113" marB="13113" anchor="ctr">
                    <a:lnL>
                      <a:noFill/>
                    </a:lnL>
                    <a:lnR>
                      <a:noFill/>
                    </a:lnR>
                    <a:lnT>
                      <a:noFill/>
                    </a:lnT>
                    <a:lnB>
                      <a:noFill/>
                    </a:lnB>
                    <a:noFill/>
                  </a:tcPr>
                </a:tc>
                <a:tc>
                  <a:txBody>
                    <a:bodyPr/>
                    <a:lstStyle/>
                    <a:p>
                      <a:r>
                        <a:rPr lang="fr-FR" sz="500"/>
                        <a:t>string</a:t>
                      </a:r>
                    </a:p>
                  </a:txBody>
                  <a:tcPr marL="26225" marR="26225" marT="13113" marB="13113" anchor="ctr">
                    <a:lnL>
                      <a:noFill/>
                    </a:lnL>
                    <a:lnR>
                      <a:noFill/>
                    </a:lnR>
                    <a:lnT>
                      <a:noFill/>
                    </a:lnT>
                    <a:lnB>
                      <a:noFill/>
                    </a:lnB>
                    <a:noFill/>
                  </a:tcPr>
                </a:tc>
                <a:tc>
                  <a:txBody>
                    <a:bodyPr/>
                    <a:lstStyle/>
                    <a:p>
                      <a:r>
                        <a:rPr lang="fr-FR" sz="500" dirty="0"/>
                        <a:t>4 octets</a:t>
                      </a:r>
                    </a:p>
                  </a:txBody>
                  <a:tcPr marL="26225" marR="26225" marT="13113" marB="13113" anchor="ctr">
                    <a:lnL>
                      <a:noFill/>
                    </a:lnL>
                    <a:lnR>
                      <a:noFill/>
                    </a:lnR>
                    <a:lnT>
                      <a:noFill/>
                    </a:lnT>
                    <a:lnB>
                      <a:noFill/>
                    </a:lnB>
                    <a:noFill/>
                  </a:tcPr>
                </a:tc>
                <a:tc>
                  <a:txBody>
                    <a:bodyPr/>
                    <a:lstStyle/>
                    <a:p>
                      <a:r>
                        <a:rPr lang="fr-FR" sz="500" dirty="0"/>
                        <a:t>Valeur fixe « PRPF » (en codage UTF-8)</a:t>
                      </a:r>
                    </a:p>
                    <a:p>
                      <a:r>
                        <a:rPr lang="fr-FR" sz="500" dirty="0"/>
                        <a:t>« PRPF » pour PRP </a:t>
                      </a:r>
                      <a:r>
                        <a:rPr lang="fr-FR" sz="500" dirty="0" err="1"/>
                        <a:t>Footer</a:t>
                      </a:r>
                      <a:r>
                        <a:rPr lang="fr-FR" sz="500" dirty="0"/>
                        <a:t>.</a:t>
                      </a:r>
                    </a:p>
                  </a:txBody>
                  <a:tcPr marL="26225" marR="26225" marT="13113" marB="13113" anchor="ctr">
                    <a:lnL>
                      <a:noFill/>
                    </a:lnL>
                    <a:lnR>
                      <a:noFill/>
                    </a:lnR>
                    <a:lnT>
                      <a:noFill/>
                    </a:lnT>
                    <a:lnB>
                      <a:noFill/>
                    </a:lnB>
                    <a:noFill/>
                  </a:tcPr>
                </a:tc>
              </a:tr>
              <a:tr h="210134">
                <a:tc vMerge="1">
                  <a:txBody>
                    <a:bodyPr/>
                    <a:lstStyle/>
                    <a:p>
                      <a:endParaRPr lang="fr-FR"/>
                    </a:p>
                  </a:txBody>
                  <a:tcPr/>
                </a:tc>
                <a:tc>
                  <a:txBody>
                    <a:bodyPr/>
                    <a:lstStyle/>
                    <a:p>
                      <a:r>
                        <a:rPr lang="fr-FR" sz="500"/>
                        <a:t>Taille</a:t>
                      </a:r>
                    </a:p>
                  </a:txBody>
                  <a:tcPr marL="26225" marR="26225" marT="13113" marB="13113" anchor="ctr">
                    <a:lnL>
                      <a:noFill/>
                    </a:lnL>
                    <a:lnR>
                      <a:noFill/>
                    </a:lnR>
                    <a:lnT>
                      <a:noFill/>
                    </a:lnT>
                    <a:lnB>
                      <a:noFill/>
                    </a:lnB>
                    <a:noFill/>
                  </a:tcPr>
                </a:tc>
                <a:tc>
                  <a:txBody>
                    <a:bodyPr/>
                    <a:lstStyle/>
                    <a:p>
                      <a:r>
                        <a:rPr lang="fr-FR" sz="500"/>
                        <a:t>Entier</a:t>
                      </a:r>
                    </a:p>
                  </a:txBody>
                  <a:tcPr marL="26225" marR="26225" marT="13113" marB="13113" anchor="ctr">
                    <a:lnL>
                      <a:noFill/>
                    </a:lnL>
                    <a:lnR>
                      <a:noFill/>
                    </a:lnR>
                    <a:lnT>
                      <a:noFill/>
                    </a:lnT>
                    <a:lnB>
                      <a:noFill/>
                    </a:lnB>
                    <a:noFill/>
                  </a:tcPr>
                </a:tc>
                <a:tc>
                  <a:txBody>
                    <a:bodyPr/>
                    <a:lstStyle/>
                    <a:p>
                      <a:r>
                        <a:rPr lang="fr-FR" sz="500"/>
                        <a:t>4 octets</a:t>
                      </a:r>
                    </a:p>
                  </a:txBody>
                  <a:tcPr marL="26225" marR="26225" marT="13113" marB="13113" anchor="ctr">
                    <a:lnL>
                      <a:noFill/>
                    </a:lnL>
                    <a:lnR>
                      <a:noFill/>
                    </a:lnR>
                    <a:lnT>
                      <a:noFill/>
                    </a:lnT>
                    <a:lnB>
                      <a:noFill/>
                    </a:lnB>
                    <a:noFill/>
                  </a:tcPr>
                </a:tc>
                <a:tc>
                  <a:txBody>
                    <a:bodyPr/>
                    <a:lstStyle/>
                    <a:p>
                      <a:r>
                        <a:rPr lang="fr-FR" sz="500" dirty="0"/>
                        <a:t>Taille du champ « Data » en octets. Valeur identique à celle de l’entête.</a:t>
                      </a:r>
                    </a:p>
                  </a:txBody>
                  <a:tcPr marL="26225" marR="26225" marT="13113" marB="13113" anchor="ctr">
                    <a:lnL>
                      <a:noFill/>
                    </a:lnL>
                    <a:lnR>
                      <a:noFill/>
                    </a:lnR>
                    <a:lnT>
                      <a:noFill/>
                    </a:lnT>
                    <a:lnB>
                      <a:noFill/>
                    </a:lnB>
                    <a:noFill/>
                  </a:tcPr>
                </a:tc>
              </a:tr>
            </a:tbl>
          </a:graphicData>
        </a:graphic>
      </p:graphicFrame>
    </p:spTree>
    <p:extLst>
      <p:ext uri="{BB962C8B-B14F-4D97-AF65-F5344CB8AC3E}">
        <p14:creationId xmlns:p14="http://schemas.microsoft.com/office/powerpoint/2010/main" val="521328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a:t>Présentation des formats PRP/</a:t>
            </a:r>
            <a:r>
              <a:rPr lang="fr-FR" dirty="0" err="1"/>
              <a:t>OpenEWApi</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Data de type Piste</a:t>
            </a:r>
            <a:endParaRPr lang="fr-FR" sz="1800" b="1" dirty="0" smtClean="0">
              <a:solidFill>
                <a:schemeClr val="bg2"/>
              </a:solidFill>
            </a:endParaRPr>
          </a:p>
          <a:p>
            <a:pPr lvl="1"/>
            <a:r>
              <a:rPr lang="fr-FR" sz="1400" dirty="0"/>
              <a:t>Le type fourni dans l’entête des frames </a:t>
            </a:r>
            <a:r>
              <a:rPr lang="fr-FR" sz="1400" dirty="0" smtClean="0"/>
              <a:t>(champ </a:t>
            </a:r>
            <a:r>
              <a:rPr lang="fr-FR" sz="1400" dirty="0"/>
              <a:t>« Type </a:t>
            </a:r>
            <a:r>
              <a:rPr lang="fr-FR" sz="1400" dirty="0" smtClean="0"/>
              <a:t>») </a:t>
            </a:r>
            <a:r>
              <a:rPr lang="fr-FR" sz="1400" dirty="0"/>
              <a:t>pour </a:t>
            </a:r>
            <a:r>
              <a:rPr lang="fr-FR" sz="1400" dirty="0" smtClean="0"/>
              <a:t>les </a:t>
            </a:r>
            <a:r>
              <a:rPr lang="fr-FR" sz="1400" dirty="0"/>
              <a:t>pistes correspond à la valeur entière « </a:t>
            </a:r>
            <a:r>
              <a:rPr lang="fr-FR" sz="1400" b="1" dirty="0"/>
              <a:t>518 </a:t>
            </a:r>
            <a:r>
              <a:rPr lang="fr-FR" sz="1400" b="1" dirty="0" smtClean="0"/>
              <a:t>»</a:t>
            </a:r>
            <a:endParaRPr lang="fr-FR" sz="1400" dirty="0"/>
          </a:p>
          <a:p>
            <a:pPr lvl="1"/>
            <a:r>
              <a:rPr lang="fr-FR" sz="1400" dirty="0"/>
              <a:t>Dans le champ « Data » des frames de type « Pistes », un message proto </a:t>
            </a:r>
            <a:r>
              <a:rPr lang="fr-FR" sz="1400" dirty="0" err="1"/>
              <a:t>TrackStreamEx</a:t>
            </a:r>
            <a:r>
              <a:rPr lang="fr-FR" sz="1400" dirty="0"/>
              <a:t> est fourni contenant :</a:t>
            </a:r>
          </a:p>
          <a:p>
            <a:pPr lvl="2"/>
            <a:r>
              <a:rPr lang="fr-FR" sz="1300" dirty="0" err="1"/>
              <a:t>ConfigResponse</a:t>
            </a:r>
            <a:r>
              <a:rPr lang="fr-FR" sz="1300" dirty="0"/>
              <a:t> : la programmation du plan de veille appliquée pendant l’interception</a:t>
            </a:r>
          </a:p>
          <a:p>
            <a:pPr lvl="2"/>
            <a:r>
              <a:rPr lang="fr-FR" sz="1300" dirty="0" err="1"/>
              <a:t>TrackStream</a:t>
            </a:r>
            <a:r>
              <a:rPr lang="fr-FR" sz="1300" dirty="0"/>
              <a:t> : les activités radioélectriques (pistes) interceptées lors du cycle d’extraction courant du </a:t>
            </a:r>
            <a:r>
              <a:rPr lang="fr-FR" sz="1300" dirty="0" smtClean="0"/>
              <a:t>goniomètre. </a:t>
            </a:r>
            <a:r>
              <a:rPr lang="fr-FR" sz="1300" dirty="0"/>
              <a:t>Il s’agit d’une liste de pistes, chaque piste étant fournie à travers une structure </a:t>
            </a:r>
            <a:r>
              <a:rPr lang="fr-FR" sz="1300" dirty="0" err="1"/>
              <a:t>TrackData</a:t>
            </a:r>
            <a:r>
              <a:rPr lang="fr-FR" sz="1300" dirty="0"/>
              <a:t>. </a:t>
            </a:r>
          </a:p>
          <a:p>
            <a:pPr marL="357187" lvl="1" indent="0">
              <a:buNone/>
            </a:pPr>
            <a:endParaRPr lang="fr-FR" sz="1700" b="1" dirty="0" smtClean="0">
              <a:solidFill>
                <a:schemeClr val="bg2"/>
              </a:solidFill>
            </a:endParaRPr>
          </a:p>
          <a:p>
            <a:pPr marL="357187" lvl="1" indent="0">
              <a:buNone/>
            </a:pPr>
            <a:endParaRPr lang="fr-FR" sz="1700" b="1" dirty="0" smtClean="0">
              <a:solidFill>
                <a:schemeClr val="bg2"/>
              </a:solidFill>
            </a:endParaRPr>
          </a:p>
          <a:p>
            <a:pPr marL="357187" lvl="1" indent="0">
              <a:buNone/>
              <a:defRPr/>
            </a:pPr>
            <a:endParaRPr lang="fr-FR" dirty="0" smtClean="0"/>
          </a:p>
          <a:p>
            <a:pPr lvl="2">
              <a:defRPr/>
            </a:pPr>
            <a:endParaRPr lang="fr-FR" sz="1600" dirty="0"/>
          </a:p>
        </p:txBody>
      </p:sp>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533" y="3170492"/>
            <a:ext cx="6611937"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874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p:txBody>
          <a:bodyPr/>
          <a:lstStyle/>
          <a:p>
            <a:r>
              <a:rPr lang="fr-FR" dirty="0"/>
              <a:t>Présentation des formats PRP/</a:t>
            </a:r>
            <a:r>
              <a:rPr lang="fr-FR" dirty="0" err="1"/>
              <a:t>OpenEWApi</a:t>
            </a:r>
            <a:endParaRPr lang="fr-FR" dirty="0"/>
          </a:p>
        </p:txBody>
      </p:sp>
      <p:sp>
        <p:nvSpPr>
          <p:cNvPr id="4" name="Espace réservé du contenu 2"/>
          <p:cNvSpPr>
            <a:spLocks noGrp="1"/>
          </p:cNvSpPr>
          <p:nvPr>
            <p:ph idx="1"/>
            <p:custDataLst>
              <p:tags r:id="rId3"/>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Data de type Piste</a:t>
            </a:r>
            <a:endParaRPr lang="fr-FR" sz="1800" b="1" dirty="0" smtClean="0">
              <a:solidFill>
                <a:schemeClr val="bg2"/>
              </a:solidFill>
            </a:endParaRPr>
          </a:p>
          <a:p>
            <a:pPr lvl="1"/>
            <a:r>
              <a:rPr lang="fr-FR" sz="1400" dirty="0"/>
              <a:t>L’encodage est effectué selon le protocole Google Protocol Buffer (cf. [Proto2]). Il respecte les définitions proto </a:t>
            </a:r>
            <a:r>
              <a:rPr lang="fr-FR" sz="1400" dirty="0" smtClean="0"/>
              <a:t>suivantes :</a:t>
            </a:r>
          </a:p>
          <a:p>
            <a:pPr marL="357187" lvl="1" indent="0">
              <a:buNone/>
            </a:pPr>
            <a:endParaRPr lang="fr-FR" sz="1300" dirty="0"/>
          </a:p>
          <a:p>
            <a:pPr marL="357187" lvl="1" indent="0">
              <a:buNone/>
            </a:pPr>
            <a:endParaRPr lang="fr-FR" sz="1700" b="1" dirty="0" smtClean="0">
              <a:solidFill>
                <a:schemeClr val="bg2"/>
              </a:solidFill>
            </a:endParaRPr>
          </a:p>
          <a:p>
            <a:pPr marL="357187" lvl="1" indent="0">
              <a:buNone/>
            </a:pPr>
            <a:endParaRPr lang="fr-FR" sz="1700" b="1" dirty="0" smtClean="0">
              <a:solidFill>
                <a:schemeClr val="bg2"/>
              </a:solidFill>
            </a:endParaRPr>
          </a:p>
          <a:p>
            <a:pPr marL="357187" lvl="1" indent="0">
              <a:buNone/>
              <a:defRPr/>
            </a:pPr>
            <a:endParaRPr lang="fr-FR" dirty="0" smtClean="0"/>
          </a:p>
          <a:p>
            <a:pPr lvl="2">
              <a:defRPr/>
            </a:pPr>
            <a:endParaRPr lang="fr-FR" sz="1600" dirty="0"/>
          </a:p>
        </p:txBody>
      </p:sp>
      <p:graphicFrame>
        <p:nvGraphicFramePr>
          <p:cNvPr id="7" name="Objet 6"/>
          <p:cNvGraphicFramePr>
            <a:graphicFrameLocks noChangeAspect="1"/>
          </p:cNvGraphicFramePr>
          <p:nvPr>
            <p:extLst>
              <p:ext uri="{D42A27DB-BD31-4B8C-83A1-F6EECF244321}">
                <p14:modId xmlns:p14="http://schemas.microsoft.com/office/powerpoint/2010/main" val="2398535071"/>
              </p:ext>
            </p:extLst>
          </p:nvPr>
        </p:nvGraphicFramePr>
        <p:xfrm>
          <a:off x="3708400" y="2228850"/>
          <a:ext cx="1725613" cy="685800"/>
        </p:xfrm>
        <a:graphic>
          <a:graphicData uri="http://schemas.openxmlformats.org/presentationml/2006/ole">
            <mc:AlternateContent xmlns:mc="http://schemas.openxmlformats.org/markup-compatibility/2006">
              <mc:Choice xmlns:v="urn:schemas-microsoft-com:vml" Requires="v">
                <p:oleObj spid="_x0000_s30722" name="Objet d’environnement du Gestionnaire de liaisons" showAsIcon="1" r:id="rId5" imgW="1726200" imgH="685800" progId="Package">
                  <p:embed/>
                </p:oleObj>
              </mc:Choice>
              <mc:Fallback>
                <p:oleObj name="Objet d’environnement du Gestionnaire de liaisons" showAsIcon="1" r:id="rId5" imgW="1726200" imgH="685800" progId="Package">
                  <p:embed/>
                  <p:pic>
                    <p:nvPicPr>
                      <p:cNvPr id="0" name=""/>
                      <p:cNvPicPr/>
                      <p:nvPr/>
                    </p:nvPicPr>
                    <p:blipFill>
                      <a:blip r:embed="rId6"/>
                      <a:stretch>
                        <a:fillRect/>
                      </a:stretch>
                    </p:blipFill>
                    <p:spPr>
                      <a:xfrm>
                        <a:off x="3708400" y="2228850"/>
                        <a:ext cx="1725613" cy="685800"/>
                      </a:xfrm>
                      <a:prstGeom prst="rect">
                        <a:avLst/>
                      </a:prstGeom>
                    </p:spPr>
                  </p:pic>
                </p:oleObj>
              </mc:Fallback>
            </mc:AlternateContent>
          </a:graphicData>
        </a:graphic>
      </p:graphicFrame>
    </p:spTree>
    <p:extLst>
      <p:ext uri="{BB962C8B-B14F-4D97-AF65-F5344CB8AC3E}">
        <p14:creationId xmlns:p14="http://schemas.microsoft.com/office/powerpoint/2010/main" val="2025718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smtClean="0"/>
              <a:t>Sommaire</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a:defRPr/>
            </a:pPr>
            <a:r>
              <a:rPr lang="fr-FR" dirty="0" smtClean="0"/>
              <a:t>Présentation du Secteur HEW</a:t>
            </a:r>
          </a:p>
          <a:p>
            <a:pPr lvl="1">
              <a:defRPr/>
            </a:pPr>
            <a:r>
              <a:rPr lang="fr-FR" b="1" dirty="0"/>
              <a:t>Situation du laboratoire LES dans l’organigramme HEW</a:t>
            </a:r>
          </a:p>
          <a:p>
            <a:pPr lvl="1">
              <a:defRPr/>
            </a:pPr>
            <a:r>
              <a:rPr lang="fr-FR" b="1" dirty="0"/>
              <a:t>Exemples d’exploitation capteur</a:t>
            </a:r>
          </a:p>
          <a:p>
            <a:pPr>
              <a:defRPr/>
            </a:pPr>
            <a:r>
              <a:rPr lang="fr-FR" dirty="0" smtClean="0"/>
              <a:t>Présentation SIE</a:t>
            </a:r>
          </a:p>
          <a:p>
            <a:pPr lvl="1">
              <a:defRPr/>
            </a:pPr>
            <a:r>
              <a:rPr lang="fr-FR" b="1" dirty="0" smtClean="0"/>
              <a:t>Prise en main du simulateur d’instruction et d’entrainement</a:t>
            </a:r>
          </a:p>
          <a:p>
            <a:pPr lvl="1">
              <a:defRPr/>
            </a:pPr>
            <a:r>
              <a:rPr lang="fr-FR" sz="1400" b="1" dirty="0"/>
              <a:t>Présentation de la génération des </a:t>
            </a:r>
            <a:r>
              <a:rPr lang="fr-FR" sz="1400" b="1" dirty="0" smtClean="0"/>
              <a:t>alternats </a:t>
            </a:r>
            <a:r>
              <a:rPr lang="fr-FR" sz="1400" b="1" dirty="0"/>
              <a:t>de </a:t>
            </a:r>
            <a:r>
              <a:rPr lang="fr-FR" sz="1400" b="1" dirty="0" smtClean="0"/>
              <a:t>communication</a:t>
            </a:r>
            <a:endParaRPr lang="fr-FR" sz="1400" b="1" dirty="0"/>
          </a:p>
          <a:p>
            <a:pPr lvl="1">
              <a:defRPr/>
            </a:pPr>
            <a:r>
              <a:rPr lang="fr-FR" b="1" dirty="0" smtClean="0"/>
              <a:t>Création de scénarios manuels</a:t>
            </a:r>
          </a:p>
          <a:p>
            <a:pPr lvl="1">
              <a:defRPr/>
            </a:pPr>
            <a:r>
              <a:rPr lang="fr-FR" b="1" dirty="0" smtClean="0"/>
              <a:t>Création de scénarios automatiques</a:t>
            </a:r>
          </a:p>
          <a:p>
            <a:pPr>
              <a:defRPr/>
            </a:pPr>
            <a:r>
              <a:rPr lang="fr-FR" dirty="0"/>
              <a:t>Présentation de KEYOBS appliquée au </a:t>
            </a:r>
            <a:r>
              <a:rPr lang="fr-FR" dirty="0" smtClean="0"/>
              <a:t>SIE</a:t>
            </a:r>
            <a:endParaRPr lang="fr-FR" b="1" dirty="0" smtClean="0"/>
          </a:p>
          <a:p>
            <a:pPr>
              <a:defRPr/>
            </a:pPr>
            <a:r>
              <a:rPr lang="fr-FR" sz="1900" dirty="0" smtClean="0"/>
              <a:t>Présentation des formats PRP/</a:t>
            </a:r>
            <a:r>
              <a:rPr lang="fr-FR" sz="1900" dirty="0" err="1" smtClean="0"/>
              <a:t>OpenEWApi</a:t>
            </a:r>
            <a:endParaRPr lang="fr-FR" sz="1900" dirty="0"/>
          </a:p>
        </p:txBody>
      </p:sp>
    </p:spTree>
    <p:extLst>
      <p:ext uri="{BB962C8B-B14F-4D97-AF65-F5344CB8AC3E}">
        <p14:creationId xmlns:p14="http://schemas.microsoft.com/office/powerpoint/2010/main" val="700024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smtClean="0"/>
              <a:t>Organisation HEW</a:t>
            </a:r>
            <a:endParaRPr lang="fr-FR" dirty="0"/>
          </a:p>
        </p:txBody>
      </p:sp>
      <p:pic>
        <p:nvPicPr>
          <p:cNvPr id="7171" name="Picture 3"/>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428625" y="657234"/>
            <a:ext cx="8143875" cy="4075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descr="Photographie"/>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1730374" y="3474135"/>
            <a:ext cx="461987" cy="606358"/>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ANNE NAPOL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2774950" y="1276350"/>
            <a:ext cx="5143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ANNE NAPOLI"/>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432675" y="3796364"/>
            <a:ext cx="514350" cy="68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62650" y="657234"/>
            <a:ext cx="2200275" cy="10821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3905" y="808197"/>
            <a:ext cx="517420" cy="669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5778073" y="1477800"/>
            <a:ext cx="1654602" cy="523220"/>
          </a:xfrm>
          <a:prstGeom prst="rect">
            <a:avLst/>
          </a:prstGeom>
          <a:solidFill>
            <a:schemeClr val="bg1"/>
          </a:solidFill>
        </p:spPr>
        <p:txBody>
          <a:bodyPr wrap="square" rtlCol="0">
            <a:spAutoFit/>
          </a:bodyPr>
          <a:lstStyle/>
          <a:p>
            <a:pPr algn="ctr"/>
            <a:r>
              <a:rPr lang="fr-FR" sz="1400" b="1" dirty="0" smtClean="0">
                <a:solidFill>
                  <a:schemeClr val="accent5">
                    <a:lumMod val="75000"/>
                  </a:schemeClr>
                </a:solidFill>
              </a:rPr>
              <a:t>OPERATION RCP</a:t>
            </a:r>
          </a:p>
          <a:p>
            <a:pPr algn="ctr"/>
            <a:r>
              <a:rPr lang="fr-FR" sz="1400" b="1" dirty="0" smtClean="0">
                <a:solidFill>
                  <a:schemeClr val="accent5">
                    <a:lumMod val="75000"/>
                  </a:schemeClr>
                </a:solidFill>
              </a:rPr>
              <a:t>Ludovic Peix</a:t>
            </a:r>
          </a:p>
        </p:txBody>
      </p:sp>
      <p:pic>
        <p:nvPicPr>
          <p:cNvPr id="1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66107" y="808197"/>
            <a:ext cx="437179" cy="669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ZoneTexte 10"/>
          <p:cNvSpPr txBox="1"/>
          <p:nvPr/>
        </p:nvSpPr>
        <p:spPr>
          <a:xfrm>
            <a:off x="7455613" y="1477800"/>
            <a:ext cx="1542985" cy="738664"/>
          </a:xfrm>
          <a:prstGeom prst="rect">
            <a:avLst/>
          </a:prstGeom>
          <a:noFill/>
        </p:spPr>
        <p:txBody>
          <a:bodyPr wrap="square" rtlCol="0">
            <a:spAutoFit/>
          </a:bodyPr>
          <a:lstStyle/>
          <a:p>
            <a:pPr algn="ctr"/>
            <a:r>
              <a:rPr lang="fr-FR" sz="1400" b="1" dirty="0">
                <a:solidFill>
                  <a:schemeClr val="accent5">
                    <a:lumMod val="75000"/>
                  </a:schemeClr>
                </a:solidFill>
              </a:rPr>
              <a:t>Correspondant Achat </a:t>
            </a:r>
            <a:r>
              <a:rPr lang="fr-FR" sz="1400" b="1" dirty="0" smtClean="0">
                <a:solidFill>
                  <a:schemeClr val="accent5">
                    <a:lumMod val="75000"/>
                  </a:schemeClr>
                </a:solidFill>
              </a:rPr>
              <a:t>CEW/IEW</a:t>
            </a:r>
          </a:p>
          <a:p>
            <a:pPr algn="ctr"/>
            <a:r>
              <a:rPr lang="fr-FR" sz="1400" b="1" dirty="0" smtClean="0">
                <a:solidFill>
                  <a:schemeClr val="accent5">
                    <a:lumMod val="75000"/>
                  </a:schemeClr>
                </a:solidFill>
              </a:rPr>
              <a:t>Eric FELIDAT</a:t>
            </a:r>
          </a:p>
        </p:txBody>
      </p:sp>
    </p:spTree>
    <p:extLst>
      <p:ext uri="{BB962C8B-B14F-4D97-AF65-F5344CB8AC3E}">
        <p14:creationId xmlns:p14="http://schemas.microsoft.com/office/powerpoint/2010/main" val="296501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a:t>Organisation </a:t>
            </a:r>
            <a:r>
              <a:rPr lang="fr-FR" dirty="0" smtClean="0"/>
              <a:t>HEW/IEW</a:t>
            </a:r>
            <a:endParaRPr lang="fr-FR" dirty="0"/>
          </a:p>
        </p:txBody>
      </p:sp>
      <p:pic>
        <p:nvPicPr>
          <p:cNvPr id="9218" name="Picture 2"/>
          <p:cNvPicPr>
            <a:picLocks noChangeAspect="1" noChangeArrowheads="1"/>
          </p:cNvPicPr>
          <p:nvPr>
            <p:custDataLst>
              <p:tags r:id="rId2"/>
            </p:custDataLst>
          </p:nvPr>
        </p:nvPicPr>
        <p:blipFill>
          <a:blip r:embed="rId12">
            <a:extLst>
              <a:ext uri="{28A0092B-C50C-407E-A947-70E740481C1C}">
                <a14:useLocalDpi xmlns:a14="http://schemas.microsoft.com/office/drawing/2010/main" val="0"/>
              </a:ext>
            </a:extLst>
          </a:blip>
          <a:srcRect/>
          <a:stretch>
            <a:fillRect/>
          </a:stretch>
        </p:blipFill>
        <p:spPr bwMode="auto">
          <a:xfrm>
            <a:off x="990600" y="659492"/>
            <a:ext cx="6743700" cy="4096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ANNE NAPOLI"/>
          <p:cNvPicPr>
            <a:picLocks noChangeAspect="1" noChangeArrowheads="1"/>
          </p:cNvPicPr>
          <p:nvPr>
            <p:custDataLst>
              <p:tags r:id="rId3"/>
            </p:custDataLst>
          </p:nvPr>
        </p:nvPicPr>
        <p:blipFill>
          <a:blip r:embed="rId13">
            <a:extLst>
              <a:ext uri="{28A0092B-C50C-407E-A947-70E740481C1C}">
                <a14:useLocalDpi xmlns:a14="http://schemas.microsoft.com/office/drawing/2010/main" val="0"/>
              </a:ext>
            </a:extLst>
          </a:blip>
          <a:srcRect/>
          <a:stretch>
            <a:fillRect/>
          </a:stretch>
        </p:blipFill>
        <p:spPr bwMode="auto">
          <a:xfrm>
            <a:off x="2413000" y="688067"/>
            <a:ext cx="5143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custDataLst>
              <p:tags r:id="rId4"/>
            </p:custDataLst>
          </p:nvPr>
        </p:nvPicPr>
        <p:blipFill>
          <a:blip r:embed="rId14">
            <a:extLst>
              <a:ext uri="{28A0092B-C50C-407E-A947-70E740481C1C}">
                <a14:useLocalDpi xmlns:a14="http://schemas.microsoft.com/office/drawing/2010/main" val="0"/>
              </a:ext>
            </a:extLst>
          </a:blip>
          <a:srcRect/>
          <a:stretch>
            <a:fillRect/>
          </a:stretch>
        </p:blipFill>
        <p:spPr bwMode="auto">
          <a:xfrm>
            <a:off x="1672511" y="2125148"/>
            <a:ext cx="509546" cy="675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custDataLst>
              <p:tags r:id="rId5"/>
            </p:custDataLst>
          </p:nvPr>
        </p:nvPicPr>
        <p:blipFill rotWithShape="1">
          <a:blip r:embed="rId15">
            <a:extLst>
              <a:ext uri="{28A0092B-C50C-407E-A947-70E740481C1C}">
                <a14:useLocalDpi xmlns:a14="http://schemas.microsoft.com/office/drawing/2010/main" val="0"/>
              </a:ext>
            </a:extLst>
          </a:blip>
          <a:srcRect b="306"/>
          <a:stretch/>
        </p:blipFill>
        <p:spPr bwMode="auto">
          <a:xfrm>
            <a:off x="5283489" y="2164227"/>
            <a:ext cx="462971" cy="636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1"/>
          <p:cNvPicPr>
            <a:picLocks noChangeAspect="1" noChangeArrowheads="1"/>
          </p:cNvPicPr>
          <p:nvPr>
            <p:custDataLst>
              <p:tags r:id="rId6"/>
            </p:custDataLst>
          </p:nvPr>
        </p:nvPicPr>
        <p:blipFill>
          <a:blip r:embed="rId16">
            <a:extLst>
              <a:ext uri="{28A0092B-C50C-407E-A947-70E740481C1C}">
                <a14:useLocalDpi xmlns:a14="http://schemas.microsoft.com/office/drawing/2010/main" val="0"/>
              </a:ext>
            </a:extLst>
          </a:blip>
          <a:srcRect/>
          <a:stretch>
            <a:fillRect/>
          </a:stretch>
        </p:blipFill>
        <p:spPr bwMode="auto">
          <a:xfrm>
            <a:off x="1031645" y="3656587"/>
            <a:ext cx="349559" cy="493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0"/>
          <p:cNvPicPr>
            <a:picLocks noChangeAspect="1" noChangeArrowheads="1"/>
          </p:cNvPicPr>
          <p:nvPr>
            <p:custDataLst>
              <p:tags r:id="rId7"/>
            </p:custDataLst>
          </p:nvPr>
        </p:nvPicPr>
        <p:blipFill rotWithShape="1">
          <a:blip r:embed="rId17">
            <a:extLst>
              <a:ext uri="{28A0092B-C50C-407E-A947-70E740481C1C}">
                <a14:useLocalDpi xmlns:a14="http://schemas.microsoft.com/office/drawing/2010/main" val="0"/>
              </a:ext>
            </a:extLst>
          </a:blip>
          <a:stretch/>
        </p:blipFill>
        <p:spPr bwMode="auto">
          <a:xfrm>
            <a:off x="2270057" y="3612777"/>
            <a:ext cx="431589" cy="60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custDataLst>
              <p:tags r:id="rId8"/>
            </p:custDataLst>
          </p:nvPr>
        </p:nvPicPr>
        <p:blipFill>
          <a:blip r:embed="rId18">
            <a:extLst>
              <a:ext uri="{28A0092B-C50C-407E-A947-70E740481C1C}">
                <a14:useLocalDpi xmlns:a14="http://schemas.microsoft.com/office/drawing/2010/main" val="0"/>
              </a:ext>
            </a:extLst>
          </a:blip>
          <a:srcRect/>
          <a:stretch>
            <a:fillRect/>
          </a:stretch>
        </p:blipFill>
        <p:spPr bwMode="auto">
          <a:xfrm>
            <a:off x="3544811" y="3680420"/>
            <a:ext cx="351149" cy="46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2"/>
          <p:cNvPicPr>
            <a:picLocks noChangeAspect="1" noChangeArrowheads="1"/>
          </p:cNvPicPr>
          <p:nvPr>
            <p:custDataLst>
              <p:tags r:id="rId9"/>
            </p:custDataLst>
          </p:nvPr>
        </p:nvPicPr>
        <p:blipFill rotWithShape="1">
          <a:blip r:embed="rId19">
            <a:extLst>
              <a:ext uri="{28A0092B-C50C-407E-A947-70E740481C1C}">
                <a14:useLocalDpi xmlns:a14="http://schemas.microsoft.com/office/drawing/2010/main" val="0"/>
              </a:ext>
            </a:extLst>
          </a:blip>
          <a:srcRect r="67" b="193"/>
          <a:stretch/>
        </p:blipFill>
        <p:spPr bwMode="auto">
          <a:xfrm>
            <a:off x="5138617" y="3680420"/>
            <a:ext cx="488255" cy="58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3"/>
          <p:cNvPicPr>
            <a:picLocks noChangeAspect="1" noChangeArrowheads="1"/>
          </p:cNvPicPr>
          <p:nvPr>
            <p:custDataLst>
              <p:tags r:id="rId10"/>
            </p:custDataLst>
          </p:nvPr>
        </p:nvPicPr>
        <p:blipFill>
          <a:blip r:embed="rId20">
            <a:extLst>
              <a:ext uri="{28A0092B-C50C-407E-A947-70E740481C1C}">
                <a14:useLocalDpi xmlns:a14="http://schemas.microsoft.com/office/drawing/2010/main" val="0"/>
              </a:ext>
            </a:extLst>
          </a:blip>
          <a:srcRect/>
          <a:stretch>
            <a:fillRect/>
          </a:stretch>
        </p:blipFill>
        <p:spPr bwMode="auto">
          <a:xfrm>
            <a:off x="6482152" y="3718520"/>
            <a:ext cx="395012" cy="478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4312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smtClean="0"/>
              <a:t>Présentation SIE</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a:defRPr/>
            </a:pPr>
            <a:r>
              <a:rPr lang="fr-FR" dirty="0" smtClean="0"/>
              <a:t>Simulateur d’instruction et d’entrainement</a:t>
            </a:r>
          </a:p>
          <a:p>
            <a:pPr marL="357187" lvl="1" indent="0">
              <a:buNone/>
              <a:defRPr/>
            </a:pPr>
            <a:endParaRPr lang="fr-FR" dirty="0" smtClean="0"/>
          </a:p>
          <a:p>
            <a:pPr lvl="2">
              <a:defRPr/>
            </a:pPr>
            <a:endParaRPr lang="fr-FR" sz="1600" dirty="0"/>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36" y="998153"/>
            <a:ext cx="8625839" cy="3671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84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2"/>
            </p:custDataLst>
          </p:nvPr>
        </p:nvSpPr>
        <p:spPr/>
        <p:txBody>
          <a:bodyPr/>
          <a:lstStyle/>
          <a:p>
            <a:r>
              <a:rPr lang="fr-FR" dirty="0" smtClean="0"/>
              <a:t>Présentation SIE</a:t>
            </a:r>
            <a:endParaRPr lang="fr-FR" dirty="0"/>
          </a:p>
        </p:txBody>
      </p:sp>
      <p:sp>
        <p:nvSpPr>
          <p:cNvPr id="4" name="Espace réservé du contenu 2"/>
          <p:cNvSpPr>
            <a:spLocks noGrp="1"/>
          </p:cNvSpPr>
          <p:nvPr>
            <p:ph idx="1"/>
            <p:custDataLst>
              <p:tags r:id="rId3"/>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Présentation </a:t>
            </a:r>
            <a:r>
              <a:rPr lang="fr-FR" sz="1800" b="1" dirty="0">
                <a:solidFill>
                  <a:schemeClr val="bg2"/>
                </a:solidFill>
              </a:rPr>
              <a:t>de la génération des alternats de communication</a:t>
            </a:r>
          </a:p>
          <a:p>
            <a:pPr>
              <a:defRPr/>
            </a:pPr>
            <a:endParaRPr lang="fr-FR" dirty="0" smtClean="0"/>
          </a:p>
          <a:p>
            <a:pPr marL="357187" lvl="1" indent="0">
              <a:buNone/>
              <a:defRPr/>
            </a:pPr>
            <a:endParaRPr lang="fr-FR" dirty="0" smtClean="0"/>
          </a:p>
          <a:p>
            <a:pPr lvl="2">
              <a:defRPr/>
            </a:pPr>
            <a:endParaRPr lang="fr-FR" sz="1600" dirty="0"/>
          </a:p>
        </p:txBody>
      </p:sp>
      <p:graphicFrame>
        <p:nvGraphicFramePr>
          <p:cNvPr id="6" name="Objet 5"/>
          <p:cNvGraphicFramePr>
            <a:graphicFrameLocks noChangeAspect="1"/>
          </p:cNvGraphicFramePr>
          <p:nvPr>
            <p:extLst>
              <p:ext uri="{D42A27DB-BD31-4B8C-83A1-F6EECF244321}">
                <p14:modId xmlns:p14="http://schemas.microsoft.com/office/powerpoint/2010/main" val="4170251787"/>
              </p:ext>
            </p:extLst>
          </p:nvPr>
        </p:nvGraphicFramePr>
        <p:xfrm>
          <a:off x="4114800" y="2185988"/>
          <a:ext cx="914400" cy="771525"/>
        </p:xfrm>
        <a:graphic>
          <a:graphicData uri="http://schemas.openxmlformats.org/presentationml/2006/ole">
            <mc:AlternateContent xmlns:mc="http://schemas.openxmlformats.org/markup-compatibility/2006">
              <mc:Choice xmlns:v="urn:schemas-microsoft-com:vml" Requires="v">
                <p:oleObj spid="_x0000_s28688"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4114800" y="218598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188507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smtClean="0"/>
              <a:t>Présentation SIE</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Création </a:t>
            </a:r>
            <a:r>
              <a:rPr lang="fr-FR" sz="1800" b="1" dirty="0">
                <a:solidFill>
                  <a:schemeClr val="bg2"/>
                </a:solidFill>
              </a:rPr>
              <a:t>de scénarios </a:t>
            </a:r>
            <a:r>
              <a:rPr lang="fr-FR" sz="1800" b="1" dirty="0" smtClean="0">
                <a:solidFill>
                  <a:schemeClr val="bg2"/>
                </a:solidFill>
              </a:rPr>
              <a:t>manuels</a:t>
            </a:r>
          </a:p>
          <a:p>
            <a:pPr lvl="1">
              <a:buClr>
                <a:schemeClr val="bg2"/>
              </a:buClr>
              <a:tabLst>
                <a:tab pos="985838" algn="l"/>
              </a:tabLst>
              <a:defRPr/>
            </a:pPr>
            <a:r>
              <a:rPr lang="fr-FR" sz="1400" dirty="0"/>
              <a:t>Un scénario LYNX contient au maximum </a:t>
            </a:r>
            <a:r>
              <a:rPr lang="fr-FR" sz="1400" dirty="0" smtClean="0"/>
              <a:t>:</a:t>
            </a:r>
          </a:p>
          <a:p>
            <a:pPr lvl="2">
              <a:buClr>
                <a:schemeClr val="bg2"/>
              </a:buClr>
              <a:tabLst>
                <a:tab pos="985838" algn="l"/>
              </a:tabLst>
              <a:defRPr/>
            </a:pPr>
            <a:r>
              <a:rPr lang="fr-FR" sz="1600" dirty="0"/>
              <a:t>4 </a:t>
            </a:r>
            <a:r>
              <a:rPr lang="fr-FR" sz="1600" dirty="0" smtClean="0"/>
              <a:t>stations :</a:t>
            </a:r>
            <a:endParaRPr lang="fr-FR" dirty="0" smtClean="0"/>
          </a:p>
          <a:p>
            <a:pPr lvl="3">
              <a:buClr>
                <a:schemeClr val="bg2"/>
              </a:buClr>
              <a:tabLst>
                <a:tab pos="985838" algn="l"/>
              </a:tabLst>
              <a:defRPr/>
            </a:pPr>
            <a:r>
              <a:rPr lang="fr-FR" dirty="0" smtClean="0"/>
              <a:t>1 Station Directrice (Première station crée) </a:t>
            </a:r>
          </a:p>
          <a:p>
            <a:pPr lvl="3">
              <a:buClr>
                <a:schemeClr val="bg2"/>
              </a:buClr>
              <a:tabLst>
                <a:tab pos="985838" algn="l"/>
              </a:tabLst>
              <a:defRPr/>
            </a:pPr>
            <a:r>
              <a:rPr lang="fr-FR" dirty="0" smtClean="0"/>
              <a:t>3 Stations Latérales</a:t>
            </a:r>
            <a:endParaRPr lang="fr-FR" dirty="0"/>
          </a:p>
          <a:p>
            <a:pPr lvl="2">
              <a:buClr>
                <a:schemeClr val="bg2"/>
              </a:buClr>
              <a:tabLst>
                <a:tab pos="985838" algn="l"/>
              </a:tabLst>
              <a:defRPr/>
            </a:pPr>
            <a:r>
              <a:rPr lang="fr-FR" dirty="0" smtClean="0"/>
              <a:t>200 émetteurs </a:t>
            </a:r>
          </a:p>
          <a:p>
            <a:pPr marL="715962" lvl="2" indent="0">
              <a:buClr>
                <a:schemeClr val="bg2"/>
              </a:buClr>
              <a:buNone/>
              <a:tabLst>
                <a:tab pos="985838" algn="l"/>
              </a:tabLst>
              <a:defRPr/>
            </a:pPr>
            <a:endParaRPr lang="fr-FR" dirty="0" smtClean="0"/>
          </a:p>
          <a:p>
            <a:pPr lvl="1">
              <a:buClr>
                <a:schemeClr val="bg2"/>
              </a:buClr>
              <a:tabLst>
                <a:tab pos="985838" algn="l"/>
              </a:tabLst>
              <a:defRPr/>
            </a:pPr>
            <a:r>
              <a:rPr lang="fr-FR" sz="1400" dirty="0" smtClean="0"/>
              <a:t>Réglages des paramètres et génération des alternats de communication</a:t>
            </a:r>
          </a:p>
          <a:p>
            <a:pPr lvl="2">
              <a:buClr>
                <a:schemeClr val="bg2"/>
              </a:buClr>
              <a:tabLst>
                <a:tab pos="985838" algn="l"/>
              </a:tabLst>
              <a:defRPr/>
            </a:pPr>
            <a:r>
              <a:rPr lang="fr-FR" sz="1300" dirty="0" smtClean="0"/>
              <a:t>Réglage des paramètres de chaque émetteur (Clique droit) :</a:t>
            </a:r>
          </a:p>
          <a:p>
            <a:pPr lvl="3">
              <a:buClr>
                <a:schemeClr val="bg2"/>
              </a:buClr>
              <a:tabLst>
                <a:tab pos="985838" algn="l"/>
              </a:tabLst>
              <a:defRPr/>
            </a:pPr>
            <a:r>
              <a:rPr lang="fr-FR" sz="1000" dirty="0" smtClean="0"/>
              <a:t>Réglage du type d’émetteur (FF/BURST/EVF)</a:t>
            </a:r>
          </a:p>
          <a:p>
            <a:pPr lvl="3">
              <a:buClr>
                <a:schemeClr val="bg2"/>
              </a:buClr>
              <a:tabLst>
                <a:tab pos="985838" algn="l"/>
              </a:tabLst>
              <a:defRPr/>
            </a:pPr>
            <a:r>
              <a:rPr lang="fr-FR" sz="1000" dirty="0" smtClean="0"/>
              <a:t>Réglage des bandes de fréquence  et des périodes d’émission</a:t>
            </a:r>
          </a:p>
          <a:p>
            <a:pPr lvl="3">
              <a:buClr>
                <a:schemeClr val="bg2"/>
              </a:buClr>
              <a:tabLst>
                <a:tab pos="985838" algn="l"/>
              </a:tabLst>
              <a:defRPr/>
            </a:pPr>
            <a:r>
              <a:rPr lang="fr-FR" sz="1000" dirty="0" smtClean="0"/>
              <a:t>Réglage de la puissance d’émission</a:t>
            </a:r>
          </a:p>
          <a:p>
            <a:pPr lvl="3">
              <a:buClr>
                <a:schemeClr val="bg2"/>
              </a:buClr>
              <a:tabLst>
                <a:tab pos="985838" algn="l"/>
              </a:tabLst>
              <a:defRPr/>
            </a:pPr>
            <a:r>
              <a:rPr lang="fr-FR" sz="1000" dirty="0" smtClean="0"/>
              <a:t>Réglage des taux de communication par émetteur</a:t>
            </a:r>
          </a:p>
          <a:p>
            <a:pPr lvl="3">
              <a:buClr>
                <a:schemeClr val="bg2"/>
              </a:buClr>
              <a:tabLst>
                <a:tab pos="985838" algn="l"/>
              </a:tabLst>
              <a:defRPr/>
            </a:pPr>
            <a:r>
              <a:rPr lang="fr-FR" sz="1000" dirty="0" smtClean="0"/>
              <a:t>Réglage de l’appartenance à un réseau de communication</a:t>
            </a:r>
          </a:p>
          <a:p>
            <a:pPr lvl="2">
              <a:buClr>
                <a:schemeClr val="bg2"/>
              </a:buClr>
              <a:tabLst>
                <a:tab pos="985838" algn="l"/>
              </a:tabLst>
              <a:defRPr/>
            </a:pPr>
            <a:r>
              <a:rPr lang="fr-FR" sz="1300" dirty="0" smtClean="0"/>
              <a:t>Génération des alternats de communication </a:t>
            </a:r>
          </a:p>
        </p:txBody>
      </p:sp>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484" y="1515236"/>
            <a:ext cx="231142" cy="362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028" y="1877567"/>
            <a:ext cx="243840"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3776" y="2107120"/>
            <a:ext cx="275530" cy="260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8316" y="1387506"/>
            <a:ext cx="255460" cy="25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9060" y="2869120"/>
            <a:ext cx="1725739" cy="659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5296" y="4122039"/>
            <a:ext cx="263947" cy="271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3257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smtClean="0"/>
              <a:t>Présentation SIE</a:t>
            </a:r>
            <a:endParaRPr lang="fr-FR" dirty="0"/>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Création </a:t>
            </a:r>
            <a:r>
              <a:rPr lang="fr-FR" sz="1800" b="1" dirty="0">
                <a:solidFill>
                  <a:schemeClr val="bg2"/>
                </a:solidFill>
              </a:rPr>
              <a:t>de scénarios </a:t>
            </a:r>
            <a:r>
              <a:rPr lang="fr-FR" sz="1800" b="1" dirty="0" smtClean="0">
                <a:solidFill>
                  <a:schemeClr val="bg2"/>
                </a:solidFill>
              </a:rPr>
              <a:t>Automatiques</a:t>
            </a:r>
            <a:endParaRPr lang="fr-FR" sz="1800" b="1" dirty="0">
              <a:solidFill>
                <a:schemeClr val="bg2"/>
              </a:solidFill>
            </a:endParaRPr>
          </a:p>
          <a:p>
            <a:pPr lvl="1">
              <a:buClr>
                <a:schemeClr val="bg2"/>
              </a:buClr>
              <a:tabLst>
                <a:tab pos="985838" algn="l"/>
              </a:tabLst>
              <a:defRPr/>
            </a:pPr>
            <a:r>
              <a:rPr lang="fr-FR" sz="1400" dirty="0"/>
              <a:t>Un scénario LYNX contient au maximum :</a:t>
            </a:r>
          </a:p>
          <a:p>
            <a:pPr lvl="2">
              <a:buClr>
                <a:schemeClr val="bg2"/>
              </a:buClr>
              <a:tabLst>
                <a:tab pos="985838" algn="l"/>
              </a:tabLst>
              <a:defRPr/>
            </a:pPr>
            <a:r>
              <a:rPr lang="fr-FR" sz="1600" dirty="0"/>
              <a:t>4 stations :</a:t>
            </a:r>
            <a:endParaRPr lang="fr-FR" dirty="0"/>
          </a:p>
          <a:p>
            <a:pPr lvl="3">
              <a:buClr>
                <a:schemeClr val="bg2"/>
              </a:buClr>
              <a:tabLst>
                <a:tab pos="985838" algn="l"/>
              </a:tabLst>
              <a:defRPr/>
            </a:pPr>
            <a:r>
              <a:rPr lang="fr-FR" dirty="0"/>
              <a:t>1 Station Directrice (Première station crée) </a:t>
            </a:r>
          </a:p>
          <a:p>
            <a:pPr lvl="3">
              <a:buClr>
                <a:schemeClr val="bg2"/>
              </a:buClr>
              <a:tabLst>
                <a:tab pos="985838" algn="l"/>
              </a:tabLst>
              <a:defRPr/>
            </a:pPr>
            <a:r>
              <a:rPr lang="fr-FR" dirty="0"/>
              <a:t>3 Stations Latérales</a:t>
            </a:r>
          </a:p>
          <a:p>
            <a:pPr lvl="2">
              <a:buClr>
                <a:schemeClr val="bg2"/>
              </a:buClr>
              <a:tabLst>
                <a:tab pos="985838" algn="l"/>
              </a:tabLst>
              <a:defRPr/>
            </a:pPr>
            <a:r>
              <a:rPr lang="fr-FR" dirty="0" smtClean="0"/>
              <a:t>100 </a:t>
            </a:r>
            <a:r>
              <a:rPr lang="fr-FR" dirty="0"/>
              <a:t>émetteurs </a:t>
            </a:r>
            <a:endParaRPr lang="fr-FR" dirty="0" smtClean="0"/>
          </a:p>
          <a:p>
            <a:pPr lvl="1">
              <a:defRPr/>
            </a:pPr>
            <a:r>
              <a:rPr lang="fr-FR" sz="1700" dirty="0" smtClean="0"/>
              <a:t>Générer automatiquement des émetteurs/réseaux :</a:t>
            </a:r>
          </a:p>
          <a:p>
            <a:pPr lvl="2">
              <a:defRPr/>
            </a:pPr>
            <a:r>
              <a:rPr lang="fr-FR" sz="1200" dirty="0" smtClean="0"/>
              <a:t>Sélectionner l’outil cartographique « zone »</a:t>
            </a:r>
          </a:p>
          <a:p>
            <a:pPr lvl="2">
              <a:defRPr/>
            </a:pPr>
            <a:r>
              <a:rPr lang="fr-FR" sz="1200" dirty="0" smtClean="0"/>
              <a:t>Tracer une zone en cliquant sur les différents sommets du polygone</a:t>
            </a:r>
          </a:p>
          <a:p>
            <a:pPr lvl="2">
              <a:defRPr/>
            </a:pPr>
            <a:r>
              <a:rPr lang="fr-FR" sz="1200" dirty="0" smtClean="0"/>
              <a:t>Sélectionner la zone en cliquant dessus</a:t>
            </a:r>
          </a:p>
          <a:p>
            <a:pPr lvl="2">
              <a:defRPr/>
            </a:pPr>
            <a:r>
              <a:rPr lang="fr-FR" sz="1200" dirty="0" smtClean="0"/>
              <a:t>Cliquer sur l’outil de génération automatique  </a:t>
            </a:r>
          </a:p>
          <a:p>
            <a:pPr lvl="3">
              <a:defRPr/>
            </a:pPr>
            <a:r>
              <a:rPr lang="fr-FR" sz="1000" dirty="0" smtClean="0"/>
              <a:t>Régler le nombre d’émetteurs à créer</a:t>
            </a:r>
          </a:p>
          <a:p>
            <a:pPr lvl="3">
              <a:defRPr/>
            </a:pPr>
            <a:r>
              <a:rPr lang="fr-FR" sz="1000" dirty="0" smtClean="0"/>
              <a:t>La distance max entre émetteur</a:t>
            </a:r>
          </a:p>
          <a:p>
            <a:pPr lvl="3">
              <a:defRPr/>
            </a:pPr>
            <a:r>
              <a:rPr lang="fr-FR" sz="1000" dirty="0" smtClean="0"/>
              <a:t>Les bandes de fréquence et les largeurs de d’émission</a:t>
            </a:r>
          </a:p>
          <a:p>
            <a:pPr lvl="3">
              <a:defRPr/>
            </a:pPr>
            <a:r>
              <a:rPr lang="fr-FR" sz="1000" dirty="0" smtClean="0"/>
              <a:t>Les répartitions par type d’émetteur</a:t>
            </a:r>
          </a:p>
          <a:p>
            <a:pPr lvl="1">
              <a:defRPr/>
            </a:pPr>
            <a:r>
              <a:rPr lang="fr-FR" dirty="0"/>
              <a:t>Génération des alternats de communication </a:t>
            </a:r>
          </a:p>
          <a:p>
            <a:pPr lvl="1">
              <a:defRPr/>
            </a:pPr>
            <a:endParaRPr lang="fr-FR"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484" y="1515236"/>
            <a:ext cx="231142" cy="362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028" y="1877567"/>
            <a:ext cx="243840"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8316" y="1387506"/>
            <a:ext cx="255460" cy="25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3"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1473" y="2674810"/>
            <a:ext cx="266319" cy="266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0122" y="3377757"/>
            <a:ext cx="258012" cy="243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6626" y="4353687"/>
            <a:ext cx="263947" cy="271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211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a:t>Présentation </a:t>
            </a:r>
            <a:r>
              <a:rPr lang="fr-FR" dirty="0" smtClean="0"/>
              <a:t>de KEYOBS </a:t>
            </a:r>
            <a:r>
              <a:rPr lang="fr-FR" dirty="0"/>
              <a:t>appliquée au SIE</a:t>
            </a:r>
          </a:p>
        </p:txBody>
      </p:sp>
      <p:sp>
        <p:nvSpPr>
          <p:cNvPr id="4" name="Espace réservé du contenu 2"/>
          <p:cNvSpPr>
            <a:spLocks noGrp="1"/>
          </p:cNvSpPr>
          <p:nvPr>
            <p:ph idx="1"/>
            <p:custDataLst>
              <p:tags r:id="rId2"/>
            </p:custDataLst>
          </p:nvPr>
        </p:nvSpPr>
        <p:spPr>
          <a:xfrm>
            <a:off x="179388" y="577849"/>
            <a:ext cx="8761412" cy="4265083"/>
          </a:xfrm>
        </p:spPr>
        <p:txBody>
          <a:bodyPr numCol="1"/>
          <a:lstStyle/>
          <a:p>
            <a:pPr marL="360000" lvl="1" indent="-180975">
              <a:spcBef>
                <a:spcPts val="600"/>
              </a:spcBef>
              <a:spcAft>
                <a:spcPts val="1200"/>
              </a:spcAft>
              <a:buClr>
                <a:schemeClr val="bg2"/>
              </a:buClr>
              <a:buSzPct val="90000"/>
              <a:buFont typeface="Century Gothic" panose="020B0502020202020204" pitchFamily="34" charset="0"/>
              <a:buChar char="▌"/>
              <a:tabLst>
                <a:tab pos="985838" algn="l"/>
              </a:tabLst>
              <a:defRPr/>
            </a:pPr>
            <a:r>
              <a:rPr lang="fr-FR" sz="1800" b="1" dirty="0" smtClean="0">
                <a:solidFill>
                  <a:schemeClr val="bg2"/>
                </a:solidFill>
              </a:rPr>
              <a:t>Architecture générale</a:t>
            </a:r>
            <a:endParaRPr lang="fr-FR" sz="1800" b="1" dirty="0">
              <a:solidFill>
                <a:schemeClr val="bg2"/>
              </a:solidFill>
            </a:endParaRPr>
          </a:p>
          <a:p>
            <a:pPr marL="357187" lvl="1" indent="0">
              <a:buNone/>
              <a:defRPr/>
            </a:pPr>
            <a:endParaRPr lang="fr-FR" dirty="0" smtClean="0"/>
          </a:p>
          <a:p>
            <a:pPr lvl="2">
              <a:defRPr/>
            </a:pPr>
            <a:endParaRPr lang="fr-FR" sz="1600" dirty="0"/>
          </a:p>
        </p:txBody>
      </p:sp>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49" y="942889"/>
            <a:ext cx="8155155" cy="3805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2632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14db97b14b3f33adc51ef0e8a811bdedc5b4c7"/>
  <p:tag name="ISPRING_RESOURCE_PATHS_HASH_2" val="5e77e125612d9499037ec9e91518b15ef365ab6"/>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5"/>
</p:tagLst>
</file>

<file path=ppt/tags/tag17.xml><?xml version="1.0" encoding="utf-8"?>
<p:tagLst xmlns:a="http://schemas.openxmlformats.org/drawingml/2006/main" xmlns:r="http://schemas.openxmlformats.org/officeDocument/2006/relationships" xmlns:p="http://schemas.openxmlformats.org/presentationml/2006/main">
  <p:tag name="NUM" val="6"/>
</p:tagLst>
</file>

<file path=ppt/tags/tag18.xml><?xml version="1.0" encoding="utf-8"?>
<p:tagLst xmlns:a="http://schemas.openxmlformats.org/drawingml/2006/main" xmlns:r="http://schemas.openxmlformats.org/officeDocument/2006/relationships" xmlns:p="http://schemas.openxmlformats.org/presentationml/2006/main">
  <p:tag name="NUM" val="7"/>
</p:tagLst>
</file>

<file path=ppt/tags/tag19.xml><?xml version="1.0" encoding="utf-8"?>
<p:tagLst xmlns:a="http://schemas.openxmlformats.org/drawingml/2006/main" xmlns:r="http://schemas.openxmlformats.org/officeDocument/2006/relationships" xmlns:p="http://schemas.openxmlformats.org/presentationml/2006/main">
  <p:tag name="NUM" val="8"/>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9"/>
</p:tagLst>
</file>

<file path=ppt/tags/tag21.xml><?xml version="1.0" encoding="utf-8"?>
<p:tagLst xmlns:a="http://schemas.openxmlformats.org/drawingml/2006/main" xmlns:r="http://schemas.openxmlformats.org/officeDocument/2006/relationships" xmlns:p="http://schemas.openxmlformats.org/presentationml/2006/main">
  <p:tag name="NUM" val="10"/>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2016_05_11 Présentation secteur Guerre Electronique">
  <a:themeElements>
    <a:clrScheme name="Personnalisé 14">
      <a:dk1>
        <a:srgbClr val="242A75"/>
      </a:dk1>
      <a:lt1>
        <a:srgbClr val="FFFFFF"/>
      </a:lt1>
      <a:dk2>
        <a:srgbClr val="242A75"/>
      </a:dk2>
      <a:lt2>
        <a:srgbClr val="309DB5"/>
      </a:lt2>
      <a:accent1>
        <a:srgbClr val="B42573"/>
      </a:accent1>
      <a:accent2>
        <a:srgbClr val="7D7EAB"/>
      </a:accent2>
      <a:accent3>
        <a:srgbClr val="69A3B9"/>
      </a:accent3>
      <a:accent4>
        <a:srgbClr val="253746"/>
      </a:accent4>
      <a:accent5>
        <a:srgbClr val="C3D600"/>
      </a:accent5>
      <a:accent6>
        <a:srgbClr val="E1CD00"/>
      </a:accent6>
      <a:hlink>
        <a:srgbClr val="242A75"/>
      </a:hlink>
      <a:folHlink>
        <a:srgbClr val="242A75"/>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xmlns="" name="Présentation25" id="{E7E16005-9260-6E46-9180-EBBF6B7E4CF5}" vid="{93703B60-58F2-3A4B-9CBB-DF4D959419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2016_05_11 Présentation secteur Guerre Electronique</Template>
  <TotalTime>5318</TotalTime>
  <Words>591</Words>
  <Application>Microsoft Office PowerPoint</Application>
  <PresentationFormat>Affichage à l'écran (16:9)</PresentationFormat>
  <Paragraphs>146</Paragraphs>
  <Slides>14</Slides>
  <Notes>0</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14</vt:i4>
      </vt:variant>
    </vt:vector>
  </HeadingPairs>
  <TitlesOfParts>
    <vt:vector size="17" baseType="lpstr">
      <vt:lpstr>2016_05_11 Présentation secteur Guerre Electronique</vt:lpstr>
      <vt:lpstr>Document</vt:lpstr>
      <vt:lpstr>Package</vt:lpstr>
      <vt:lpstr>Simulateur d’Instruction et d’Entrainement</vt:lpstr>
      <vt:lpstr>Sommaire</vt:lpstr>
      <vt:lpstr>Organisation HEW</vt:lpstr>
      <vt:lpstr>Organisation HEW/IEW</vt:lpstr>
      <vt:lpstr>Présentation SIE</vt:lpstr>
      <vt:lpstr>Présentation SIE</vt:lpstr>
      <vt:lpstr>Présentation SIE</vt:lpstr>
      <vt:lpstr>Présentation SIE</vt:lpstr>
      <vt:lpstr>Présentation de KEYOBS appliquée au SIE</vt:lpstr>
      <vt:lpstr>Présentation des formats PRP/OpenEWApi</vt:lpstr>
      <vt:lpstr>Présentation des formats PRP/OpenEWApi</vt:lpstr>
      <vt:lpstr>Présentation des formats PRP/OpenEWApi</vt:lpstr>
      <vt:lpstr>Présentation des formats PRP/OpenEWApi</vt:lpstr>
      <vt:lpstr>Présentation des formats PRP/OpenEWApi</vt:lpstr>
    </vt:vector>
  </TitlesOfParts>
  <Company>Thales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Guerre Electronique des Communications</dc:title>
  <dc:creator>Olivier DIDOU</dc:creator>
  <cp:lastModifiedBy>Olivier DIDOU</cp:lastModifiedBy>
  <cp:revision>381</cp:revision>
  <dcterms:created xsi:type="dcterms:W3CDTF">2016-05-11T11:51:26Z</dcterms:created>
  <dcterms:modified xsi:type="dcterms:W3CDTF">2018-10-30T18:50:42Z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6865952</vt:lpwstr>
  </property>
  <property fmtid="{D5CDD505-2E9C-101B-9397-08002B2CF9AE}" pid="3" name="NXPowerLiteSettings">
    <vt:lpwstr>F7000400038000</vt:lpwstr>
  </property>
  <property fmtid="{D5CDD505-2E9C-101B-9397-08002B2CF9AE}" pid="4" name="NXPowerLiteVersion">
    <vt:lpwstr>D6.1.2</vt:lpwstr>
  </property>
</Properties>
</file>