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rL/Q/MVHaPD1OKgQfLmv2QXi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31546b2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f31546b2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31546b2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f31546b2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31546b2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f31546b2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31546b2f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f31546b2f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Pet Shop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300"/>
              <a:t>istema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" name="Google Shape;67;p1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" name="Google Shape;71;p1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" name="Google Shape;72;p1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"/>
          <p:cNvCxnSpPr>
            <a:stCxn id="63" idx="3"/>
            <a:endCxn id="55" idx="2"/>
          </p:cNvCxnSpPr>
          <p:nvPr/>
        </p:nvCxnSpPr>
        <p:spPr>
          <a:xfrm flipH="1" rot="10800000">
            <a:off x="1276777" y="3357114"/>
            <a:ext cx="11067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"/>
          <p:cNvSpPr txBox="1"/>
          <p:nvPr/>
        </p:nvSpPr>
        <p:spPr>
          <a:xfrm>
            <a:off x="2170800" y="130622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estoque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Gerenciar eventos e promoções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Acesso ao estoque de lojas parceiras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Compra de produtos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Acesso a eventos e promoções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Histórico de compras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estoque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" name="Google Shape;86;p2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0" name="Google Shape;90;p2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2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>
            <a:stCxn id="85" idx="0"/>
            <a:endCxn id="8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stCxn id="92" idx="2"/>
            <a:endCxn id="96" idx="1"/>
          </p:cNvCxnSpPr>
          <p:nvPr/>
        </p:nvCxnSpPr>
        <p:spPr>
          <a:xfrm flipH="1" rot="-5400000">
            <a:off x="3915999" y="2640550"/>
            <a:ext cx="1161900" cy="62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Analisar itens do estoque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Sistema de gestão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Compra de produtos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" name="Google Shape;106;p3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" name="Google Shape;110;p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" name="Google Shape;111;p3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3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stCxn id="105" idx="0"/>
            <a:endCxn id="10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3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p3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" name="Google Shape;123;p3"/>
          <p:cNvCxnSpPr>
            <a:stCxn id="117" idx="0"/>
            <a:endCxn id="102" idx="2"/>
          </p:cNvCxnSpPr>
          <p:nvPr/>
        </p:nvCxnSpPr>
        <p:spPr>
          <a:xfrm flipH="1" rot="5400000">
            <a:off x="5144053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>
            <a:stCxn id="112" idx="2"/>
            <a:endCxn id="125" idx="1"/>
          </p:cNvCxnSpPr>
          <p:nvPr/>
        </p:nvCxnSpPr>
        <p:spPr>
          <a:xfrm flipH="1" rot="-5400000">
            <a:off x="3959052" y="2477038"/>
            <a:ext cx="1126500" cy="9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4979050" y="3231025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</a:t>
            </a:r>
            <a:r>
              <a:rPr lang="pt-BR" sz="1000"/>
              <a:t>a venda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Setor </a:t>
            </a:r>
            <a:r>
              <a:rPr lang="pt-BR" sz="1000"/>
              <a:t>de vendas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31546b2f9_0_9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f31546b2f9_0_9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eventos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1f31546b2f9_0_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33" name="Google Shape;133;g1f31546b2f9_0_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34" name="Google Shape;134;g1f31546b2f9_0_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g1f31546b2f9_0_9"/>
              <p:cNvCxnSpPr>
                <a:stCxn id="1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g1f31546b2f9_0_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g1f31546b2f9_0_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g1f31546b2f9_0_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g1f31546b2f9_0_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g1f31546b2f9_0_9"/>
          <p:cNvCxnSpPr>
            <a:stCxn id="141" idx="0"/>
            <a:endCxn id="131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1f31546b2f9_0_9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g1f31546b2f9_0_9"/>
          <p:cNvCxnSpPr>
            <a:stCxn id="134" idx="0"/>
            <a:endCxn id="131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1f31546b2f9_0_9"/>
          <p:cNvCxnSpPr>
            <a:stCxn id="141" idx="2"/>
            <a:endCxn id="145" idx="1"/>
          </p:cNvCxnSpPr>
          <p:nvPr/>
        </p:nvCxnSpPr>
        <p:spPr>
          <a:xfrm flipH="1" rot="-5400000">
            <a:off x="3915999" y="2640550"/>
            <a:ext cx="1161900" cy="62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1f31546b2f9_0_9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Publicar eventos e promoções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f31546b2f9_0_9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Sistema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31546b2f9_0_2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f31546b2f9_0_2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Compra de produtos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g1f31546b2f9_0_28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3" name="Google Shape;153;g1f31546b2f9_0_2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54" name="Google Shape;154;g1f31546b2f9_0_2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" name="Google Shape;155;g1f31546b2f9_0_28"/>
              <p:cNvCxnSpPr>
                <a:stCxn id="15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g1f31546b2f9_0_2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g1f31546b2f9_0_2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g1f31546b2f9_0_2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9" name="Google Shape;159;g1f31546b2f9_0_2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0" name="Google Shape;160;g1f31546b2f9_0_28"/>
          <p:cNvCxnSpPr>
            <a:stCxn id="161" idx="0"/>
            <a:endCxn id="151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g1f31546b2f9_0_2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1f31546b2f9_0_28"/>
          <p:cNvCxnSpPr>
            <a:stCxn id="154" idx="0"/>
            <a:endCxn id="151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" name="Google Shape;164;g1f31546b2f9_0_28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65" name="Google Shape;165;g1f31546b2f9_0_28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66" name="Google Shape;166;g1f31546b2f9_0_2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7" name="Google Shape;167;g1f31546b2f9_0_28"/>
              <p:cNvCxnSpPr>
                <a:stCxn id="1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g1f31546b2f9_0_2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g1f31546b2f9_0_2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g1f31546b2f9_0_2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1" name="Google Shape;171;g1f31546b2f9_0_28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" name="Google Shape;172;g1f31546b2f9_0_28"/>
          <p:cNvCxnSpPr>
            <a:stCxn id="166" idx="0"/>
            <a:endCxn id="151" idx="2"/>
          </p:cNvCxnSpPr>
          <p:nvPr/>
        </p:nvCxnSpPr>
        <p:spPr>
          <a:xfrm flipH="1" rot="5400000">
            <a:off x="5144055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g1f31546b2f9_0_28"/>
          <p:cNvCxnSpPr>
            <a:stCxn id="161" idx="2"/>
            <a:endCxn id="174" idx="1"/>
          </p:cNvCxnSpPr>
          <p:nvPr/>
        </p:nvCxnSpPr>
        <p:spPr>
          <a:xfrm flipH="1" rot="-5400000">
            <a:off x="3959052" y="2477038"/>
            <a:ext cx="1126500" cy="9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1f31546b2f9_0_28"/>
          <p:cNvSpPr/>
          <p:nvPr/>
        </p:nvSpPr>
        <p:spPr>
          <a:xfrm>
            <a:off x="4979050" y="3231025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Receber aviso das promoções eventos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f31546b2f9_0_28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Setor </a:t>
            </a:r>
            <a:r>
              <a:rPr lang="pt-BR" sz="1000"/>
              <a:t>de eventos e promoções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1546b2f9_0_5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f31546b2f9_0_5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Gestão de produtos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g1f31546b2f9_0_5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82" name="Google Shape;182;g1f31546b2f9_0_5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83" name="Google Shape;183;g1f31546b2f9_0_5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" name="Google Shape;184;g1f31546b2f9_0_56"/>
              <p:cNvCxnSpPr>
                <a:stCxn id="18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g1f31546b2f9_0_5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g1f31546b2f9_0_5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g1f31546b2f9_0_5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8" name="Google Shape;188;g1f31546b2f9_0_5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Vendedor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g1f31546b2f9_0_56"/>
          <p:cNvCxnSpPr>
            <a:stCxn id="190" idx="0"/>
            <a:endCxn id="180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1f31546b2f9_0_5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1f31546b2f9_0_56"/>
          <p:cNvCxnSpPr>
            <a:stCxn id="183" idx="0"/>
            <a:endCxn id="180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g1f31546b2f9_0_56"/>
          <p:cNvCxnSpPr>
            <a:stCxn id="190" idx="2"/>
            <a:endCxn id="194" idx="1"/>
          </p:cNvCxnSpPr>
          <p:nvPr/>
        </p:nvCxnSpPr>
        <p:spPr>
          <a:xfrm flipH="1" rot="-5400000">
            <a:off x="3855849" y="2700700"/>
            <a:ext cx="1282200" cy="62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1f31546b2f9_0_56"/>
          <p:cNvSpPr/>
          <p:nvPr/>
        </p:nvSpPr>
        <p:spPr>
          <a:xfrm>
            <a:off x="4807825" y="3266600"/>
            <a:ext cx="17232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Ter acesso ao estoque de lojas da rede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f31546b2f9_0_56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Sistema de estoque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31546b2f9_0_7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f31546b2f9_0_7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Histórico de compras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1f31546b2f9_0_7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2" name="Google Shape;202;g1f31546b2f9_0_7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03" name="Google Shape;203;g1f31546b2f9_0_7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4" name="Google Shape;204;g1f31546b2f9_0_75"/>
              <p:cNvCxnSpPr>
                <a:stCxn id="20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g1f31546b2f9_0_7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g1f31546b2f9_0_7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g1f31546b2f9_0_7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8" name="Google Shape;208;g1f31546b2f9_0_7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Cliente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" name="Google Shape;209;g1f31546b2f9_0_75"/>
          <p:cNvCxnSpPr>
            <a:stCxn id="210" idx="0"/>
            <a:endCxn id="200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1f31546b2f9_0_7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1f31546b2f9_0_75"/>
          <p:cNvCxnSpPr>
            <a:stCxn id="203" idx="0"/>
            <a:endCxn id="200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1f31546b2f9_0_75"/>
          <p:cNvCxnSpPr>
            <a:stCxn id="210" idx="2"/>
            <a:endCxn id="214" idx="1"/>
          </p:cNvCxnSpPr>
          <p:nvPr/>
        </p:nvCxnSpPr>
        <p:spPr>
          <a:xfrm flipH="1" rot="-5400000">
            <a:off x="3855849" y="2700700"/>
            <a:ext cx="1282200" cy="62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g1f31546b2f9_0_75"/>
          <p:cNvSpPr/>
          <p:nvPr/>
        </p:nvSpPr>
        <p:spPr>
          <a:xfrm>
            <a:off x="4807825" y="3266600"/>
            <a:ext cx="17232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Ter acesso ao histórico de compras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f31546b2f9_0_75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Sistema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