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Anton"/>
      <p:regular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Helvetica Neue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9EABFD-FD8A-4494-B838-5A20436FB5CF}">
  <a:tblStyle styleId="{049EABFD-FD8A-4494-B838-5A20436FB5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Anton-regular.fntdata"/><Relationship Id="rId15" Type="http://schemas.openxmlformats.org/officeDocument/2006/relationships/font" Target="fonts/HelveticaNeueLight-bold.fntdata"/><Relationship Id="rId14" Type="http://schemas.openxmlformats.org/officeDocument/2006/relationships/font" Target="fonts/HelveticaNeueLight-regular.fntdata"/><Relationship Id="rId17" Type="http://schemas.openxmlformats.org/officeDocument/2006/relationships/font" Target="fonts/HelveticaNeueLight-boldItalic.fntdata"/><Relationship Id="rId16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Exemplo modelo de como comunicar uma Atividade Recomendada (desafio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Desenvolvimento de uma Atividade Recomendada (desafio extra). Vincular exemplo. Ressaltar que é opcional, mas soma pontos para o top 10.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38125" y="2448775"/>
            <a:ext cx="7575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GB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Desafio SQL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86775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89175" y="11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{049EABFD-FD8A-4494-B838-5A20436FB5CF}</a:tableStyleId>
              </a:tblPr>
              <a:tblGrid>
                <a:gridCol w="2880475"/>
                <a:gridCol w="3737525"/>
                <a:gridCol w="2023475"/>
              </a:tblGrid>
              <a:tr h="6061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Desafio SQL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8950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Arquivo de texto .txt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360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&gt;&gt; Instruções: 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Escreva uma query de sql que entregue as informações solicitadas abaixo: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Deseja-se conhecer a seguinte informação sobre os docentes: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○"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nome completo concatena o nome e o sobrenome (Renomear NomesCompletos)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○"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documento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○"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meses de entrada (Renomear mes_entrada)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○"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profissão do professor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○"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nome do(a) coordenador(a) (Renomear NomeCoordenador)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○"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telefone do(a) coordenador(a) (Renomear TelefoneCoordenador)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○"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nome dos cursos que o professor dá aulas (Renomear NomeCurso)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○"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nome da área do curso (Renomear NomeArea)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○"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Deseja-se visualizar somente os entraram em 2021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○"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Ordenar os meses de entrada do maior para o menor.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1775" y="860725"/>
            <a:ext cx="1634175" cy="64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6971775" y="860725"/>
            <a:ext cx="1634175" cy="640800"/>
            <a:chOff x="6971775" y="860725"/>
            <a:chExt cx="1634175" cy="640800"/>
          </a:xfrm>
        </p:grpSpPr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71775" y="860725"/>
              <a:ext cx="1634175" cy="64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/>
            <p:nvPr/>
          </p:nvSpPr>
          <p:spPr>
            <a:xfrm>
              <a:off x="7071050" y="1034775"/>
              <a:ext cx="943500" cy="330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GB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Desafio complementar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86775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