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3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5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6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8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4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2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7B35A9-96E9-4C7A-9E09-77EBBEDCD3E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6B08-4095-4340-99C6-11B6308D876A}" type="slidenum">
              <a:rPr lang="en-US" smtClean="0"/>
              <a:t>‹nº›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5005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about.html" TargetMode="External"/><Relationship Id="rId2" Type="http://schemas.openxmlformats.org/officeDocument/2006/relationships/hyperlink" Target="https://developer.nvidia.com/openc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Aplicação de visão de máquina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biblioteca de código aberto de visão computacional e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en-US" dirty="0" smtClean="0"/>
              <a:t>.</a:t>
            </a:r>
          </a:p>
          <a:p>
            <a:r>
              <a:rPr lang="pt-BR" dirty="0" smtClean="0"/>
              <a:t>Sendo uma licença de BSD, livre para uso acadêmico e comercial.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4858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quê?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projetado para eficiência computacional com foco e em aplicações de tempo real.</a:t>
            </a:r>
          </a:p>
          <a:p>
            <a:r>
              <a:rPr lang="pt-BR" dirty="0" smtClean="0"/>
              <a:t>Torna mais fácil para empresas utilizarem e modificar e código.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6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aplicações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Street view image stitching</a:t>
            </a:r>
          </a:p>
          <a:p>
            <a:r>
              <a:rPr lang="en-US" dirty="0"/>
              <a:t>Automated inspection and surveillance</a:t>
            </a:r>
          </a:p>
          <a:p>
            <a:r>
              <a:rPr lang="en-US" dirty="0"/>
              <a:t>Robot and driver-less car navigation and control</a:t>
            </a:r>
          </a:p>
          <a:p>
            <a:r>
              <a:rPr lang="en-US" dirty="0"/>
              <a:t>Medical image analysis</a:t>
            </a:r>
          </a:p>
          <a:p>
            <a:r>
              <a:rPr lang="en-US" dirty="0"/>
              <a:t>Video/image search and retrieval</a:t>
            </a:r>
          </a:p>
          <a:p>
            <a:r>
              <a:rPr lang="en-US" dirty="0"/>
              <a:t>Movies - 3D structure from motion</a:t>
            </a:r>
          </a:p>
          <a:p>
            <a:r>
              <a:rPr lang="en-US" dirty="0"/>
              <a:t>Interactive art </a:t>
            </a:r>
            <a:r>
              <a:rPr lang="en-US" dirty="0" smtClean="0"/>
              <a:t>installations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1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Image/video I/O, processing, display (</a:t>
            </a:r>
            <a:r>
              <a:rPr lang="en-US" i="1" dirty="0"/>
              <a:t>core, </a:t>
            </a:r>
            <a:r>
              <a:rPr lang="en-US" i="1" dirty="0" err="1"/>
              <a:t>imgproc</a:t>
            </a:r>
            <a:r>
              <a:rPr lang="en-US" i="1" dirty="0"/>
              <a:t>, </a:t>
            </a:r>
            <a:r>
              <a:rPr lang="en-US" i="1" dirty="0" err="1"/>
              <a:t>highgui</a:t>
            </a:r>
            <a:r>
              <a:rPr lang="en-US" dirty="0"/>
              <a:t>)</a:t>
            </a:r>
          </a:p>
          <a:p>
            <a:r>
              <a:rPr lang="en-US" dirty="0"/>
              <a:t>Object/feature detection (</a:t>
            </a:r>
            <a:r>
              <a:rPr lang="en-US" i="1" dirty="0" err="1"/>
              <a:t>objdetect</a:t>
            </a:r>
            <a:r>
              <a:rPr lang="en-US" i="1" dirty="0"/>
              <a:t>, features2d, </a:t>
            </a:r>
            <a:r>
              <a:rPr lang="en-US" i="1" dirty="0" err="1"/>
              <a:t>nonfree</a:t>
            </a:r>
            <a:r>
              <a:rPr lang="en-US" dirty="0"/>
              <a:t>)</a:t>
            </a:r>
          </a:p>
          <a:p>
            <a:r>
              <a:rPr lang="en-US" dirty="0"/>
              <a:t>Geometry-based monocular or stereo computer vision (</a:t>
            </a:r>
            <a:r>
              <a:rPr lang="en-US" i="1" dirty="0"/>
              <a:t>calib3d, stitching, </a:t>
            </a:r>
            <a:r>
              <a:rPr lang="en-US" i="1" dirty="0" err="1"/>
              <a:t>videostab</a:t>
            </a:r>
            <a:r>
              <a:rPr lang="en-US" dirty="0"/>
              <a:t>)</a:t>
            </a:r>
          </a:p>
          <a:p>
            <a:r>
              <a:rPr lang="en-US" dirty="0"/>
              <a:t>Computational photography (</a:t>
            </a:r>
            <a:r>
              <a:rPr lang="en-US" i="1" dirty="0"/>
              <a:t>photo, video, </a:t>
            </a:r>
            <a:r>
              <a:rPr lang="en-US" i="1" dirty="0" err="1"/>
              <a:t>superres</a:t>
            </a:r>
            <a:r>
              <a:rPr lang="en-US" dirty="0"/>
              <a:t>)</a:t>
            </a:r>
          </a:p>
          <a:p>
            <a:r>
              <a:rPr lang="en-US" dirty="0"/>
              <a:t>Machine learning &amp; clustering (</a:t>
            </a:r>
            <a:r>
              <a:rPr lang="en-US" i="1" dirty="0"/>
              <a:t>ml, </a:t>
            </a:r>
            <a:r>
              <a:rPr lang="en-US" i="1" dirty="0" err="1"/>
              <a:t>flann</a:t>
            </a:r>
            <a:r>
              <a:rPr lang="en-US" dirty="0"/>
              <a:t>)</a:t>
            </a:r>
          </a:p>
          <a:p>
            <a:r>
              <a:rPr lang="en-US" dirty="0"/>
              <a:t>CUDA  acceleration (</a:t>
            </a:r>
            <a:r>
              <a:rPr lang="en-US" i="1" dirty="0" err="1"/>
              <a:t>gpu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2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pela atenção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developer.nvidia.com/opencv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opencv.org/about.html</a:t>
            </a:r>
            <a:endParaRPr lang="en-US" dirty="0" smtClean="0"/>
          </a:p>
          <a:p>
            <a:r>
              <a:rPr lang="pt-BR" dirty="0" smtClean="0"/>
              <a:t>Ambos acessados em 27/11/2017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41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40</TotalTime>
  <Words>167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OpenCV </vt:lpstr>
      <vt:lpstr>O que é?</vt:lpstr>
      <vt:lpstr>Para quê?</vt:lpstr>
      <vt:lpstr>Algumas aplicações</vt:lpstr>
      <vt:lpstr>Funcionalidade</vt:lpstr>
      <vt:lpstr>Obrigado pela atenção</vt:lpstr>
      <vt:lpstr>Fontes: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</dc:title>
  <dc:creator>Pedro Aleph Gomes de Souza Vasconcelos</dc:creator>
  <cp:lastModifiedBy>Pedro Aleph Gomes de Souza Vasconcelos</cp:lastModifiedBy>
  <cp:revision>6</cp:revision>
  <dcterms:created xsi:type="dcterms:W3CDTF">2017-11-28T10:50:35Z</dcterms:created>
  <dcterms:modified xsi:type="dcterms:W3CDTF">2017-11-28T11:31:26Z</dcterms:modified>
</cp:coreProperties>
</file>