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436C8-6767-4BA0-B620-EDF4A40E9D88}" v="18" dt="2022-01-17T15:32:45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Alexandre" userId="c4f95f4a179f3ad0" providerId="LiveId" clId="{227436C8-6767-4BA0-B620-EDF4A40E9D88}"/>
    <pc:docChg chg="custSel addSld modSld sldOrd">
      <pc:chgData name="Pedro Alexandre" userId="c4f95f4a179f3ad0" providerId="LiveId" clId="{227436C8-6767-4BA0-B620-EDF4A40E9D88}" dt="2022-01-17T15:51:46.464" v="284" actId="1076"/>
      <pc:docMkLst>
        <pc:docMk/>
      </pc:docMkLst>
      <pc:sldChg chg="addSp modSp mod">
        <pc:chgData name="Pedro Alexandre" userId="c4f95f4a179f3ad0" providerId="LiveId" clId="{227436C8-6767-4BA0-B620-EDF4A40E9D88}" dt="2022-01-17T15:33:48.824" v="238" actId="1076"/>
        <pc:sldMkLst>
          <pc:docMk/>
          <pc:sldMk cId="1651220725" sldId="256"/>
        </pc:sldMkLst>
        <pc:spChg chg="mod">
          <ac:chgData name="Pedro Alexandre" userId="c4f95f4a179f3ad0" providerId="LiveId" clId="{227436C8-6767-4BA0-B620-EDF4A40E9D88}" dt="2022-01-17T15:31:32.318" v="151" actId="1076"/>
          <ac:spMkLst>
            <pc:docMk/>
            <pc:sldMk cId="1651220725" sldId="256"/>
            <ac:spMk id="8" creationId="{364323DE-F352-4A10-9F3D-6016A48C1D9D}"/>
          </ac:spMkLst>
        </pc:spChg>
        <pc:spChg chg="mod">
          <ac:chgData name="Pedro Alexandre" userId="c4f95f4a179f3ad0" providerId="LiveId" clId="{227436C8-6767-4BA0-B620-EDF4A40E9D88}" dt="2022-01-17T15:33:48.824" v="238" actId="1076"/>
          <ac:spMkLst>
            <pc:docMk/>
            <pc:sldMk cId="1651220725" sldId="256"/>
            <ac:spMk id="13" creationId="{6FD781E7-F55B-4F81-90D9-7D012C5DC548}"/>
          </ac:spMkLst>
        </pc:spChg>
        <pc:spChg chg="mod">
          <ac:chgData name="Pedro Alexandre" userId="c4f95f4a179f3ad0" providerId="LiveId" clId="{227436C8-6767-4BA0-B620-EDF4A40E9D88}" dt="2022-01-17T15:32:31.700" v="159" actId="20577"/>
          <ac:spMkLst>
            <pc:docMk/>
            <pc:sldMk cId="1651220725" sldId="256"/>
            <ac:spMk id="14" creationId="{CFF90343-DD3A-4BF3-AA29-9D8C04AFE6E0}"/>
          </ac:spMkLst>
        </pc:spChg>
        <pc:picChg chg="mod">
          <ac:chgData name="Pedro Alexandre" userId="c4f95f4a179f3ad0" providerId="LiveId" clId="{227436C8-6767-4BA0-B620-EDF4A40E9D88}" dt="2022-01-17T15:26:58.266" v="34" actId="1076"/>
          <ac:picMkLst>
            <pc:docMk/>
            <pc:sldMk cId="1651220725" sldId="256"/>
            <ac:picMk id="1026" creationId="{F8612726-81E8-4BC4-AB84-507FEDBFA02C}"/>
          </ac:picMkLst>
        </pc:picChg>
        <pc:picChg chg="mod">
          <ac:chgData name="Pedro Alexandre" userId="c4f95f4a179f3ad0" providerId="LiveId" clId="{227436C8-6767-4BA0-B620-EDF4A40E9D88}" dt="2022-01-17T15:31:50.747" v="155" actId="1076"/>
          <ac:picMkLst>
            <pc:docMk/>
            <pc:sldMk cId="1651220725" sldId="256"/>
            <ac:picMk id="1032" creationId="{2DB019C4-D407-43DA-8BCA-09E2768B618A}"/>
          </ac:picMkLst>
        </pc:picChg>
        <pc:picChg chg="add mod">
          <ac:chgData name="Pedro Alexandre" userId="c4f95f4a179f3ad0" providerId="LiveId" clId="{227436C8-6767-4BA0-B620-EDF4A40E9D88}" dt="2022-01-17T15:32:45.195" v="162" actId="1076"/>
          <ac:picMkLst>
            <pc:docMk/>
            <pc:sldMk cId="1651220725" sldId="256"/>
            <ac:picMk id="1034" creationId="{4A613141-4A19-4BDF-BFF5-17D6D6B21D37}"/>
          </ac:picMkLst>
        </pc:picChg>
        <pc:cxnChg chg="mod">
          <ac:chgData name="Pedro Alexandre" userId="c4f95f4a179f3ad0" providerId="LiveId" clId="{227436C8-6767-4BA0-B620-EDF4A40E9D88}" dt="2022-01-17T15:26:48.545" v="32" actId="14100"/>
          <ac:cxnSpMkLst>
            <pc:docMk/>
            <pc:sldMk cId="1651220725" sldId="256"/>
            <ac:cxnSpMk id="12" creationId="{579E6A1F-0832-4E7E-AB1D-2C8DABBEF294}"/>
          </ac:cxnSpMkLst>
        </pc:cxnChg>
        <pc:cxnChg chg="mod">
          <ac:chgData name="Pedro Alexandre" userId="c4f95f4a179f3ad0" providerId="LiveId" clId="{227436C8-6767-4BA0-B620-EDF4A40E9D88}" dt="2022-01-17T15:31:47.929" v="154" actId="1076"/>
          <ac:cxnSpMkLst>
            <pc:docMk/>
            <pc:sldMk cId="1651220725" sldId="256"/>
            <ac:cxnSpMk id="15" creationId="{2378A07F-B16B-4F39-B211-C8959F5B91E9}"/>
          </ac:cxnSpMkLst>
        </pc:cxnChg>
        <pc:cxnChg chg="add mod">
          <ac:chgData name="Pedro Alexandre" userId="c4f95f4a179f3ad0" providerId="LiveId" clId="{227436C8-6767-4BA0-B620-EDF4A40E9D88}" dt="2022-01-17T15:32:43.330" v="161" actId="1076"/>
          <ac:cxnSpMkLst>
            <pc:docMk/>
            <pc:sldMk cId="1651220725" sldId="256"/>
            <ac:cxnSpMk id="24" creationId="{D7812B04-5F0C-408E-A06F-D00D2F208D1C}"/>
          </ac:cxnSpMkLst>
        </pc:cxnChg>
      </pc:sldChg>
      <pc:sldChg chg="addSp delSp modSp new mod ord">
        <pc:chgData name="Pedro Alexandre" userId="c4f95f4a179f3ad0" providerId="LiveId" clId="{227436C8-6767-4BA0-B620-EDF4A40E9D88}" dt="2022-01-17T15:51:46.464" v="284" actId="1076"/>
        <pc:sldMkLst>
          <pc:docMk/>
          <pc:sldMk cId="1780325672" sldId="257"/>
        </pc:sldMkLst>
        <pc:spChg chg="mod">
          <ac:chgData name="Pedro Alexandre" userId="c4f95f4a179f3ad0" providerId="LiveId" clId="{227436C8-6767-4BA0-B620-EDF4A40E9D88}" dt="2022-01-17T15:51:46.464" v="284" actId="1076"/>
          <ac:spMkLst>
            <pc:docMk/>
            <pc:sldMk cId="1780325672" sldId="257"/>
            <ac:spMk id="2" creationId="{72E3F682-05A0-4E78-B79E-A9A264232639}"/>
          </ac:spMkLst>
        </pc:spChg>
        <pc:spChg chg="del">
          <ac:chgData name="Pedro Alexandre" userId="c4f95f4a179f3ad0" providerId="LiveId" clId="{227436C8-6767-4BA0-B620-EDF4A40E9D88}" dt="2022-01-17T15:40:27.665" v="277" actId="478"/>
          <ac:spMkLst>
            <pc:docMk/>
            <pc:sldMk cId="1780325672" sldId="257"/>
            <ac:spMk id="3" creationId="{E8D8012F-7D2A-455E-82E1-F126665DCBEA}"/>
          </ac:spMkLst>
        </pc:spChg>
        <pc:picChg chg="add mod">
          <ac:chgData name="Pedro Alexandre" userId="c4f95f4a179f3ad0" providerId="LiveId" clId="{227436C8-6767-4BA0-B620-EDF4A40E9D88}" dt="2022-01-17T15:51:35.618" v="283" actId="1076"/>
          <ac:picMkLst>
            <pc:docMk/>
            <pc:sldMk cId="1780325672" sldId="257"/>
            <ac:picMk id="5" creationId="{FF16AFCC-5C61-45D8-9A2B-987B37E0F8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8BE7-5833-4C57-816C-CBB91E2A8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44310-AB16-4FC0-84B6-95BA6351E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3B840-10C0-4B06-AC97-28EC88EE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BD9A-D5F6-414B-97D1-21F38FAC24A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6106-30E4-418F-819D-B72242E6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3114-CE08-4A90-8D37-E21ADF7B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A49F-3F04-4B89-9DC5-ED8D5DE4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FF3F-7FF4-4EDF-A61F-8BA4DCE5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3834D-BC0A-4148-A283-8A8A66384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18346-A825-4049-BC2C-E45A19B5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BD9A-D5F6-414B-97D1-21F38FAC24A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DF2E-2970-4A42-A43D-CA203262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F7E1-BCB7-463C-ADCA-FC1B14CE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A49F-3F04-4B89-9DC5-ED8D5DE4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5C7AB-E201-44A6-922F-0D51A3190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55F56-1AA6-4743-8F16-885F9787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F76D7-B346-4BCB-A9DD-902A7BD5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BD9A-D5F6-414B-97D1-21F38FAC24A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EFF3-D4BF-4BE8-92EE-806F1401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58C6-23A6-4F9E-B628-750E8260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A49F-3F04-4B89-9DC5-ED8D5DE4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9915-7F72-47BD-83C4-2486C740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0737-ADAF-4C52-8015-EC242B1A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2DA1-0A42-446A-BCBB-AE12FB05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BD9A-D5F6-414B-97D1-21F38FAC24A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09CCF-B96F-44C8-9349-BF2F5444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115F-DB74-45CE-9A72-619A5DA6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A49F-3F04-4B89-9DC5-ED8D5DE4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6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DE20-C10F-47E6-BE16-53337B81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BBE4-3B91-47DD-B3C6-B448C1EF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CFDD-2ED6-4BED-AC83-8C475D26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BD9A-D5F6-414B-97D1-21F38FAC24A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5A117-0830-4E2D-A151-E5DE2EF4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AAC7-AE3C-410B-AA86-7528113D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A49F-3F04-4B89-9DC5-ED8D5DE4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88BE-A301-4CD7-82E1-AE147545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7C7B-582F-4BEC-9E92-7E833740E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33FDA-26F0-4B7C-A754-1E83EDF47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1D3AA-5F1B-4695-8E32-BA1F5C4C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BD9A-D5F6-414B-97D1-21F38FAC24A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72BC0-F4A3-455F-B7FA-39F0EEBA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44CC1-A388-49D2-851D-6F35D933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A49F-3F04-4B89-9DC5-ED8D5DE4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8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B109-5024-4CC5-B7F4-43736108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F269A-AF7C-4698-8703-6BA2FC59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CAA47-52E5-49E7-A7E3-95B8AEE03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3DCB2-02F5-45EA-AD07-EAC5BA14A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F6B2D-BDA7-4782-B4EF-AB6CB0AF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ADE27-B1E3-4FF3-887D-1CF422B7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BD9A-D5F6-414B-97D1-21F38FAC24A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78ACE-9A26-4A30-A67D-ADD14AB0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92DEC-36B1-49EA-9660-ED7E90C1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A49F-3F04-4B89-9DC5-ED8D5DE4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76ED-8928-4A63-B0BF-BF088D97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E3243-0201-4585-BD24-52BC09CB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BD9A-D5F6-414B-97D1-21F38FAC24A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1E6D7-6C0E-4177-8428-08768DC8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1DBE4-17BF-47E4-8450-57F09AB9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A49F-3F04-4B89-9DC5-ED8D5DE4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A190-79EE-4021-8CAC-75613E92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BD9A-D5F6-414B-97D1-21F38FAC24A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F80C8-6F2E-4FC5-83E1-E24FBB43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A45BF-87B7-403A-B1FF-D4F58980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A49F-3F04-4B89-9DC5-ED8D5DE4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1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09C7-8106-4A28-8D65-9A2E041C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5FB9-946F-4EB8-840A-114A2EC9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AA5ED-C81E-4892-A53A-BE0538E1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77ABE-FFBC-4226-9748-A0C988E9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BD9A-D5F6-414B-97D1-21F38FAC24A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A4A6C-B1A3-4694-9B6F-25A5E953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D0BA-1380-4A65-92AD-E1B9739D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A49F-3F04-4B89-9DC5-ED8D5DE4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1608-A7FE-4290-A5BB-F02F2798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57FEF-CEF7-45D7-A485-92F66A430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80983-8936-4D30-A5C1-C861CFF0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A097D-EBD4-4D5D-99A6-CEB15C7D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BD9A-D5F6-414B-97D1-21F38FAC24A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9FFBA-A0EC-43CD-8EBE-7419F40C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7A168-47B6-49B3-B95D-848A184C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A49F-3F04-4B89-9DC5-ED8D5DE4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31F59-2793-4FC1-8D0B-50901830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015D6-254D-4456-8BBB-3275CFA9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64F2-02E1-4FC5-8241-BB3BA31E9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BD9A-D5F6-414B-97D1-21F38FAC24A8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6083-FBDB-497D-AA2C-BD5E873AD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B36B-C060-4B4B-9422-8CA37C37F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A49F-3F04-4B89-9DC5-ED8D5DE45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F682-05A0-4E78-B79E-A9A26423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11667"/>
            <a:ext cx="5063067" cy="979488"/>
          </a:xfrm>
        </p:spPr>
        <p:txBody>
          <a:bodyPr/>
          <a:lstStyle/>
          <a:p>
            <a:r>
              <a:rPr lang="en-US" sz="4000" dirty="0"/>
              <a:t>Architecture</a:t>
            </a:r>
            <a:r>
              <a:rPr lang="en-US" dirty="0"/>
              <a:t>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6AFCC-5C61-45D8-9A2B-987B37E0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33" y="1434420"/>
            <a:ext cx="7007334" cy="51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2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3E83-2008-4583-B040-30102B475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91" y="489527"/>
            <a:ext cx="5033820" cy="692872"/>
          </a:xfrm>
        </p:spPr>
        <p:txBody>
          <a:bodyPr>
            <a:normAutofit/>
          </a:bodyPr>
          <a:lstStyle/>
          <a:p>
            <a:r>
              <a:rPr lang="en-US" sz="4000" dirty="0"/>
              <a:t>CI/CD Pipeline Proposal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EFE9464-1C93-4A10-953E-CD9965C33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2" y="2012951"/>
            <a:ext cx="867641" cy="8676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EAA1EC-8146-4440-8600-BD6165342030}"/>
              </a:ext>
            </a:extLst>
          </p:cNvPr>
          <p:cNvCxnSpPr>
            <a:cxnSpLocks/>
          </p:cNvCxnSpPr>
          <p:nvPr/>
        </p:nvCxnSpPr>
        <p:spPr>
          <a:xfrm>
            <a:off x="1441448" y="2557384"/>
            <a:ext cx="1724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4323DE-F352-4A10-9F3D-6016A48C1D9D}"/>
              </a:ext>
            </a:extLst>
          </p:cNvPr>
          <p:cNvSpPr txBox="1"/>
          <p:nvPr/>
        </p:nvSpPr>
        <p:spPr>
          <a:xfrm>
            <a:off x="1388414" y="2074867"/>
            <a:ext cx="186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a new version of the application on GitHub</a:t>
            </a:r>
          </a:p>
        </p:txBody>
      </p:sp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F8612726-81E8-4BC4-AB84-507FEDBF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399" y="4542175"/>
            <a:ext cx="1111440" cy="111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 - Significado, História e PNG">
            <a:extLst>
              <a:ext uri="{FF2B5EF4-FFF2-40B4-BE49-F238E27FC236}">
                <a16:creationId xmlns:a16="http://schemas.microsoft.com/office/drawing/2014/main" id="{2B809B8E-1ED2-4AA5-8EE9-0E575D996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331130" y="1968308"/>
            <a:ext cx="1668242" cy="9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9E6A1F-0832-4E7E-AB1D-2C8DABBEF294}"/>
              </a:ext>
            </a:extLst>
          </p:cNvPr>
          <p:cNvCxnSpPr>
            <a:cxnSpLocks/>
          </p:cNvCxnSpPr>
          <p:nvPr/>
        </p:nvCxnSpPr>
        <p:spPr>
          <a:xfrm>
            <a:off x="4165251" y="3150051"/>
            <a:ext cx="0" cy="104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D781E7-F55B-4F81-90D9-7D012C5DC548}"/>
              </a:ext>
            </a:extLst>
          </p:cNvPr>
          <p:cNvSpPr txBox="1"/>
          <p:nvPr/>
        </p:nvSpPr>
        <p:spPr>
          <a:xfrm>
            <a:off x="4232754" y="3239705"/>
            <a:ext cx="216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Workflow that will be automatically triggered when a new version is released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90343-DD3A-4BF3-AA29-9D8C04AFE6E0}"/>
              </a:ext>
            </a:extLst>
          </p:cNvPr>
          <p:cNvSpPr txBox="1"/>
          <p:nvPr/>
        </p:nvSpPr>
        <p:spPr>
          <a:xfrm>
            <a:off x="4999371" y="4707773"/>
            <a:ext cx="2526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Test and Build</a:t>
            </a:r>
          </a:p>
          <a:p>
            <a:pPr marL="342900" indent="-342900">
              <a:buAutoNum type="arabicPeriod"/>
            </a:pPr>
            <a:r>
              <a:rPr lang="en-US" sz="1200" dirty="0"/>
              <a:t>Build Docker image</a:t>
            </a:r>
          </a:p>
          <a:p>
            <a:pPr marL="342900" indent="-342900">
              <a:buAutoNum type="arabicPeriod"/>
            </a:pPr>
            <a:r>
              <a:rPr lang="en-US" sz="1200" dirty="0"/>
              <a:t>Push image to Docker Hub</a:t>
            </a:r>
          </a:p>
          <a:p>
            <a:pPr marL="342900" indent="-342900">
              <a:buAutoNum type="arabicPeriod"/>
            </a:pPr>
            <a:r>
              <a:rPr lang="en-US" sz="1200" dirty="0"/>
              <a:t>Deploy to AWS ECS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78A07F-B16B-4F39-B211-C8959F5B91E9}"/>
              </a:ext>
            </a:extLst>
          </p:cNvPr>
          <p:cNvCxnSpPr>
            <a:cxnSpLocks/>
          </p:cNvCxnSpPr>
          <p:nvPr/>
        </p:nvCxnSpPr>
        <p:spPr>
          <a:xfrm flipV="1">
            <a:off x="7125791" y="4542175"/>
            <a:ext cx="695427" cy="58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ker Logos | Docker">
            <a:extLst>
              <a:ext uri="{FF2B5EF4-FFF2-40B4-BE49-F238E27FC236}">
                <a16:creationId xmlns:a16="http://schemas.microsoft.com/office/drawing/2014/main" id="{2DB019C4-D407-43DA-8BCA-09E2768B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765" y="3811239"/>
            <a:ext cx="1005602" cy="72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812B04-5F0C-408E-A06F-D00D2F208D1C}"/>
              </a:ext>
            </a:extLst>
          </p:cNvPr>
          <p:cNvCxnSpPr>
            <a:cxnSpLocks/>
          </p:cNvCxnSpPr>
          <p:nvPr/>
        </p:nvCxnSpPr>
        <p:spPr>
          <a:xfrm>
            <a:off x="6579690" y="5558239"/>
            <a:ext cx="809728" cy="29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ECS Amazon: como funciona o Elastic Container Service? - Blog da Trybe">
            <a:extLst>
              <a:ext uri="{FF2B5EF4-FFF2-40B4-BE49-F238E27FC236}">
                <a16:creationId xmlns:a16="http://schemas.microsoft.com/office/drawing/2014/main" id="{4A613141-4A19-4BDF-BFF5-17D6D6B21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18" y="5426814"/>
            <a:ext cx="1035218" cy="103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22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overview</vt:lpstr>
      <vt:lpstr>CI/CD Pipeline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Pipeline Proposal</dc:title>
  <dc:creator>Pedro Alexandre</dc:creator>
  <cp:lastModifiedBy>Pedro Alexandre</cp:lastModifiedBy>
  <cp:revision>1</cp:revision>
  <dcterms:created xsi:type="dcterms:W3CDTF">2022-01-17T15:00:03Z</dcterms:created>
  <dcterms:modified xsi:type="dcterms:W3CDTF">2022-01-17T15:51:49Z</dcterms:modified>
</cp:coreProperties>
</file>