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3"/>
  </p:notesMasterIdLst>
  <p:sldIdLst>
    <p:sldId id="256" r:id="rId2"/>
    <p:sldId id="257" r:id="rId3"/>
    <p:sldId id="306" r:id="rId4"/>
    <p:sldId id="307" r:id="rId5"/>
    <p:sldId id="309" r:id="rId6"/>
    <p:sldId id="308" r:id="rId7"/>
    <p:sldId id="311" r:id="rId8"/>
    <p:sldId id="312" r:id="rId9"/>
    <p:sldId id="313" r:id="rId10"/>
    <p:sldId id="310" r:id="rId11"/>
    <p:sldId id="273" r:id="rId12"/>
  </p:sldIdLst>
  <p:sldSz cx="9144000" cy="5143500" type="screen16x9"/>
  <p:notesSz cx="6858000" cy="9144000"/>
  <p:embeddedFontLst>
    <p:embeddedFont>
      <p:font typeface="Anaheim" panose="02000503000000000000"/>
      <p:regular r:id="rId14"/>
    </p:embeddedFont>
    <p:embeddedFont>
      <p:font typeface="Bebas Neue" panose="020B0606020202050201" pitchFamily="34" charset="0"/>
      <p:regular r:id="rId15"/>
    </p:embeddedFont>
    <p:embeddedFont>
      <p:font typeface="Press Start 2P"/>
      <p:regular r:id="rId16"/>
    </p:embeddedFont>
    <p:embeddedFont>
      <p:font typeface="Roboto Condensed Light" panose="02000000000000000000" pitchFamily="2" charset="0"/>
      <p:regular r:id="rId17"/>
      <p: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46A0B6B-500D-4610-AD4E-683EF2C074F3}">
  <a:tblStyle styleId="{D46A0B6B-500D-4610-AD4E-683EF2C074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4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18" Type="http://schemas.openxmlformats.org/officeDocument/2006/relationships/font" Target="fonts/font5.fntdata" /><Relationship Id="rId3" Type="http://schemas.openxmlformats.org/officeDocument/2006/relationships/slide" Target="slides/slide2.xml" /><Relationship Id="rId21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font" Target="fonts/font4.fntdata" /><Relationship Id="rId2" Type="http://schemas.openxmlformats.org/officeDocument/2006/relationships/slide" Target="slides/slide1.xml" /><Relationship Id="rId16" Type="http://schemas.openxmlformats.org/officeDocument/2006/relationships/font" Target="fonts/font3.fntdata" /><Relationship Id="rId20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font" Target="fonts/font2.fntdata" /><Relationship Id="rId10" Type="http://schemas.openxmlformats.org/officeDocument/2006/relationships/slide" Target="slides/slide9.xml" /><Relationship Id="rId19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font" Target="fonts/font1.fntdata" /><Relationship Id="rId22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48232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gf89d944118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5" name="Google Shape;1275;gf89d944118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0875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3854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9726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52598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48959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53649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6131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350490" y="1615346"/>
            <a:ext cx="6530025" cy="3968925"/>
          </a:xfrm>
          <a:custGeom>
            <a:avLst/>
            <a:gdLst/>
            <a:ahLst/>
            <a:cxnLst/>
            <a:rect l="l" t="t" r="r" b="b"/>
            <a:pathLst>
              <a:path w="261201" h="158757" extrusionOk="0">
                <a:moveTo>
                  <a:pt x="10087" y="152742"/>
                </a:moveTo>
                <a:cubicBezTo>
                  <a:pt x="-21698" y="148813"/>
                  <a:pt x="29874" y="127272"/>
                  <a:pt x="51344" y="119484"/>
                </a:cubicBezTo>
                <a:cubicBezTo>
                  <a:pt x="72815" y="111696"/>
                  <a:pt x="117440" y="114151"/>
                  <a:pt x="138910" y="106012"/>
                </a:cubicBezTo>
                <a:cubicBezTo>
                  <a:pt x="160381" y="97873"/>
                  <a:pt x="165432" y="79770"/>
                  <a:pt x="180167" y="70648"/>
                </a:cubicBezTo>
                <a:cubicBezTo>
                  <a:pt x="194902" y="61527"/>
                  <a:pt x="216360" y="62596"/>
                  <a:pt x="227318" y="51283"/>
                </a:cubicBezTo>
                <a:cubicBezTo>
                  <a:pt x="238277" y="39970"/>
                  <a:pt x="243462" y="-12525"/>
                  <a:pt x="245918" y="2771"/>
                </a:cubicBezTo>
                <a:cubicBezTo>
                  <a:pt x="248374" y="18067"/>
                  <a:pt x="281358" y="118064"/>
                  <a:pt x="242053" y="143059"/>
                </a:cubicBezTo>
                <a:cubicBezTo>
                  <a:pt x="202748" y="168054"/>
                  <a:pt x="41872" y="156671"/>
                  <a:pt x="10087" y="15274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0" name="Google Shape;10;p2"/>
          <p:cNvSpPr/>
          <p:nvPr/>
        </p:nvSpPr>
        <p:spPr>
          <a:xfrm rot="-1582772">
            <a:off x="8399782" y="3146985"/>
            <a:ext cx="905187" cy="265028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789671" y="-772266"/>
            <a:ext cx="3595000" cy="2792525"/>
          </a:xfrm>
          <a:custGeom>
            <a:avLst/>
            <a:gdLst/>
            <a:ahLst/>
            <a:cxnLst/>
            <a:rect l="l" t="t" r="r" b="b"/>
            <a:pathLst>
              <a:path w="143800" h="111701" extrusionOk="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 rot="126079">
            <a:off x="394117" y="129200"/>
            <a:ext cx="750015" cy="219592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7079738">
            <a:off x="184591" y="858635"/>
            <a:ext cx="164101" cy="331324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3495449" y="381724"/>
            <a:ext cx="351071" cy="315348"/>
          </a:xfrm>
          <a:custGeom>
            <a:avLst/>
            <a:gdLst/>
            <a:ahLst/>
            <a:cxnLst/>
            <a:rect l="l" t="t" r="r" b="b"/>
            <a:pathLst>
              <a:path w="4036" h="3625" extrusionOk="0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-346047">
            <a:off x="3370099" y="4597325"/>
            <a:ext cx="1201737" cy="450424"/>
          </a:xfrm>
          <a:custGeom>
            <a:avLst/>
            <a:gdLst/>
            <a:ahLst/>
            <a:cxnLst/>
            <a:rect l="l" t="t" r="r" b="b"/>
            <a:pathLst>
              <a:path w="7745" h="2903" extrusionOk="0">
                <a:moveTo>
                  <a:pt x="185" y="0"/>
                </a:moveTo>
                <a:cubicBezTo>
                  <a:pt x="148" y="0"/>
                  <a:pt x="109" y="13"/>
                  <a:pt x="75" y="35"/>
                </a:cubicBezTo>
                <a:cubicBezTo>
                  <a:pt x="0" y="85"/>
                  <a:pt x="0" y="161"/>
                  <a:pt x="50" y="236"/>
                </a:cubicBezTo>
                <a:lnTo>
                  <a:pt x="702" y="1213"/>
                </a:lnTo>
                <a:cubicBezTo>
                  <a:pt x="739" y="1250"/>
                  <a:pt x="789" y="1273"/>
                  <a:pt x="842" y="1273"/>
                </a:cubicBezTo>
                <a:cubicBezTo>
                  <a:pt x="862" y="1273"/>
                  <a:pt x="882" y="1270"/>
                  <a:pt x="902" y="1263"/>
                </a:cubicBezTo>
                <a:lnTo>
                  <a:pt x="1805" y="762"/>
                </a:lnTo>
                <a:lnTo>
                  <a:pt x="2381" y="1614"/>
                </a:lnTo>
                <a:cubicBezTo>
                  <a:pt x="2413" y="1662"/>
                  <a:pt x="2455" y="1679"/>
                  <a:pt x="2500" y="1679"/>
                </a:cubicBezTo>
                <a:cubicBezTo>
                  <a:pt x="2527" y="1679"/>
                  <a:pt x="2554" y="1674"/>
                  <a:pt x="2582" y="1664"/>
                </a:cubicBezTo>
                <a:lnTo>
                  <a:pt x="3484" y="1163"/>
                </a:lnTo>
                <a:lnTo>
                  <a:pt x="4060" y="2015"/>
                </a:lnTo>
                <a:cubicBezTo>
                  <a:pt x="4093" y="2064"/>
                  <a:pt x="4146" y="2091"/>
                  <a:pt x="4193" y="2091"/>
                </a:cubicBezTo>
                <a:cubicBezTo>
                  <a:pt x="4219" y="2091"/>
                  <a:pt x="4243" y="2083"/>
                  <a:pt x="4261" y="2065"/>
                </a:cubicBezTo>
                <a:lnTo>
                  <a:pt x="5163" y="1564"/>
                </a:lnTo>
                <a:lnTo>
                  <a:pt x="5765" y="2416"/>
                </a:lnTo>
                <a:cubicBezTo>
                  <a:pt x="5781" y="2465"/>
                  <a:pt x="5828" y="2492"/>
                  <a:pt x="5880" y="2492"/>
                </a:cubicBezTo>
                <a:cubicBezTo>
                  <a:pt x="5909" y="2492"/>
                  <a:pt x="5938" y="2484"/>
                  <a:pt x="5965" y="2466"/>
                </a:cubicBezTo>
                <a:lnTo>
                  <a:pt x="6867" y="1990"/>
                </a:lnTo>
                <a:lnTo>
                  <a:pt x="7444" y="2842"/>
                </a:lnTo>
                <a:cubicBezTo>
                  <a:pt x="7469" y="2867"/>
                  <a:pt x="7494" y="2892"/>
                  <a:pt x="7544" y="2892"/>
                </a:cubicBezTo>
                <a:cubicBezTo>
                  <a:pt x="7551" y="2900"/>
                  <a:pt x="7561" y="2903"/>
                  <a:pt x="7572" y="2903"/>
                </a:cubicBezTo>
                <a:cubicBezTo>
                  <a:pt x="7598" y="2903"/>
                  <a:pt x="7634" y="2885"/>
                  <a:pt x="7669" y="2867"/>
                </a:cubicBezTo>
                <a:cubicBezTo>
                  <a:pt x="7719" y="2817"/>
                  <a:pt x="7744" y="2742"/>
                  <a:pt x="7694" y="2667"/>
                </a:cubicBezTo>
                <a:lnTo>
                  <a:pt x="7043" y="1689"/>
                </a:lnTo>
                <a:cubicBezTo>
                  <a:pt x="7006" y="1653"/>
                  <a:pt x="6956" y="1629"/>
                  <a:pt x="6902" y="1629"/>
                </a:cubicBezTo>
                <a:cubicBezTo>
                  <a:pt x="6883" y="1629"/>
                  <a:pt x="6862" y="1633"/>
                  <a:pt x="6842" y="1639"/>
                </a:cubicBezTo>
                <a:lnTo>
                  <a:pt x="5940" y="2141"/>
                </a:lnTo>
                <a:lnTo>
                  <a:pt x="5338" y="1288"/>
                </a:lnTo>
                <a:cubicBezTo>
                  <a:pt x="5323" y="1241"/>
                  <a:pt x="5276" y="1223"/>
                  <a:pt x="5226" y="1223"/>
                </a:cubicBezTo>
                <a:cubicBezTo>
                  <a:pt x="5196" y="1223"/>
                  <a:pt x="5165" y="1229"/>
                  <a:pt x="5138" y="1238"/>
                </a:cubicBezTo>
                <a:lnTo>
                  <a:pt x="4236" y="1740"/>
                </a:lnTo>
                <a:lnTo>
                  <a:pt x="3659" y="887"/>
                </a:lnTo>
                <a:cubicBezTo>
                  <a:pt x="3627" y="839"/>
                  <a:pt x="3584" y="811"/>
                  <a:pt x="3538" y="811"/>
                </a:cubicBezTo>
                <a:cubicBezTo>
                  <a:pt x="3512" y="811"/>
                  <a:pt x="3485" y="820"/>
                  <a:pt x="3459" y="837"/>
                </a:cubicBezTo>
                <a:lnTo>
                  <a:pt x="2556" y="1313"/>
                </a:lnTo>
                <a:lnTo>
                  <a:pt x="1980" y="461"/>
                </a:lnTo>
                <a:cubicBezTo>
                  <a:pt x="1949" y="430"/>
                  <a:pt x="1909" y="409"/>
                  <a:pt x="1864" y="409"/>
                </a:cubicBezTo>
                <a:cubicBezTo>
                  <a:pt x="1837" y="409"/>
                  <a:pt x="1808" y="417"/>
                  <a:pt x="1780" y="436"/>
                </a:cubicBezTo>
                <a:lnTo>
                  <a:pt x="877" y="912"/>
                </a:lnTo>
                <a:lnTo>
                  <a:pt x="301" y="60"/>
                </a:lnTo>
                <a:cubicBezTo>
                  <a:pt x="273" y="19"/>
                  <a:pt x="230" y="0"/>
                  <a:pt x="18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7766401" y="4604103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8107837" y="400550"/>
            <a:ext cx="524556" cy="446866"/>
          </a:xfrm>
          <a:custGeom>
            <a:avLst/>
            <a:gdLst/>
            <a:ahLst/>
            <a:cxnLst/>
            <a:rect l="l" t="t" r="r" b="b"/>
            <a:pathLst>
              <a:path w="4738" h="4036" extrusionOk="0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 rot="-2549037">
            <a:off x="6065366" y="4656872"/>
            <a:ext cx="164102" cy="331321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 rot="1606875">
            <a:off x="5602165" y="429601"/>
            <a:ext cx="750022" cy="219593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 rot="-2549037">
            <a:off x="390141" y="4438435"/>
            <a:ext cx="164102" cy="331321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713100" y="2238454"/>
            <a:ext cx="4215300" cy="103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713125" y="3277150"/>
            <a:ext cx="4215300" cy="6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ctrTitle" idx="2"/>
          </p:nvPr>
        </p:nvSpPr>
        <p:spPr>
          <a:xfrm>
            <a:off x="713100" y="1255550"/>
            <a:ext cx="4215300" cy="982800"/>
          </a:xfrm>
          <a:prstGeom prst="rect">
            <a:avLst/>
          </a:prstGeom>
        </p:spPr>
        <p:txBody>
          <a:bodyPr spcFirstLastPara="1" wrap="square" lIns="91425" tIns="365750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610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/>
          <p:nvPr/>
        </p:nvSpPr>
        <p:spPr>
          <a:xfrm flipH="1">
            <a:off x="7203379" y="-510291"/>
            <a:ext cx="3595000" cy="2792525"/>
          </a:xfrm>
          <a:custGeom>
            <a:avLst/>
            <a:gdLst/>
            <a:ahLst/>
            <a:cxnLst/>
            <a:rect l="l" t="t" r="r" b="b"/>
            <a:pathLst>
              <a:path w="143800" h="111701" extrusionOk="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40" name="Google Shape;40;p4"/>
          <p:cNvSpPr/>
          <p:nvPr/>
        </p:nvSpPr>
        <p:spPr>
          <a:xfrm rot="10800000" flipH="1">
            <a:off x="-449146" y="3593759"/>
            <a:ext cx="3595000" cy="2792525"/>
          </a:xfrm>
          <a:custGeom>
            <a:avLst/>
            <a:gdLst/>
            <a:ahLst/>
            <a:cxnLst/>
            <a:rect l="l" t="t" r="r" b="b"/>
            <a:pathLst>
              <a:path w="143800" h="111701" extrusionOk="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41" name="Google Shape;41;p4"/>
          <p:cNvSpPr/>
          <p:nvPr/>
        </p:nvSpPr>
        <p:spPr>
          <a:xfrm rot="-938533">
            <a:off x="8499415" y="547114"/>
            <a:ext cx="766588" cy="224447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4"/>
          <p:cNvSpPr/>
          <p:nvPr/>
        </p:nvSpPr>
        <p:spPr>
          <a:xfrm rot="-7079738" flipH="1">
            <a:off x="169391" y="4002485"/>
            <a:ext cx="164101" cy="331324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4"/>
          <p:cNvSpPr/>
          <p:nvPr/>
        </p:nvSpPr>
        <p:spPr>
          <a:xfrm rot="4550277">
            <a:off x="348624" y="4777055"/>
            <a:ext cx="351076" cy="315345"/>
          </a:xfrm>
          <a:custGeom>
            <a:avLst/>
            <a:gdLst/>
            <a:ahLst/>
            <a:cxnLst/>
            <a:rect l="l" t="t" r="r" b="b"/>
            <a:pathLst>
              <a:path w="4036" h="3625" extrusionOk="0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4"/>
          <p:cNvSpPr/>
          <p:nvPr/>
        </p:nvSpPr>
        <p:spPr>
          <a:xfrm>
            <a:off x="8626626" y="1491578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38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rabicPeriod"/>
              <a:defRPr sz="1250">
                <a:solidFill>
                  <a:schemeClr val="accent2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alphaLcPeriod"/>
              <a:defRPr>
                <a:solidFill>
                  <a:schemeClr val="accent2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romanLcPeriod"/>
              <a:defRPr>
                <a:solidFill>
                  <a:schemeClr val="accent2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arabicPeriod"/>
              <a:defRPr>
                <a:solidFill>
                  <a:schemeClr val="accent2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alphaLcPeriod"/>
              <a:defRPr>
                <a:solidFill>
                  <a:schemeClr val="accent2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romanLcPeriod"/>
              <a:defRPr>
                <a:solidFill>
                  <a:schemeClr val="accent2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arabicPeriod"/>
              <a:defRPr>
                <a:solidFill>
                  <a:schemeClr val="accent2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alphaLcPeriod"/>
              <a:defRPr>
                <a:solidFill>
                  <a:schemeClr val="accent2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200"/>
              <a:buFont typeface="Roboto Condensed Light"/>
              <a:buAutoNum type="romanLcPeriod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8"/>
          <p:cNvSpPr/>
          <p:nvPr/>
        </p:nvSpPr>
        <p:spPr>
          <a:xfrm>
            <a:off x="-700735" y="-1101340"/>
            <a:ext cx="10098800" cy="3633725"/>
          </a:xfrm>
          <a:custGeom>
            <a:avLst/>
            <a:gdLst/>
            <a:ahLst/>
            <a:cxnLst/>
            <a:rect l="l" t="t" r="r" b="b"/>
            <a:pathLst>
              <a:path w="403952" h="145349" extrusionOk="0">
                <a:moveTo>
                  <a:pt x="3838" y="88109"/>
                </a:moveTo>
                <a:cubicBezTo>
                  <a:pt x="-1728" y="111461"/>
                  <a:pt x="-3493" y="148526"/>
                  <a:pt x="14428" y="145132"/>
                </a:cubicBezTo>
                <a:cubicBezTo>
                  <a:pt x="32349" y="141738"/>
                  <a:pt x="81702" y="83281"/>
                  <a:pt x="111366" y="67744"/>
                </a:cubicBezTo>
                <a:cubicBezTo>
                  <a:pt x="141030" y="52207"/>
                  <a:pt x="166046" y="53736"/>
                  <a:pt x="192412" y="51908"/>
                </a:cubicBezTo>
                <a:cubicBezTo>
                  <a:pt x="218779" y="50080"/>
                  <a:pt x="245329" y="55085"/>
                  <a:pt x="269565" y="56774"/>
                </a:cubicBezTo>
                <a:cubicBezTo>
                  <a:pt x="293801" y="58463"/>
                  <a:pt x="316404" y="61706"/>
                  <a:pt x="337828" y="62041"/>
                </a:cubicBezTo>
                <a:cubicBezTo>
                  <a:pt x="359252" y="62376"/>
                  <a:pt x="388062" y="62856"/>
                  <a:pt x="398109" y="58783"/>
                </a:cubicBezTo>
                <a:cubicBezTo>
                  <a:pt x="408156" y="54710"/>
                  <a:pt x="403268" y="45342"/>
                  <a:pt x="398109" y="37603"/>
                </a:cubicBezTo>
                <a:cubicBezTo>
                  <a:pt x="392950" y="29864"/>
                  <a:pt x="425534" y="17781"/>
                  <a:pt x="367154" y="12350"/>
                </a:cubicBezTo>
                <a:cubicBezTo>
                  <a:pt x="308774" y="6919"/>
                  <a:pt x="108380" y="-7607"/>
                  <a:pt x="47827" y="5019"/>
                </a:cubicBezTo>
                <a:cubicBezTo>
                  <a:pt x="-12726" y="17646"/>
                  <a:pt x="9405" y="64757"/>
                  <a:pt x="3838" y="8810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87" name="Google Shape;87;p8"/>
          <p:cNvSpPr/>
          <p:nvPr/>
        </p:nvSpPr>
        <p:spPr>
          <a:xfrm>
            <a:off x="5327016" y="3700849"/>
            <a:ext cx="4229650" cy="1691150"/>
          </a:xfrm>
          <a:custGeom>
            <a:avLst/>
            <a:gdLst/>
            <a:ahLst/>
            <a:cxnLst/>
            <a:rect l="l" t="t" r="r" b="b"/>
            <a:pathLst>
              <a:path w="169186" h="67646" extrusionOk="0">
                <a:moveTo>
                  <a:pt x="158891" y="1537"/>
                </a:moveTo>
                <a:cubicBezTo>
                  <a:pt x="154819" y="-5496"/>
                  <a:pt x="142708" y="13497"/>
                  <a:pt x="131684" y="20414"/>
                </a:cubicBezTo>
                <a:cubicBezTo>
                  <a:pt x="120660" y="27331"/>
                  <a:pt x="109684" y="37302"/>
                  <a:pt x="92749" y="43040"/>
                </a:cubicBezTo>
                <a:cubicBezTo>
                  <a:pt x="75814" y="48778"/>
                  <a:pt x="44313" y="51485"/>
                  <a:pt x="30073" y="54840"/>
                </a:cubicBezTo>
                <a:cubicBezTo>
                  <a:pt x="15833" y="58195"/>
                  <a:pt x="-13699" y="61872"/>
                  <a:pt x="7308" y="63168"/>
                </a:cubicBezTo>
                <a:cubicBezTo>
                  <a:pt x="28315" y="64464"/>
                  <a:pt x="130852" y="72886"/>
                  <a:pt x="156116" y="62614"/>
                </a:cubicBezTo>
                <a:cubicBezTo>
                  <a:pt x="181380" y="52342"/>
                  <a:pt x="162963" y="8570"/>
                  <a:pt x="158891" y="153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88" name="Google Shape;88;p8"/>
          <p:cNvSpPr/>
          <p:nvPr/>
        </p:nvSpPr>
        <p:spPr>
          <a:xfrm flipH="1">
            <a:off x="6679328" y="4744199"/>
            <a:ext cx="351071" cy="315348"/>
          </a:xfrm>
          <a:custGeom>
            <a:avLst/>
            <a:gdLst/>
            <a:ahLst/>
            <a:cxnLst/>
            <a:rect l="l" t="t" r="r" b="b"/>
            <a:pathLst>
              <a:path w="4036" h="3625" extrusionOk="0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8"/>
          <p:cNvSpPr/>
          <p:nvPr/>
        </p:nvSpPr>
        <p:spPr>
          <a:xfrm rot="-237473" flipH="1">
            <a:off x="4427148" y="40925"/>
            <a:ext cx="1201753" cy="450422"/>
          </a:xfrm>
          <a:custGeom>
            <a:avLst/>
            <a:gdLst/>
            <a:ahLst/>
            <a:cxnLst/>
            <a:rect l="l" t="t" r="r" b="b"/>
            <a:pathLst>
              <a:path w="7745" h="2903" extrusionOk="0">
                <a:moveTo>
                  <a:pt x="185" y="0"/>
                </a:moveTo>
                <a:cubicBezTo>
                  <a:pt x="148" y="0"/>
                  <a:pt x="109" y="13"/>
                  <a:pt x="75" y="35"/>
                </a:cubicBezTo>
                <a:cubicBezTo>
                  <a:pt x="0" y="85"/>
                  <a:pt x="0" y="161"/>
                  <a:pt x="50" y="236"/>
                </a:cubicBezTo>
                <a:lnTo>
                  <a:pt x="702" y="1213"/>
                </a:lnTo>
                <a:cubicBezTo>
                  <a:pt x="739" y="1250"/>
                  <a:pt x="789" y="1273"/>
                  <a:pt x="842" y="1273"/>
                </a:cubicBezTo>
                <a:cubicBezTo>
                  <a:pt x="862" y="1273"/>
                  <a:pt x="882" y="1270"/>
                  <a:pt x="902" y="1263"/>
                </a:cubicBezTo>
                <a:lnTo>
                  <a:pt x="1805" y="762"/>
                </a:lnTo>
                <a:lnTo>
                  <a:pt x="2381" y="1614"/>
                </a:lnTo>
                <a:cubicBezTo>
                  <a:pt x="2413" y="1662"/>
                  <a:pt x="2455" y="1679"/>
                  <a:pt x="2500" y="1679"/>
                </a:cubicBezTo>
                <a:cubicBezTo>
                  <a:pt x="2527" y="1679"/>
                  <a:pt x="2554" y="1674"/>
                  <a:pt x="2582" y="1664"/>
                </a:cubicBezTo>
                <a:lnTo>
                  <a:pt x="3484" y="1163"/>
                </a:lnTo>
                <a:lnTo>
                  <a:pt x="4060" y="2015"/>
                </a:lnTo>
                <a:cubicBezTo>
                  <a:pt x="4093" y="2064"/>
                  <a:pt x="4146" y="2091"/>
                  <a:pt x="4193" y="2091"/>
                </a:cubicBezTo>
                <a:cubicBezTo>
                  <a:pt x="4219" y="2091"/>
                  <a:pt x="4243" y="2083"/>
                  <a:pt x="4261" y="2065"/>
                </a:cubicBezTo>
                <a:lnTo>
                  <a:pt x="5163" y="1564"/>
                </a:lnTo>
                <a:lnTo>
                  <a:pt x="5765" y="2416"/>
                </a:lnTo>
                <a:cubicBezTo>
                  <a:pt x="5781" y="2465"/>
                  <a:pt x="5828" y="2492"/>
                  <a:pt x="5880" y="2492"/>
                </a:cubicBezTo>
                <a:cubicBezTo>
                  <a:pt x="5909" y="2492"/>
                  <a:pt x="5938" y="2484"/>
                  <a:pt x="5965" y="2466"/>
                </a:cubicBezTo>
                <a:lnTo>
                  <a:pt x="6867" y="1990"/>
                </a:lnTo>
                <a:lnTo>
                  <a:pt x="7444" y="2842"/>
                </a:lnTo>
                <a:cubicBezTo>
                  <a:pt x="7469" y="2867"/>
                  <a:pt x="7494" y="2892"/>
                  <a:pt x="7544" y="2892"/>
                </a:cubicBezTo>
                <a:cubicBezTo>
                  <a:pt x="7551" y="2900"/>
                  <a:pt x="7561" y="2903"/>
                  <a:pt x="7572" y="2903"/>
                </a:cubicBezTo>
                <a:cubicBezTo>
                  <a:pt x="7598" y="2903"/>
                  <a:pt x="7634" y="2885"/>
                  <a:pt x="7669" y="2867"/>
                </a:cubicBezTo>
                <a:cubicBezTo>
                  <a:pt x="7719" y="2817"/>
                  <a:pt x="7744" y="2742"/>
                  <a:pt x="7694" y="2667"/>
                </a:cubicBezTo>
                <a:lnTo>
                  <a:pt x="7043" y="1689"/>
                </a:lnTo>
                <a:cubicBezTo>
                  <a:pt x="7006" y="1653"/>
                  <a:pt x="6956" y="1629"/>
                  <a:pt x="6902" y="1629"/>
                </a:cubicBezTo>
                <a:cubicBezTo>
                  <a:pt x="6883" y="1629"/>
                  <a:pt x="6862" y="1633"/>
                  <a:pt x="6842" y="1639"/>
                </a:cubicBezTo>
                <a:lnTo>
                  <a:pt x="5940" y="2141"/>
                </a:lnTo>
                <a:lnTo>
                  <a:pt x="5338" y="1288"/>
                </a:lnTo>
                <a:cubicBezTo>
                  <a:pt x="5323" y="1241"/>
                  <a:pt x="5276" y="1223"/>
                  <a:pt x="5226" y="1223"/>
                </a:cubicBezTo>
                <a:cubicBezTo>
                  <a:pt x="5196" y="1223"/>
                  <a:pt x="5165" y="1229"/>
                  <a:pt x="5138" y="1238"/>
                </a:cubicBezTo>
                <a:lnTo>
                  <a:pt x="4236" y="1740"/>
                </a:lnTo>
                <a:lnTo>
                  <a:pt x="3659" y="887"/>
                </a:lnTo>
                <a:cubicBezTo>
                  <a:pt x="3627" y="839"/>
                  <a:pt x="3584" y="811"/>
                  <a:pt x="3538" y="811"/>
                </a:cubicBezTo>
                <a:cubicBezTo>
                  <a:pt x="3512" y="811"/>
                  <a:pt x="3485" y="820"/>
                  <a:pt x="3459" y="837"/>
                </a:cubicBezTo>
                <a:lnTo>
                  <a:pt x="2556" y="1313"/>
                </a:lnTo>
                <a:lnTo>
                  <a:pt x="1980" y="461"/>
                </a:lnTo>
                <a:cubicBezTo>
                  <a:pt x="1949" y="430"/>
                  <a:pt x="1909" y="409"/>
                  <a:pt x="1864" y="409"/>
                </a:cubicBezTo>
                <a:cubicBezTo>
                  <a:pt x="1837" y="409"/>
                  <a:pt x="1808" y="417"/>
                  <a:pt x="1780" y="436"/>
                </a:cubicBezTo>
                <a:lnTo>
                  <a:pt x="877" y="912"/>
                </a:lnTo>
                <a:lnTo>
                  <a:pt x="301" y="60"/>
                </a:lnTo>
                <a:cubicBezTo>
                  <a:pt x="273" y="19"/>
                  <a:pt x="230" y="0"/>
                  <a:pt x="18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8"/>
          <p:cNvSpPr/>
          <p:nvPr/>
        </p:nvSpPr>
        <p:spPr>
          <a:xfrm rot="3054346">
            <a:off x="8246444" y="370439"/>
            <a:ext cx="524555" cy="446864"/>
          </a:xfrm>
          <a:custGeom>
            <a:avLst/>
            <a:gdLst/>
            <a:ahLst/>
            <a:cxnLst/>
            <a:rect l="l" t="t" r="r" b="b"/>
            <a:pathLst>
              <a:path w="4738" h="4036" extrusionOk="0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8"/>
          <p:cNvSpPr/>
          <p:nvPr/>
        </p:nvSpPr>
        <p:spPr>
          <a:xfrm rot="9767623" flipH="1">
            <a:off x="8638081" y="3988910"/>
            <a:ext cx="164101" cy="331321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8"/>
          <p:cNvSpPr/>
          <p:nvPr/>
        </p:nvSpPr>
        <p:spPr>
          <a:xfrm flipH="1">
            <a:off x="3537348" y="4464003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8"/>
          <p:cNvSpPr/>
          <p:nvPr/>
        </p:nvSpPr>
        <p:spPr>
          <a:xfrm rot="6784495">
            <a:off x="1748255" y="65011"/>
            <a:ext cx="164102" cy="331321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8"/>
          <p:cNvSpPr/>
          <p:nvPr/>
        </p:nvSpPr>
        <p:spPr>
          <a:xfrm rot="1178596" flipH="1">
            <a:off x="338082" y="4494301"/>
            <a:ext cx="750025" cy="219593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8"/>
          <p:cNvSpPr/>
          <p:nvPr/>
        </p:nvSpPr>
        <p:spPr>
          <a:xfrm flipH="1">
            <a:off x="138747" y="1770626"/>
            <a:ext cx="184251" cy="184251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8"/>
          <p:cNvSpPr txBox="1">
            <a:spLocks noGrp="1"/>
          </p:cNvSpPr>
          <p:nvPr>
            <p:ph type="title"/>
          </p:nvPr>
        </p:nvSpPr>
        <p:spPr>
          <a:xfrm>
            <a:off x="712950" y="1584300"/>
            <a:ext cx="7718100" cy="27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1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6"/>
          <p:cNvSpPr/>
          <p:nvPr/>
        </p:nvSpPr>
        <p:spPr>
          <a:xfrm>
            <a:off x="-508971" y="-856866"/>
            <a:ext cx="3595000" cy="2792525"/>
          </a:xfrm>
          <a:custGeom>
            <a:avLst/>
            <a:gdLst/>
            <a:ahLst/>
            <a:cxnLst/>
            <a:rect l="l" t="t" r="r" b="b"/>
            <a:pathLst>
              <a:path w="143800" h="111701" extrusionOk="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344" name="Google Shape;344;p26"/>
          <p:cNvSpPr/>
          <p:nvPr/>
        </p:nvSpPr>
        <p:spPr>
          <a:xfrm rot="10800000">
            <a:off x="7301954" y="2841009"/>
            <a:ext cx="3595000" cy="2792525"/>
          </a:xfrm>
          <a:custGeom>
            <a:avLst/>
            <a:gdLst/>
            <a:ahLst/>
            <a:cxnLst/>
            <a:rect l="l" t="t" r="r" b="b"/>
            <a:pathLst>
              <a:path w="143800" h="111701" extrusionOk="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345" name="Google Shape;345;p26"/>
          <p:cNvSpPr/>
          <p:nvPr/>
        </p:nvSpPr>
        <p:spPr>
          <a:xfrm>
            <a:off x="135926" y="1123303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6"/>
          <p:cNvSpPr/>
          <p:nvPr/>
        </p:nvSpPr>
        <p:spPr>
          <a:xfrm rot="1606875">
            <a:off x="7664740" y="4761301"/>
            <a:ext cx="750022" cy="219593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6"/>
          <p:cNvSpPr/>
          <p:nvPr/>
        </p:nvSpPr>
        <p:spPr>
          <a:xfrm rot="5797880">
            <a:off x="8592951" y="3500851"/>
            <a:ext cx="351069" cy="315346"/>
          </a:xfrm>
          <a:custGeom>
            <a:avLst/>
            <a:gdLst/>
            <a:ahLst/>
            <a:cxnLst/>
            <a:rect l="l" t="t" r="r" b="b"/>
            <a:pathLst>
              <a:path w="4036" h="3625" extrusionOk="0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6"/>
          <p:cNvSpPr/>
          <p:nvPr/>
        </p:nvSpPr>
        <p:spPr>
          <a:xfrm rot="2856529">
            <a:off x="8686440" y="4311035"/>
            <a:ext cx="164102" cy="331323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26"/>
          <p:cNvSpPr/>
          <p:nvPr/>
        </p:nvSpPr>
        <p:spPr>
          <a:xfrm rot="-4499985" flipH="1">
            <a:off x="496911" y="197364"/>
            <a:ext cx="524556" cy="446868"/>
          </a:xfrm>
          <a:custGeom>
            <a:avLst/>
            <a:gdLst/>
            <a:ahLst/>
            <a:cxnLst/>
            <a:rect l="l" t="t" r="r" b="b"/>
            <a:pathLst>
              <a:path w="4738" h="4036" extrusionOk="0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26"/>
          <p:cNvSpPr/>
          <p:nvPr/>
        </p:nvSpPr>
        <p:spPr>
          <a:xfrm rot="-3661117">
            <a:off x="238553" y="4215459"/>
            <a:ext cx="164102" cy="331324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26"/>
          <p:cNvSpPr/>
          <p:nvPr/>
        </p:nvSpPr>
        <p:spPr>
          <a:xfrm>
            <a:off x="8516675" y="445026"/>
            <a:ext cx="194421" cy="194421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7"/>
          <p:cNvSpPr/>
          <p:nvPr/>
        </p:nvSpPr>
        <p:spPr>
          <a:xfrm rot="10800000">
            <a:off x="-639910" y="2453705"/>
            <a:ext cx="10098800" cy="3633725"/>
          </a:xfrm>
          <a:custGeom>
            <a:avLst/>
            <a:gdLst/>
            <a:ahLst/>
            <a:cxnLst/>
            <a:rect l="l" t="t" r="r" b="b"/>
            <a:pathLst>
              <a:path w="403952" h="145349" extrusionOk="0">
                <a:moveTo>
                  <a:pt x="400114" y="88109"/>
                </a:moveTo>
                <a:cubicBezTo>
                  <a:pt x="405681" y="111461"/>
                  <a:pt x="407445" y="148526"/>
                  <a:pt x="389524" y="145132"/>
                </a:cubicBezTo>
                <a:cubicBezTo>
                  <a:pt x="371603" y="141738"/>
                  <a:pt x="322568" y="84224"/>
                  <a:pt x="292586" y="67744"/>
                </a:cubicBezTo>
                <a:cubicBezTo>
                  <a:pt x="262604" y="51264"/>
                  <a:pt x="236083" y="48990"/>
                  <a:pt x="209633" y="46250"/>
                </a:cubicBezTo>
                <a:cubicBezTo>
                  <a:pt x="183183" y="43510"/>
                  <a:pt x="157806" y="48670"/>
                  <a:pt x="133888" y="51302"/>
                </a:cubicBezTo>
                <a:cubicBezTo>
                  <a:pt x="109970" y="53934"/>
                  <a:pt x="87465" y="60794"/>
                  <a:pt x="66124" y="62041"/>
                </a:cubicBezTo>
                <a:cubicBezTo>
                  <a:pt x="44783" y="63288"/>
                  <a:pt x="15890" y="62856"/>
                  <a:pt x="5843" y="58783"/>
                </a:cubicBezTo>
                <a:cubicBezTo>
                  <a:pt x="-4204" y="54710"/>
                  <a:pt x="684" y="45342"/>
                  <a:pt x="5843" y="37603"/>
                </a:cubicBezTo>
                <a:cubicBezTo>
                  <a:pt x="11002" y="29864"/>
                  <a:pt x="-21582" y="17781"/>
                  <a:pt x="36798" y="12350"/>
                </a:cubicBezTo>
                <a:cubicBezTo>
                  <a:pt x="95178" y="6919"/>
                  <a:pt x="295572" y="-7607"/>
                  <a:pt x="356125" y="5019"/>
                </a:cubicBezTo>
                <a:cubicBezTo>
                  <a:pt x="416678" y="17646"/>
                  <a:pt x="394548" y="64757"/>
                  <a:pt x="400114" y="8810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354" name="Google Shape;354;p27"/>
          <p:cNvSpPr/>
          <p:nvPr/>
        </p:nvSpPr>
        <p:spPr>
          <a:xfrm flipH="1">
            <a:off x="5386189" y="-161190"/>
            <a:ext cx="4232993" cy="1696837"/>
          </a:xfrm>
          <a:custGeom>
            <a:avLst/>
            <a:gdLst/>
            <a:ahLst/>
            <a:cxnLst/>
            <a:rect l="l" t="t" r="r" b="b"/>
            <a:pathLst>
              <a:path w="104216" h="41776" extrusionOk="0">
                <a:moveTo>
                  <a:pt x="6378" y="40699"/>
                </a:moveTo>
                <a:cubicBezTo>
                  <a:pt x="8884" y="45028"/>
                  <a:pt x="16631" y="34434"/>
                  <a:pt x="23124" y="29080"/>
                </a:cubicBezTo>
                <a:cubicBezTo>
                  <a:pt x="29617" y="23726"/>
                  <a:pt x="34915" y="12106"/>
                  <a:pt x="45338" y="8574"/>
                </a:cubicBezTo>
                <a:cubicBezTo>
                  <a:pt x="55762" y="5043"/>
                  <a:pt x="76609" y="8859"/>
                  <a:pt x="85665" y="7891"/>
                </a:cubicBezTo>
                <a:cubicBezTo>
                  <a:pt x="94722" y="6923"/>
                  <a:pt x="112607" y="3563"/>
                  <a:pt x="99677" y="2765"/>
                </a:cubicBezTo>
                <a:cubicBezTo>
                  <a:pt x="86747" y="1968"/>
                  <a:pt x="23636" y="-3216"/>
                  <a:pt x="8086" y="3106"/>
                </a:cubicBezTo>
                <a:cubicBezTo>
                  <a:pt x="-7464" y="9428"/>
                  <a:pt x="3872" y="36370"/>
                  <a:pt x="6378" y="4069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355" name="Google Shape;355;p27"/>
          <p:cNvSpPr/>
          <p:nvPr/>
        </p:nvSpPr>
        <p:spPr>
          <a:xfrm>
            <a:off x="311251" y="3688816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27"/>
          <p:cNvSpPr/>
          <p:nvPr/>
        </p:nvSpPr>
        <p:spPr>
          <a:xfrm rot="-6700042" flipH="1">
            <a:off x="8639065" y="889246"/>
            <a:ext cx="164100" cy="331322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7"/>
          <p:cNvSpPr/>
          <p:nvPr/>
        </p:nvSpPr>
        <p:spPr>
          <a:xfrm rot="-326888">
            <a:off x="1458214" y="4122673"/>
            <a:ext cx="750023" cy="219592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27"/>
          <p:cNvSpPr/>
          <p:nvPr/>
        </p:nvSpPr>
        <p:spPr>
          <a:xfrm rot="-4500050" flipH="1">
            <a:off x="7440682" y="119541"/>
            <a:ext cx="483265" cy="411677"/>
          </a:xfrm>
          <a:custGeom>
            <a:avLst/>
            <a:gdLst/>
            <a:ahLst/>
            <a:cxnLst/>
            <a:rect l="l" t="t" r="r" b="b"/>
            <a:pathLst>
              <a:path w="4738" h="4036" extrusionOk="0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7"/>
          <p:cNvSpPr/>
          <p:nvPr/>
        </p:nvSpPr>
        <p:spPr>
          <a:xfrm rot="8816071" flipH="1">
            <a:off x="350265" y="2178698"/>
            <a:ext cx="164099" cy="331320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27"/>
          <p:cNvSpPr/>
          <p:nvPr/>
        </p:nvSpPr>
        <p:spPr>
          <a:xfrm rot="2700000" flipH="1">
            <a:off x="7528620" y="4378896"/>
            <a:ext cx="1201745" cy="450420"/>
          </a:xfrm>
          <a:custGeom>
            <a:avLst/>
            <a:gdLst/>
            <a:ahLst/>
            <a:cxnLst/>
            <a:rect l="l" t="t" r="r" b="b"/>
            <a:pathLst>
              <a:path w="7745" h="2903" extrusionOk="0">
                <a:moveTo>
                  <a:pt x="185" y="0"/>
                </a:moveTo>
                <a:cubicBezTo>
                  <a:pt x="148" y="0"/>
                  <a:pt x="109" y="13"/>
                  <a:pt x="75" y="35"/>
                </a:cubicBezTo>
                <a:cubicBezTo>
                  <a:pt x="0" y="85"/>
                  <a:pt x="0" y="161"/>
                  <a:pt x="50" y="236"/>
                </a:cubicBezTo>
                <a:lnTo>
                  <a:pt x="702" y="1213"/>
                </a:lnTo>
                <a:cubicBezTo>
                  <a:pt x="739" y="1250"/>
                  <a:pt x="789" y="1273"/>
                  <a:pt x="842" y="1273"/>
                </a:cubicBezTo>
                <a:cubicBezTo>
                  <a:pt x="862" y="1273"/>
                  <a:pt x="882" y="1270"/>
                  <a:pt x="902" y="1263"/>
                </a:cubicBezTo>
                <a:lnTo>
                  <a:pt x="1805" y="762"/>
                </a:lnTo>
                <a:lnTo>
                  <a:pt x="2381" y="1614"/>
                </a:lnTo>
                <a:cubicBezTo>
                  <a:pt x="2413" y="1662"/>
                  <a:pt x="2455" y="1679"/>
                  <a:pt x="2500" y="1679"/>
                </a:cubicBezTo>
                <a:cubicBezTo>
                  <a:pt x="2527" y="1679"/>
                  <a:pt x="2554" y="1674"/>
                  <a:pt x="2582" y="1664"/>
                </a:cubicBezTo>
                <a:lnTo>
                  <a:pt x="3484" y="1163"/>
                </a:lnTo>
                <a:lnTo>
                  <a:pt x="4060" y="2015"/>
                </a:lnTo>
                <a:cubicBezTo>
                  <a:pt x="4093" y="2064"/>
                  <a:pt x="4146" y="2091"/>
                  <a:pt x="4193" y="2091"/>
                </a:cubicBezTo>
                <a:cubicBezTo>
                  <a:pt x="4219" y="2091"/>
                  <a:pt x="4243" y="2083"/>
                  <a:pt x="4261" y="2065"/>
                </a:cubicBezTo>
                <a:lnTo>
                  <a:pt x="5163" y="1564"/>
                </a:lnTo>
                <a:lnTo>
                  <a:pt x="5765" y="2416"/>
                </a:lnTo>
                <a:cubicBezTo>
                  <a:pt x="5781" y="2465"/>
                  <a:pt x="5828" y="2492"/>
                  <a:pt x="5880" y="2492"/>
                </a:cubicBezTo>
                <a:cubicBezTo>
                  <a:pt x="5909" y="2492"/>
                  <a:pt x="5938" y="2484"/>
                  <a:pt x="5965" y="2466"/>
                </a:cubicBezTo>
                <a:lnTo>
                  <a:pt x="6867" y="1990"/>
                </a:lnTo>
                <a:lnTo>
                  <a:pt x="7444" y="2842"/>
                </a:lnTo>
                <a:cubicBezTo>
                  <a:pt x="7469" y="2867"/>
                  <a:pt x="7494" y="2892"/>
                  <a:pt x="7544" y="2892"/>
                </a:cubicBezTo>
                <a:cubicBezTo>
                  <a:pt x="7551" y="2900"/>
                  <a:pt x="7561" y="2903"/>
                  <a:pt x="7572" y="2903"/>
                </a:cubicBezTo>
                <a:cubicBezTo>
                  <a:pt x="7598" y="2903"/>
                  <a:pt x="7634" y="2885"/>
                  <a:pt x="7669" y="2867"/>
                </a:cubicBezTo>
                <a:cubicBezTo>
                  <a:pt x="7719" y="2817"/>
                  <a:pt x="7744" y="2742"/>
                  <a:pt x="7694" y="2667"/>
                </a:cubicBezTo>
                <a:lnTo>
                  <a:pt x="7043" y="1689"/>
                </a:lnTo>
                <a:cubicBezTo>
                  <a:pt x="7006" y="1653"/>
                  <a:pt x="6956" y="1629"/>
                  <a:pt x="6902" y="1629"/>
                </a:cubicBezTo>
                <a:cubicBezTo>
                  <a:pt x="6883" y="1629"/>
                  <a:pt x="6862" y="1633"/>
                  <a:pt x="6842" y="1639"/>
                </a:cubicBezTo>
                <a:lnTo>
                  <a:pt x="5940" y="2141"/>
                </a:lnTo>
                <a:lnTo>
                  <a:pt x="5338" y="1288"/>
                </a:lnTo>
                <a:cubicBezTo>
                  <a:pt x="5323" y="1241"/>
                  <a:pt x="5276" y="1223"/>
                  <a:pt x="5226" y="1223"/>
                </a:cubicBezTo>
                <a:cubicBezTo>
                  <a:pt x="5196" y="1223"/>
                  <a:pt x="5165" y="1229"/>
                  <a:pt x="5138" y="1238"/>
                </a:cubicBezTo>
                <a:lnTo>
                  <a:pt x="4236" y="1740"/>
                </a:lnTo>
                <a:lnTo>
                  <a:pt x="3659" y="887"/>
                </a:lnTo>
                <a:cubicBezTo>
                  <a:pt x="3627" y="839"/>
                  <a:pt x="3584" y="811"/>
                  <a:pt x="3538" y="811"/>
                </a:cubicBezTo>
                <a:cubicBezTo>
                  <a:pt x="3512" y="811"/>
                  <a:pt x="3485" y="820"/>
                  <a:pt x="3459" y="837"/>
                </a:cubicBezTo>
                <a:lnTo>
                  <a:pt x="2556" y="1313"/>
                </a:lnTo>
                <a:lnTo>
                  <a:pt x="1980" y="461"/>
                </a:lnTo>
                <a:cubicBezTo>
                  <a:pt x="1949" y="430"/>
                  <a:pt x="1909" y="409"/>
                  <a:pt x="1864" y="409"/>
                </a:cubicBezTo>
                <a:cubicBezTo>
                  <a:pt x="1837" y="409"/>
                  <a:pt x="1808" y="417"/>
                  <a:pt x="1780" y="436"/>
                </a:cubicBezTo>
                <a:lnTo>
                  <a:pt x="877" y="912"/>
                </a:lnTo>
                <a:lnTo>
                  <a:pt x="301" y="60"/>
                </a:lnTo>
                <a:cubicBezTo>
                  <a:pt x="273" y="19"/>
                  <a:pt x="230" y="0"/>
                  <a:pt x="18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7"/>
          <p:cNvSpPr/>
          <p:nvPr/>
        </p:nvSpPr>
        <p:spPr>
          <a:xfrm>
            <a:off x="8581026" y="3627991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7"/>
          <p:cNvSpPr/>
          <p:nvPr/>
        </p:nvSpPr>
        <p:spPr>
          <a:xfrm rot="8904525">
            <a:off x="338087" y="429598"/>
            <a:ext cx="750025" cy="219591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7"/>
          <p:cNvSpPr/>
          <p:nvPr/>
        </p:nvSpPr>
        <p:spPr>
          <a:xfrm>
            <a:off x="3819801" y="249416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27"/>
          <p:cNvSpPr/>
          <p:nvPr/>
        </p:nvSpPr>
        <p:spPr>
          <a:xfrm rot="-5983180" flipH="1">
            <a:off x="4268815" y="4746869"/>
            <a:ext cx="164100" cy="331324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7"/>
          <p:cNvSpPr/>
          <p:nvPr/>
        </p:nvSpPr>
        <p:spPr>
          <a:xfrm rot="5797880">
            <a:off x="5955801" y="4673776"/>
            <a:ext cx="351069" cy="315346"/>
          </a:xfrm>
          <a:custGeom>
            <a:avLst/>
            <a:gdLst/>
            <a:ahLst/>
            <a:cxnLst/>
            <a:rect l="l" t="t" r="r" b="b"/>
            <a:pathLst>
              <a:path w="4036" h="3625" extrusionOk="0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Press Start 2P"/>
              <a:buNone/>
              <a:defRPr sz="23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8" r:id="rId4"/>
    <p:sldLayoutId id="2147483672" r:id="rId5"/>
    <p:sldLayoutId id="2147483673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49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11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Relationship Id="rId5" Type="http://schemas.openxmlformats.org/officeDocument/2006/relationships/image" Target="../media/image3.png" /><Relationship Id="rId4" Type="http://schemas.openxmlformats.org/officeDocument/2006/relationships/image" Target="../media/image2.png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3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.png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1"/>
          <p:cNvSpPr txBox="1">
            <a:spLocks noGrp="1"/>
          </p:cNvSpPr>
          <p:nvPr>
            <p:ph type="ctrTitle"/>
          </p:nvPr>
        </p:nvSpPr>
        <p:spPr>
          <a:xfrm>
            <a:off x="713100" y="2238454"/>
            <a:ext cx="4215300" cy="103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dk1"/>
                </a:solidFill>
              </a:rPr>
              <a:t>fight</a:t>
            </a:r>
            <a:endParaRPr sz="13300" dirty="0">
              <a:solidFill>
                <a:schemeClr val="accent1"/>
              </a:solidFill>
            </a:endParaRPr>
          </a:p>
        </p:txBody>
      </p:sp>
      <p:sp>
        <p:nvSpPr>
          <p:cNvPr id="377" name="Google Shape;377;p31"/>
          <p:cNvSpPr txBox="1">
            <a:spLocks noGrp="1"/>
          </p:cNvSpPr>
          <p:nvPr>
            <p:ph type="subTitle" idx="1"/>
          </p:nvPr>
        </p:nvSpPr>
        <p:spPr>
          <a:xfrm>
            <a:off x="1195990" y="3022277"/>
            <a:ext cx="4215300" cy="6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 </a:t>
            </a:r>
            <a:r>
              <a:rPr lang="en-US" dirty="0" err="1"/>
              <a:t>caminho</a:t>
            </a:r>
            <a:r>
              <a:rPr lang="en-US" dirty="0"/>
              <a:t> do diploma</a:t>
            </a:r>
          </a:p>
        </p:txBody>
      </p:sp>
      <p:sp>
        <p:nvSpPr>
          <p:cNvPr id="378" name="Google Shape;378;p31"/>
          <p:cNvSpPr txBox="1">
            <a:spLocks noGrp="1"/>
          </p:cNvSpPr>
          <p:nvPr>
            <p:ph type="ctrTitle" idx="2"/>
          </p:nvPr>
        </p:nvSpPr>
        <p:spPr>
          <a:xfrm>
            <a:off x="713100" y="1255550"/>
            <a:ext cx="4215300" cy="982800"/>
          </a:xfrm>
          <a:prstGeom prst="rect">
            <a:avLst/>
          </a:prstGeom>
        </p:spPr>
        <p:txBody>
          <a:bodyPr spcFirstLastPara="1" wrap="square" lIns="91425" tIns="36575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Opala</a:t>
            </a:r>
            <a:endParaRPr dirty="0"/>
          </a:p>
        </p:txBody>
      </p:sp>
      <p:grpSp>
        <p:nvGrpSpPr>
          <p:cNvPr id="379" name="Google Shape;379;p31"/>
          <p:cNvGrpSpPr/>
          <p:nvPr/>
        </p:nvGrpSpPr>
        <p:grpSpPr>
          <a:xfrm>
            <a:off x="5980008" y="523135"/>
            <a:ext cx="2608445" cy="2800978"/>
            <a:chOff x="4554675" y="2907300"/>
            <a:chExt cx="772575" cy="829600"/>
          </a:xfrm>
        </p:grpSpPr>
        <p:sp>
          <p:nvSpPr>
            <p:cNvPr id="380" name="Google Shape;380;p31"/>
            <p:cNvSpPr/>
            <p:nvPr/>
          </p:nvSpPr>
          <p:spPr>
            <a:xfrm>
              <a:off x="4554675" y="2907300"/>
              <a:ext cx="772575" cy="829600"/>
            </a:xfrm>
            <a:custGeom>
              <a:avLst/>
              <a:gdLst/>
              <a:ahLst/>
              <a:cxnLst/>
              <a:rect l="l" t="t" r="r" b="b"/>
              <a:pathLst>
                <a:path w="30903" h="33184" extrusionOk="0">
                  <a:moveTo>
                    <a:pt x="15765" y="0"/>
                  </a:moveTo>
                  <a:cubicBezTo>
                    <a:pt x="10126" y="0"/>
                    <a:pt x="4762" y="3284"/>
                    <a:pt x="2256" y="8321"/>
                  </a:cubicBezTo>
                  <a:cubicBezTo>
                    <a:pt x="0" y="12883"/>
                    <a:pt x="602" y="17971"/>
                    <a:pt x="602" y="22883"/>
                  </a:cubicBezTo>
                  <a:lnTo>
                    <a:pt x="602" y="32181"/>
                  </a:lnTo>
                  <a:cubicBezTo>
                    <a:pt x="602" y="32733"/>
                    <a:pt x="1053" y="33184"/>
                    <a:pt x="1579" y="33184"/>
                  </a:cubicBezTo>
                  <a:lnTo>
                    <a:pt x="29925" y="33184"/>
                  </a:lnTo>
                  <a:cubicBezTo>
                    <a:pt x="30451" y="33184"/>
                    <a:pt x="30903" y="32733"/>
                    <a:pt x="30903" y="32181"/>
                  </a:cubicBezTo>
                  <a:lnTo>
                    <a:pt x="30903" y="29600"/>
                  </a:lnTo>
                  <a:lnTo>
                    <a:pt x="30903" y="18196"/>
                  </a:lnTo>
                  <a:cubicBezTo>
                    <a:pt x="30903" y="13184"/>
                    <a:pt x="30351" y="8697"/>
                    <a:pt x="26817" y="4813"/>
                  </a:cubicBezTo>
                  <a:cubicBezTo>
                    <a:pt x="26767" y="4762"/>
                    <a:pt x="26717" y="4712"/>
                    <a:pt x="26667" y="4662"/>
                  </a:cubicBezTo>
                  <a:cubicBezTo>
                    <a:pt x="26592" y="4587"/>
                    <a:pt x="26542" y="4512"/>
                    <a:pt x="26466" y="4462"/>
                  </a:cubicBezTo>
                  <a:cubicBezTo>
                    <a:pt x="23609" y="1579"/>
                    <a:pt x="19800" y="0"/>
                    <a:pt x="157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dist="66675" dir="2820000" algn="bl" rotWithShape="0">
                <a:schemeClr val="accent5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1"/>
            <p:cNvSpPr/>
            <p:nvPr/>
          </p:nvSpPr>
          <p:spPr>
            <a:xfrm>
              <a:off x="4596025" y="2932375"/>
              <a:ext cx="708050" cy="779475"/>
            </a:xfrm>
            <a:custGeom>
              <a:avLst/>
              <a:gdLst/>
              <a:ahLst/>
              <a:cxnLst/>
              <a:rect l="l" t="t" r="r" b="b"/>
              <a:pathLst>
                <a:path w="28322" h="31179" extrusionOk="0">
                  <a:moveTo>
                    <a:pt x="14161" y="0"/>
                  </a:moveTo>
                  <a:cubicBezTo>
                    <a:pt x="8898" y="0"/>
                    <a:pt x="4311" y="2882"/>
                    <a:pt x="1855" y="7143"/>
                  </a:cubicBezTo>
                  <a:cubicBezTo>
                    <a:pt x="1354" y="8020"/>
                    <a:pt x="953" y="8972"/>
                    <a:pt x="627" y="9975"/>
                  </a:cubicBezTo>
                  <a:cubicBezTo>
                    <a:pt x="577" y="10150"/>
                    <a:pt x="527" y="10301"/>
                    <a:pt x="502" y="10476"/>
                  </a:cubicBezTo>
                  <a:cubicBezTo>
                    <a:pt x="226" y="11429"/>
                    <a:pt x="75" y="12431"/>
                    <a:pt x="25" y="13459"/>
                  </a:cubicBezTo>
                  <a:cubicBezTo>
                    <a:pt x="0" y="13684"/>
                    <a:pt x="0" y="13935"/>
                    <a:pt x="0" y="14160"/>
                  </a:cubicBezTo>
                  <a:lnTo>
                    <a:pt x="0" y="31178"/>
                  </a:lnTo>
                  <a:lnTo>
                    <a:pt x="28321" y="31178"/>
                  </a:lnTo>
                  <a:lnTo>
                    <a:pt x="28321" y="14160"/>
                  </a:lnTo>
                  <a:cubicBezTo>
                    <a:pt x="28321" y="14035"/>
                    <a:pt x="28321" y="13910"/>
                    <a:pt x="28321" y="13785"/>
                  </a:cubicBezTo>
                  <a:cubicBezTo>
                    <a:pt x="28321" y="13584"/>
                    <a:pt x="28321" y="13358"/>
                    <a:pt x="28296" y="13158"/>
                  </a:cubicBezTo>
                  <a:cubicBezTo>
                    <a:pt x="28296" y="13108"/>
                    <a:pt x="28296" y="13033"/>
                    <a:pt x="28271" y="12983"/>
                  </a:cubicBezTo>
                  <a:cubicBezTo>
                    <a:pt x="28271" y="12907"/>
                    <a:pt x="28271" y="12832"/>
                    <a:pt x="28271" y="12782"/>
                  </a:cubicBezTo>
                  <a:cubicBezTo>
                    <a:pt x="28246" y="12707"/>
                    <a:pt x="28246" y="12657"/>
                    <a:pt x="28246" y="12582"/>
                  </a:cubicBezTo>
                  <a:cubicBezTo>
                    <a:pt x="28246" y="12506"/>
                    <a:pt x="28221" y="12406"/>
                    <a:pt x="28221" y="12331"/>
                  </a:cubicBezTo>
                  <a:cubicBezTo>
                    <a:pt x="28196" y="12231"/>
                    <a:pt x="28196" y="12155"/>
                    <a:pt x="28171" y="12080"/>
                  </a:cubicBezTo>
                  <a:cubicBezTo>
                    <a:pt x="28171" y="12030"/>
                    <a:pt x="28171" y="12005"/>
                    <a:pt x="28171" y="11955"/>
                  </a:cubicBezTo>
                  <a:cubicBezTo>
                    <a:pt x="28146" y="11930"/>
                    <a:pt x="28146" y="11905"/>
                    <a:pt x="28146" y="11905"/>
                  </a:cubicBezTo>
                  <a:cubicBezTo>
                    <a:pt x="28146" y="11880"/>
                    <a:pt x="28146" y="11880"/>
                    <a:pt x="28146" y="11880"/>
                  </a:cubicBezTo>
                  <a:cubicBezTo>
                    <a:pt x="28121" y="11780"/>
                    <a:pt x="28121" y="11679"/>
                    <a:pt x="28096" y="11579"/>
                  </a:cubicBezTo>
                  <a:cubicBezTo>
                    <a:pt x="28096" y="11554"/>
                    <a:pt x="28096" y="11529"/>
                    <a:pt x="28071" y="11529"/>
                  </a:cubicBezTo>
                  <a:cubicBezTo>
                    <a:pt x="28071" y="11479"/>
                    <a:pt x="28071" y="11429"/>
                    <a:pt x="28046" y="11379"/>
                  </a:cubicBezTo>
                  <a:cubicBezTo>
                    <a:pt x="28046" y="11303"/>
                    <a:pt x="28020" y="11253"/>
                    <a:pt x="28020" y="11178"/>
                  </a:cubicBezTo>
                  <a:cubicBezTo>
                    <a:pt x="27970" y="11028"/>
                    <a:pt x="27945" y="10852"/>
                    <a:pt x="27895" y="10677"/>
                  </a:cubicBezTo>
                  <a:cubicBezTo>
                    <a:pt x="27870" y="10602"/>
                    <a:pt x="27845" y="10526"/>
                    <a:pt x="27845" y="10426"/>
                  </a:cubicBezTo>
                  <a:cubicBezTo>
                    <a:pt x="27820" y="10351"/>
                    <a:pt x="27795" y="10276"/>
                    <a:pt x="27770" y="10201"/>
                  </a:cubicBezTo>
                  <a:cubicBezTo>
                    <a:pt x="27745" y="10125"/>
                    <a:pt x="27720" y="10025"/>
                    <a:pt x="27695" y="9925"/>
                  </a:cubicBezTo>
                  <a:cubicBezTo>
                    <a:pt x="27645" y="9825"/>
                    <a:pt x="27619" y="9724"/>
                    <a:pt x="27594" y="9624"/>
                  </a:cubicBezTo>
                  <a:cubicBezTo>
                    <a:pt x="27569" y="9549"/>
                    <a:pt x="27519" y="9449"/>
                    <a:pt x="27494" y="9373"/>
                  </a:cubicBezTo>
                  <a:cubicBezTo>
                    <a:pt x="27494" y="9323"/>
                    <a:pt x="27469" y="9273"/>
                    <a:pt x="27444" y="9223"/>
                  </a:cubicBezTo>
                  <a:cubicBezTo>
                    <a:pt x="27394" y="9048"/>
                    <a:pt x="27319" y="8897"/>
                    <a:pt x="27244" y="8722"/>
                  </a:cubicBezTo>
                  <a:cubicBezTo>
                    <a:pt x="27218" y="8647"/>
                    <a:pt x="27193" y="8571"/>
                    <a:pt x="27143" y="8496"/>
                  </a:cubicBezTo>
                  <a:cubicBezTo>
                    <a:pt x="27043" y="8271"/>
                    <a:pt x="26943" y="8045"/>
                    <a:pt x="26817" y="7820"/>
                  </a:cubicBezTo>
                  <a:cubicBezTo>
                    <a:pt x="26792" y="7744"/>
                    <a:pt x="26742" y="7669"/>
                    <a:pt x="26717" y="7594"/>
                  </a:cubicBezTo>
                  <a:cubicBezTo>
                    <a:pt x="26667" y="7519"/>
                    <a:pt x="26642" y="7444"/>
                    <a:pt x="26592" y="7368"/>
                  </a:cubicBezTo>
                  <a:cubicBezTo>
                    <a:pt x="26517" y="7218"/>
                    <a:pt x="26416" y="7068"/>
                    <a:pt x="26341" y="6917"/>
                  </a:cubicBezTo>
                  <a:cubicBezTo>
                    <a:pt x="26316" y="6867"/>
                    <a:pt x="26266" y="6817"/>
                    <a:pt x="26241" y="6742"/>
                  </a:cubicBezTo>
                  <a:cubicBezTo>
                    <a:pt x="26116" y="6566"/>
                    <a:pt x="25990" y="6366"/>
                    <a:pt x="25865" y="6165"/>
                  </a:cubicBezTo>
                  <a:cubicBezTo>
                    <a:pt x="25815" y="6115"/>
                    <a:pt x="25790" y="6040"/>
                    <a:pt x="25740" y="5990"/>
                  </a:cubicBezTo>
                  <a:cubicBezTo>
                    <a:pt x="25614" y="5815"/>
                    <a:pt x="25489" y="5639"/>
                    <a:pt x="25339" y="5464"/>
                  </a:cubicBezTo>
                  <a:cubicBezTo>
                    <a:pt x="25314" y="5414"/>
                    <a:pt x="25264" y="5363"/>
                    <a:pt x="25239" y="5313"/>
                  </a:cubicBezTo>
                  <a:cubicBezTo>
                    <a:pt x="25013" y="5038"/>
                    <a:pt x="24762" y="4762"/>
                    <a:pt x="24512" y="4486"/>
                  </a:cubicBezTo>
                  <a:cubicBezTo>
                    <a:pt x="24462" y="4436"/>
                    <a:pt x="24411" y="4386"/>
                    <a:pt x="24361" y="4336"/>
                  </a:cubicBezTo>
                  <a:cubicBezTo>
                    <a:pt x="24311" y="4286"/>
                    <a:pt x="24236" y="4211"/>
                    <a:pt x="24186" y="4135"/>
                  </a:cubicBezTo>
                  <a:cubicBezTo>
                    <a:pt x="21629" y="1579"/>
                    <a:pt x="18071" y="0"/>
                    <a:pt x="14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1"/>
            <p:cNvSpPr/>
            <p:nvPr/>
          </p:nvSpPr>
          <p:spPr>
            <a:xfrm>
              <a:off x="5238250" y="3074600"/>
              <a:ext cx="1900" cy="1275"/>
            </a:xfrm>
            <a:custGeom>
              <a:avLst/>
              <a:gdLst/>
              <a:ahLst/>
              <a:cxnLst/>
              <a:rect l="l" t="t" r="r" b="b"/>
              <a:pathLst>
                <a:path w="76" h="51" extrusionOk="0">
                  <a:moveTo>
                    <a:pt x="1" y="0"/>
                  </a:moveTo>
                  <a:cubicBezTo>
                    <a:pt x="9" y="0"/>
                    <a:pt x="17" y="3"/>
                    <a:pt x="25" y="7"/>
                  </a:cubicBezTo>
                  <a:lnTo>
                    <a:pt x="25" y="7"/>
                  </a:lnTo>
                  <a:cubicBezTo>
                    <a:pt x="23" y="0"/>
                    <a:pt x="17" y="0"/>
                    <a:pt x="1" y="0"/>
                  </a:cubicBezTo>
                  <a:close/>
                  <a:moveTo>
                    <a:pt x="25" y="7"/>
                  </a:moveTo>
                  <a:cubicBezTo>
                    <a:pt x="26" y="11"/>
                    <a:pt x="26" y="17"/>
                    <a:pt x="26" y="25"/>
                  </a:cubicBezTo>
                  <a:cubicBezTo>
                    <a:pt x="51" y="25"/>
                    <a:pt x="51" y="25"/>
                    <a:pt x="76" y="50"/>
                  </a:cubicBezTo>
                  <a:lnTo>
                    <a:pt x="76" y="50"/>
                  </a:lnTo>
                  <a:cubicBezTo>
                    <a:pt x="59" y="33"/>
                    <a:pt x="42" y="16"/>
                    <a:pt x="25" y="7"/>
                  </a:cubicBezTo>
                  <a:close/>
                </a:path>
              </a:pathLst>
            </a:custGeom>
            <a:solidFill>
              <a:srgbClr val="FFE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1"/>
            <p:cNvSpPr/>
            <p:nvPr/>
          </p:nvSpPr>
          <p:spPr>
            <a:xfrm>
              <a:off x="5140500" y="3180250"/>
              <a:ext cx="21975" cy="38725"/>
            </a:xfrm>
            <a:custGeom>
              <a:avLst/>
              <a:gdLst/>
              <a:ahLst/>
              <a:cxnLst/>
              <a:rect l="l" t="t" r="r" b="b"/>
              <a:pathLst>
                <a:path w="879" h="1549" extrusionOk="0">
                  <a:moveTo>
                    <a:pt x="157" y="0"/>
                  </a:moveTo>
                  <a:cubicBezTo>
                    <a:pt x="139" y="0"/>
                    <a:pt x="120" y="4"/>
                    <a:pt x="101" y="10"/>
                  </a:cubicBezTo>
                  <a:cubicBezTo>
                    <a:pt x="26" y="35"/>
                    <a:pt x="1" y="110"/>
                    <a:pt x="26" y="185"/>
                  </a:cubicBezTo>
                  <a:lnTo>
                    <a:pt x="577" y="1464"/>
                  </a:lnTo>
                  <a:cubicBezTo>
                    <a:pt x="596" y="1520"/>
                    <a:pt x="657" y="1548"/>
                    <a:pt x="708" y="1548"/>
                  </a:cubicBezTo>
                  <a:cubicBezTo>
                    <a:pt x="725" y="1548"/>
                    <a:pt x="740" y="1545"/>
                    <a:pt x="753" y="1539"/>
                  </a:cubicBezTo>
                  <a:cubicBezTo>
                    <a:pt x="828" y="1489"/>
                    <a:pt x="878" y="1413"/>
                    <a:pt x="828" y="1338"/>
                  </a:cubicBezTo>
                  <a:lnTo>
                    <a:pt x="302" y="85"/>
                  </a:lnTo>
                  <a:cubicBezTo>
                    <a:pt x="264" y="29"/>
                    <a:pt x="212" y="0"/>
                    <a:pt x="157" y="0"/>
                  </a:cubicBezTo>
                  <a:close/>
                </a:path>
              </a:pathLst>
            </a:custGeom>
            <a:solidFill>
              <a:srgbClr val="FFE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1"/>
            <p:cNvSpPr/>
            <p:nvPr/>
          </p:nvSpPr>
          <p:spPr>
            <a:xfrm>
              <a:off x="5195025" y="3162425"/>
              <a:ext cx="21950" cy="38650"/>
            </a:xfrm>
            <a:custGeom>
              <a:avLst/>
              <a:gdLst/>
              <a:ahLst/>
              <a:cxnLst/>
              <a:rect l="l" t="t" r="r" b="b"/>
              <a:pathLst>
                <a:path w="878" h="1546" extrusionOk="0">
                  <a:moveTo>
                    <a:pt x="163" y="1"/>
                  </a:moveTo>
                  <a:cubicBezTo>
                    <a:pt x="143" y="1"/>
                    <a:pt x="122" y="7"/>
                    <a:pt x="101" y="21"/>
                  </a:cubicBezTo>
                  <a:cubicBezTo>
                    <a:pt x="50" y="46"/>
                    <a:pt x="0" y="121"/>
                    <a:pt x="25" y="197"/>
                  </a:cubicBezTo>
                  <a:lnTo>
                    <a:pt x="577" y="1450"/>
                  </a:lnTo>
                  <a:cubicBezTo>
                    <a:pt x="613" y="1504"/>
                    <a:pt x="662" y="1545"/>
                    <a:pt x="715" y="1545"/>
                  </a:cubicBezTo>
                  <a:cubicBezTo>
                    <a:pt x="735" y="1545"/>
                    <a:pt x="756" y="1539"/>
                    <a:pt x="777" y="1525"/>
                  </a:cubicBezTo>
                  <a:cubicBezTo>
                    <a:pt x="827" y="1500"/>
                    <a:pt x="878" y="1425"/>
                    <a:pt x="827" y="1349"/>
                  </a:cubicBezTo>
                  <a:lnTo>
                    <a:pt x="301" y="96"/>
                  </a:lnTo>
                  <a:cubicBezTo>
                    <a:pt x="265" y="42"/>
                    <a:pt x="216" y="1"/>
                    <a:pt x="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1"/>
            <p:cNvSpPr/>
            <p:nvPr/>
          </p:nvSpPr>
          <p:spPr>
            <a:xfrm>
              <a:off x="5161800" y="3110075"/>
              <a:ext cx="20075" cy="39275"/>
            </a:xfrm>
            <a:custGeom>
              <a:avLst/>
              <a:gdLst/>
              <a:ahLst/>
              <a:cxnLst/>
              <a:rect l="l" t="t" r="r" b="b"/>
              <a:pathLst>
                <a:path w="803" h="1571" extrusionOk="0">
                  <a:moveTo>
                    <a:pt x="647" y="0"/>
                  </a:moveTo>
                  <a:cubicBezTo>
                    <a:pt x="593" y="0"/>
                    <a:pt x="546" y="29"/>
                    <a:pt x="527" y="85"/>
                  </a:cubicBezTo>
                  <a:lnTo>
                    <a:pt x="26" y="1363"/>
                  </a:lnTo>
                  <a:cubicBezTo>
                    <a:pt x="1" y="1438"/>
                    <a:pt x="51" y="1514"/>
                    <a:pt x="126" y="1564"/>
                  </a:cubicBezTo>
                  <a:cubicBezTo>
                    <a:pt x="140" y="1568"/>
                    <a:pt x="153" y="1570"/>
                    <a:pt x="166" y="1570"/>
                  </a:cubicBezTo>
                  <a:cubicBezTo>
                    <a:pt x="227" y="1570"/>
                    <a:pt x="281" y="1525"/>
                    <a:pt x="302" y="1463"/>
                  </a:cubicBezTo>
                  <a:lnTo>
                    <a:pt x="778" y="185"/>
                  </a:lnTo>
                  <a:cubicBezTo>
                    <a:pt x="803" y="110"/>
                    <a:pt x="778" y="35"/>
                    <a:pt x="703" y="10"/>
                  </a:cubicBezTo>
                  <a:cubicBezTo>
                    <a:pt x="684" y="4"/>
                    <a:pt x="665" y="0"/>
                    <a:pt x="647" y="0"/>
                  </a:cubicBezTo>
                  <a:close/>
                </a:path>
              </a:pathLst>
            </a:custGeom>
            <a:solidFill>
              <a:srgbClr val="FFE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1"/>
            <p:cNvSpPr/>
            <p:nvPr/>
          </p:nvSpPr>
          <p:spPr>
            <a:xfrm>
              <a:off x="5246400" y="3145800"/>
              <a:ext cx="19450" cy="39250"/>
            </a:xfrm>
            <a:custGeom>
              <a:avLst/>
              <a:gdLst/>
              <a:ahLst/>
              <a:cxnLst/>
              <a:rect l="l" t="t" r="r" b="b"/>
              <a:pathLst>
                <a:path w="778" h="1570" extrusionOk="0">
                  <a:moveTo>
                    <a:pt x="622" y="0"/>
                  </a:moveTo>
                  <a:cubicBezTo>
                    <a:pt x="568" y="0"/>
                    <a:pt x="521" y="28"/>
                    <a:pt x="502" y="85"/>
                  </a:cubicBezTo>
                  <a:lnTo>
                    <a:pt x="26" y="1388"/>
                  </a:lnTo>
                  <a:cubicBezTo>
                    <a:pt x="0" y="1463"/>
                    <a:pt x="26" y="1538"/>
                    <a:pt x="101" y="1563"/>
                  </a:cubicBezTo>
                  <a:cubicBezTo>
                    <a:pt x="115" y="1568"/>
                    <a:pt x="128" y="1570"/>
                    <a:pt x="142" y="1570"/>
                  </a:cubicBezTo>
                  <a:cubicBezTo>
                    <a:pt x="202" y="1570"/>
                    <a:pt x="256" y="1529"/>
                    <a:pt x="276" y="1488"/>
                  </a:cubicBezTo>
                  <a:lnTo>
                    <a:pt x="752" y="185"/>
                  </a:lnTo>
                  <a:cubicBezTo>
                    <a:pt x="777" y="110"/>
                    <a:pt x="752" y="34"/>
                    <a:pt x="677" y="9"/>
                  </a:cubicBezTo>
                  <a:cubicBezTo>
                    <a:pt x="658" y="3"/>
                    <a:pt x="640" y="0"/>
                    <a:pt x="6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1"/>
            <p:cNvSpPr/>
            <p:nvPr/>
          </p:nvSpPr>
          <p:spPr>
            <a:xfrm>
              <a:off x="5254550" y="3255500"/>
              <a:ext cx="19450" cy="39275"/>
            </a:xfrm>
            <a:custGeom>
              <a:avLst/>
              <a:gdLst/>
              <a:ahLst/>
              <a:cxnLst/>
              <a:rect l="l" t="t" r="r" b="b"/>
              <a:pathLst>
                <a:path w="778" h="1571" extrusionOk="0">
                  <a:moveTo>
                    <a:pt x="636" y="1"/>
                  </a:moveTo>
                  <a:cubicBezTo>
                    <a:pt x="576" y="1"/>
                    <a:pt x="522" y="42"/>
                    <a:pt x="502" y="83"/>
                  </a:cubicBezTo>
                  <a:lnTo>
                    <a:pt x="25" y="1386"/>
                  </a:lnTo>
                  <a:cubicBezTo>
                    <a:pt x="0" y="1461"/>
                    <a:pt x="25" y="1536"/>
                    <a:pt x="101" y="1561"/>
                  </a:cubicBezTo>
                  <a:cubicBezTo>
                    <a:pt x="119" y="1568"/>
                    <a:pt x="138" y="1571"/>
                    <a:pt x="156" y="1571"/>
                  </a:cubicBezTo>
                  <a:cubicBezTo>
                    <a:pt x="210" y="1571"/>
                    <a:pt x="257" y="1543"/>
                    <a:pt x="276" y="1486"/>
                  </a:cubicBezTo>
                  <a:lnTo>
                    <a:pt x="752" y="183"/>
                  </a:lnTo>
                  <a:cubicBezTo>
                    <a:pt x="777" y="108"/>
                    <a:pt x="752" y="32"/>
                    <a:pt x="677" y="7"/>
                  </a:cubicBezTo>
                  <a:cubicBezTo>
                    <a:pt x="663" y="3"/>
                    <a:pt x="649" y="1"/>
                    <a:pt x="6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1"/>
            <p:cNvSpPr/>
            <p:nvPr/>
          </p:nvSpPr>
          <p:spPr>
            <a:xfrm>
              <a:off x="5164950" y="3069425"/>
              <a:ext cx="41375" cy="13350"/>
            </a:xfrm>
            <a:custGeom>
              <a:avLst/>
              <a:gdLst/>
              <a:ahLst/>
              <a:cxnLst/>
              <a:rect l="l" t="t" r="r" b="b"/>
              <a:pathLst>
                <a:path w="1655" h="534" extrusionOk="0">
                  <a:moveTo>
                    <a:pt x="136" y="0"/>
                  </a:moveTo>
                  <a:cubicBezTo>
                    <a:pt x="75" y="0"/>
                    <a:pt x="21" y="45"/>
                    <a:pt x="0" y="107"/>
                  </a:cubicBezTo>
                  <a:cubicBezTo>
                    <a:pt x="0" y="182"/>
                    <a:pt x="50" y="257"/>
                    <a:pt x="126" y="282"/>
                  </a:cubicBezTo>
                  <a:lnTo>
                    <a:pt x="1479" y="533"/>
                  </a:lnTo>
                  <a:cubicBezTo>
                    <a:pt x="1554" y="533"/>
                    <a:pt x="1629" y="483"/>
                    <a:pt x="1629" y="408"/>
                  </a:cubicBezTo>
                  <a:cubicBezTo>
                    <a:pt x="1654" y="333"/>
                    <a:pt x="1604" y="282"/>
                    <a:pt x="1529" y="257"/>
                  </a:cubicBezTo>
                  <a:lnTo>
                    <a:pt x="176" y="7"/>
                  </a:lnTo>
                  <a:cubicBezTo>
                    <a:pt x="162" y="2"/>
                    <a:pt x="149" y="0"/>
                    <a:pt x="1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1"/>
            <p:cNvSpPr/>
            <p:nvPr/>
          </p:nvSpPr>
          <p:spPr>
            <a:xfrm>
              <a:off x="5216325" y="3227475"/>
              <a:ext cx="41375" cy="13350"/>
            </a:xfrm>
            <a:custGeom>
              <a:avLst/>
              <a:gdLst/>
              <a:ahLst/>
              <a:cxnLst/>
              <a:rect l="l" t="t" r="r" b="b"/>
              <a:pathLst>
                <a:path w="1655" h="534" extrusionOk="0">
                  <a:moveTo>
                    <a:pt x="176" y="1"/>
                  </a:moveTo>
                  <a:cubicBezTo>
                    <a:pt x="101" y="1"/>
                    <a:pt x="26" y="51"/>
                    <a:pt x="26" y="126"/>
                  </a:cubicBezTo>
                  <a:cubicBezTo>
                    <a:pt x="0" y="201"/>
                    <a:pt x="51" y="276"/>
                    <a:pt x="126" y="276"/>
                  </a:cubicBezTo>
                  <a:lnTo>
                    <a:pt x="1479" y="527"/>
                  </a:lnTo>
                  <a:cubicBezTo>
                    <a:pt x="1492" y="531"/>
                    <a:pt x="1506" y="533"/>
                    <a:pt x="1519" y="533"/>
                  </a:cubicBezTo>
                  <a:cubicBezTo>
                    <a:pt x="1579" y="533"/>
                    <a:pt x="1634" y="489"/>
                    <a:pt x="1655" y="427"/>
                  </a:cubicBezTo>
                  <a:cubicBezTo>
                    <a:pt x="1655" y="351"/>
                    <a:pt x="1604" y="276"/>
                    <a:pt x="1529" y="251"/>
                  </a:cubicBezTo>
                  <a:lnTo>
                    <a:pt x="1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1"/>
            <p:cNvSpPr/>
            <p:nvPr/>
          </p:nvSpPr>
          <p:spPr>
            <a:xfrm>
              <a:off x="5204425" y="3111325"/>
              <a:ext cx="33225" cy="30650"/>
            </a:xfrm>
            <a:custGeom>
              <a:avLst/>
              <a:gdLst/>
              <a:ahLst/>
              <a:cxnLst/>
              <a:rect l="l" t="t" r="r" b="b"/>
              <a:pathLst>
                <a:path w="1329" h="1226" extrusionOk="0">
                  <a:moveTo>
                    <a:pt x="170" y="0"/>
                  </a:moveTo>
                  <a:cubicBezTo>
                    <a:pt x="133" y="0"/>
                    <a:pt x="92" y="19"/>
                    <a:pt x="50" y="60"/>
                  </a:cubicBezTo>
                  <a:cubicBezTo>
                    <a:pt x="0" y="110"/>
                    <a:pt x="0" y="185"/>
                    <a:pt x="75" y="236"/>
                  </a:cubicBezTo>
                  <a:lnTo>
                    <a:pt x="1078" y="1188"/>
                  </a:lnTo>
                  <a:cubicBezTo>
                    <a:pt x="1103" y="1213"/>
                    <a:pt x="1134" y="1226"/>
                    <a:pt x="1166" y="1226"/>
                  </a:cubicBezTo>
                  <a:cubicBezTo>
                    <a:pt x="1197" y="1226"/>
                    <a:pt x="1228" y="1213"/>
                    <a:pt x="1253" y="1188"/>
                  </a:cubicBezTo>
                  <a:cubicBezTo>
                    <a:pt x="1329" y="1138"/>
                    <a:pt x="1304" y="1038"/>
                    <a:pt x="1253" y="987"/>
                  </a:cubicBezTo>
                  <a:lnTo>
                    <a:pt x="251" y="35"/>
                  </a:lnTo>
                  <a:cubicBezTo>
                    <a:pt x="228" y="12"/>
                    <a:pt x="201" y="0"/>
                    <a:pt x="1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1"/>
            <p:cNvSpPr/>
            <p:nvPr/>
          </p:nvSpPr>
          <p:spPr>
            <a:xfrm>
              <a:off x="5167450" y="3232175"/>
              <a:ext cx="33225" cy="30650"/>
            </a:xfrm>
            <a:custGeom>
              <a:avLst/>
              <a:gdLst/>
              <a:ahLst/>
              <a:cxnLst/>
              <a:rect l="l" t="t" r="r" b="b"/>
              <a:pathLst>
                <a:path w="1329" h="1226" extrusionOk="0">
                  <a:moveTo>
                    <a:pt x="151" y="1"/>
                  </a:moveTo>
                  <a:cubicBezTo>
                    <a:pt x="113" y="1"/>
                    <a:pt x="76" y="13"/>
                    <a:pt x="51" y="38"/>
                  </a:cubicBezTo>
                  <a:cubicBezTo>
                    <a:pt x="1" y="88"/>
                    <a:pt x="1" y="189"/>
                    <a:pt x="76" y="239"/>
                  </a:cubicBezTo>
                  <a:lnTo>
                    <a:pt x="1078" y="1191"/>
                  </a:lnTo>
                  <a:cubicBezTo>
                    <a:pt x="1101" y="1214"/>
                    <a:pt x="1128" y="1226"/>
                    <a:pt x="1156" y="1226"/>
                  </a:cubicBezTo>
                  <a:cubicBezTo>
                    <a:pt x="1191" y="1226"/>
                    <a:pt x="1226" y="1207"/>
                    <a:pt x="1254" y="1166"/>
                  </a:cubicBezTo>
                  <a:cubicBezTo>
                    <a:pt x="1329" y="1116"/>
                    <a:pt x="1304" y="1041"/>
                    <a:pt x="1254" y="991"/>
                  </a:cubicBezTo>
                  <a:lnTo>
                    <a:pt x="251" y="38"/>
                  </a:lnTo>
                  <a:cubicBezTo>
                    <a:pt x="226" y="13"/>
                    <a:pt x="189" y="1"/>
                    <a:pt x="151" y="1"/>
                  </a:cubicBezTo>
                  <a:close/>
                </a:path>
              </a:pathLst>
            </a:custGeom>
            <a:solidFill>
              <a:srgbClr val="FFE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1"/>
            <p:cNvSpPr/>
            <p:nvPr/>
          </p:nvSpPr>
          <p:spPr>
            <a:xfrm>
              <a:off x="5272725" y="3201150"/>
              <a:ext cx="27575" cy="30100"/>
            </a:xfrm>
            <a:custGeom>
              <a:avLst/>
              <a:gdLst/>
              <a:ahLst/>
              <a:cxnLst/>
              <a:rect l="l" t="t" r="r" b="b"/>
              <a:pathLst>
                <a:path w="1103" h="1204" extrusionOk="0">
                  <a:moveTo>
                    <a:pt x="150" y="1"/>
                  </a:moveTo>
                  <a:cubicBezTo>
                    <a:pt x="100" y="1"/>
                    <a:pt x="75" y="1"/>
                    <a:pt x="50" y="51"/>
                  </a:cubicBezTo>
                  <a:cubicBezTo>
                    <a:pt x="0" y="101"/>
                    <a:pt x="0" y="176"/>
                    <a:pt x="50" y="227"/>
                  </a:cubicBezTo>
                  <a:lnTo>
                    <a:pt x="1053" y="1179"/>
                  </a:lnTo>
                  <a:cubicBezTo>
                    <a:pt x="1078" y="1204"/>
                    <a:pt x="1078" y="1204"/>
                    <a:pt x="1103" y="1204"/>
                  </a:cubicBezTo>
                  <a:cubicBezTo>
                    <a:pt x="1078" y="1179"/>
                    <a:pt x="1078" y="1154"/>
                    <a:pt x="1078" y="1154"/>
                  </a:cubicBezTo>
                  <a:cubicBezTo>
                    <a:pt x="1078" y="1129"/>
                    <a:pt x="1078" y="1129"/>
                    <a:pt x="1078" y="1129"/>
                  </a:cubicBezTo>
                  <a:cubicBezTo>
                    <a:pt x="1053" y="1029"/>
                    <a:pt x="1053" y="928"/>
                    <a:pt x="1028" y="828"/>
                  </a:cubicBezTo>
                  <a:cubicBezTo>
                    <a:pt x="1028" y="803"/>
                    <a:pt x="1028" y="778"/>
                    <a:pt x="1003" y="753"/>
                  </a:cubicBezTo>
                  <a:lnTo>
                    <a:pt x="251" y="26"/>
                  </a:lnTo>
                  <a:cubicBezTo>
                    <a:pt x="226" y="1"/>
                    <a:pt x="176" y="1"/>
                    <a:pt x="1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1"/>
            <p:cNvSpPr/>
            <p:nvPr/>
          </p:nvSpPr>
          <p:spPr>
            <a:xfrm>
              <a:off x="5107925" y="3118775"/>
              <a:ext cx="32600" cy="30725"/>
            </a:xfrm>
            <a:custGeom>
              <a:avLst/>
              <a:gdLst/>
              <a:ahLst/>
              <a:cxnLst/>
              <a:rect l="l" t="t" r="r" b="b"/>
              <a:pathLst>
                <a:path w="1304" h="1229" extrusionOk="0">
                  <a:moveTo>
                    <a:pt x="142" y="0"/>
                  </a:moveTo>
                  <a:cubicBezTo>
                    <a:pt x="107" y="0"/>
                    <a:pt x="76" y="13"/>
                    <a:pt x="51" y="38"/>
                  </a:cubicBezTo>
                  <a:cubicBezTo>
                    <a:pt x="1" y="113"/>
                    <a:pt x="1" y="188"/>
                    <a:pt x="51" y="238"/>
                  </a:cubicBezTo>
                  <a:lnTo>
                    <a:pt x="1053" y="1191"/>
                  </a:lnTo>
                  <a:cubicBezTo>
                    <a:pt x="1078" y="1216"/>
                    <a:pt x="1116" y="1228"/>
                    <a:pt x="1153" y="1228"/>
                  </a:cubicBezTo>
                  <a:cubicBezTo>
                    <a:pt x="1191" y="1228"/>
                    <a:pt x="1229" y="1216"/>
                    <a:pt x="1254" y="1191"/>
                  </a:cubicBezTo>
                  <a:cubicBezTo>
                    <a:pt x="1304" y="1115"/>
                    <a:pt x="1304" y="1040"/>
                    <a:pt x="1254" y="990"/>
                  </a:cubicBezTo>
                  <a:lnTo>
                    <a:pt x="251" y="38"/>
                  </a:lnTo>
                  <a:cubicBezTo>
                    <a:pt x="214" y="13"/>
                    <a:pt x="176" y="0"/>
                    <a:pt x="142" y="0"/>
                  </a:cubicBezTo>
                  <a:close/>
                </a:path>
              </a:pathLst>
            </a:custGeom>
            <a:solidFill>
              <a:srgbClr val="FFE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4596025" y="3268825"/>
              <a:ext cx="481850" cy="443025"/>
            </a:xfrm>
            <a:custGeom>
              <a:avLst/>
              <a:gdLst/>
              <a:ahLst/>
              <a:cxnLst/>
              <a:rect l="l" t="t" r="r" b="b"/>
              <a:pathLst>
                <a:path w="19274" h="17721" extrusionOk="0">
                  <a:moveTo>
                    <a:pt x="25" y="1"/>
                  </a:moveTo>
                  <a:cubicBezTo>
                    <a:pt x="0" y="226"/>
                    <a:pt x="0" y="477"/>
                    <a:pt x="0" y="702"/>
                  </a:cubicBezTo>
                  <a:lnTo>
                    <a:pt x="0" y="17720"/>
                  </a:lnTo>
                  <a:lnTo>
                    <a:pt x="19274" y="17720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5213200" y="3465575"/>
              <a:ext cx="72700" cy="50775"/>
            </a:xfrm>
            <a:custGeom>
              <a:avLst/>
              <a:gdLst/>
              <a:ahLst/>
              <a:cxnLst/>
              <a:rect l="l" t="t" r="r" b="b"/>
              <a:pathLst>
                <a:path w="2908" h="2031" extrusionOk="0">
                  <a:moveTo>
                    <a:pt x="2582" y="0"/>
                  </a:moveTo>
                  <a:lnTo>
                    <a:pt x="0" y="1504"/>
                  </a:lnTo>
                  <a:lnTo>
                    <a:pt x="326" y="2031"/>
                  </a:lnTo>
                  <a:lnTo>
                    <a:pt x="2907" y="552"/>
                  </a:lnTo>
                  <a:lnTo>
                    <a:pt x="25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4740750" y="3684875"/>
              <a:ext cx="54550" cy="26975"/>
            </a:xfrm>
            <a:custGeom>
              <a:avLst/>
              <a:gdLst/>
              <a:ahLst/>
              <a:cxnLst/>
              <a:rect l="l" t="t" r="r" b="b"/>
              <a:pathLst>
                <a:path w="2182" h="1079" extrusionOk="0">
                  <a:moveTo>
                    <a:pt x="1880" y="0"/>
                  </a:moveTo>
                  <a:lnTo>
                    <a:pt x="1" y="1078"/>
                  </a:lnTo>
                  <a:lnTo>
                    <a:pt x="1229" y="1078"/>
                  </a:lnTo>
                  <a:lnTo>
                    <a:pt x="2181" y="552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4662425" y="3241250"/>
              <a:ext cx="72725" cy="50150"/>
            </a:xfrm>
            <a:custGeom>
              <a:avLst/>
              <a:gdLst/>
              <a:ahLst/>
              <a:cxnLst/>
              <a:rect l="l" t="t" r="r" b="b"/>
              <a:pathLst>
                <a:path w="2909" h="2006" extrusionOk="0">
                  <a:moveTo>
                    <a:pt x="2582" y="1"/>
                  </a:moveTo>
                  <a:lnTo>
                    <a:pt x="1" y="1480"/>
                  </a:lnTo>
                  <a:lnTo>
                    <a:pt x="327" y="2006"/>
                  </a:lnTo>
                  <a:lnTo>
                    <a:pt x="2908" y="527"/>
                  </a:lnTo>
                  <a:lnTo>
                    <a:pt x="25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4742625" y="3013200"/>
              <a:ext cx="72100" cy="50150"/>
            </a:xfrm>
            <a:custGeom>
              <a:avLst/>
              <a:gdLst/>
              <a:ahLst/>
              <a:cxnLst/>
              <a:rect l="l" t="t" r="r" b="b"/>
              <a:pathLst>
                <a:path w="2884" h="2006" extrusionOk="0">
                  <a:moveTo>
                    <a:pt x="2582" y="0"/>
                  </a:moveTo>
                  <a:lnTo>
                    <a:pt x="1" y="1479"/>
                  </a:lnTo>
                  <a:lnTo>
                    <a:pt x="302" y="2005"/>
                  </a:lnTo>
                  <a:lnTo>
                    <a:pt x="2883" y="526"/>
                  </a:lnTo>
                  <a:lnTo>
                    <a:pt x="25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4879225" y="2952625"/>
              <a:ext cx="112800" cy="33025"/>
            </a:xfrm>
            <a:custGeom>
              <a:avLst/>
              <a:gdLst/>
              <a:ahLst/>
              <a:cxnLst/>
              <a:rect l="l" t="t" r="r" b="b"/>
              <a:pathLst>
                <a:path w="4512" h="1321" extrusionOk="0">
                  <a:moveTo>
                    <a:pt x="3297" y="1"/>
                  </a:moveTo>
                  <a:cubicBezTo>
                    <a:pt x="3267" y="1"/>
                    <a:pt x="3238" y="13"/>
                    <a:pt x="3209" y="42"/>
                  </a:cubicBezTo>
                  <a:lnTo>
                    <a:pt x="2181" y="844"/>
                  </a:lnTo>
                  <a:lnTo>
                    <a:pt x="1229" y="167"/>
                  </a:lnTo>
                  <a:cubicBezTo>
                    <a:pt x="1198" y="157"/>
                    <a:pt x="1171" y="151"/>
                    <a:pt x="1146" y="151"/>
                  </a:cubicBezTo>
                  <a:cubicBezTo>
                    <a:pt x="1112" y="151"/>
                    <a:pt x="1083" y="163"/>
                    <a:pt x="1053" y="193"/>
                  </a:cubicBezTo>
                  <a:lnTo>
                    <a:pt x="51" y="1095"/>
                  </a:lnTo>
                  <a:cubicBezTo>
                    <a:pt x="1" y="1145"/>
                    <a:pt x="1" y="1220"/>
                    <a:pt x="51" y="1270"/>
                  </a:cubicBezTo>
                  <a:cubicBezTo>
                    <a:pt x="76" y="1320"/>
                    <a:pt x="101" y="1320"/>
                    <a:pt x="151" y="1320"/>
                  </a:cubicBezTo>
                  <a:cubicBezTo>
                    <a:pt x="176" y="1320"/>
                    <a:pt x="226" y="1320"/>
                    <a:pt x="251" y="1295"/>
                  </a:cubicBezTo>
                  <a:lnTo>
                    <a:pt x="1154" y="468"/>
                  </a:lnTo>
                  <a:lnTo>
                    <a:pt x="2106" y="1120"/>
                  </a:lnTo>
                  <a:cubicBezTo>
                    <a:pt x="2131" y="1132"/>
                    <a:pt x="2162" y="1139"/>
                    <a:pt x="2191" y="1139"/>
                  </a:cubicBezTo>
                  <a:cubicBezTo>
                    <a:pt x="2219" y="1139"/>
                    <a:pt x="2244" y="1132"/>
                    <a:pt x="2256" y="1120"/>
                  </a:cubicBezTo>
                  <a:lnTo>
                    <a:pt x="3309" y="318"/>
                  </a:lnTo>
                  <a:lnTo>
                    <a:pt x="4286" y="844"/>
                  </a:lnTo>
                  <a:cubicBezTo>
                    <a:pt x="4307" y="851"/>
                    <a:pt x="4327" y="854"/>
                    <a:pt x="4346" y="854"/>
                  </a:cubicBezTo>
                  <a:cubicBezTo>
                    <a:pt x="4398" y="854"/>
                    <a:pt x="4443" y="831"/>
                    <a:pt x="4462" y="794"/>
                  </a:cubicBezTo>
                  <a:cubicBezTo>
                    <a:pt x="4512" y="719"/>
                    <a:pt x="4487" y="644"/>
                    <a:pt x="4412" y="594"/>
                  </a:cubicBezTo>
                  <a:lnTo>
                    <a:pt x="3359" y="17"/>
                  </a:lnTo>
                  <a:cubicBezTo>
                    <a:pt x="3338" y="7"/>
                    <a:pt x="3318" y="1"/>
                    <a:pt x="32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4608550" y="3176250"/>
              <a:ext cx="90875" cy="28375"/>
            </a:xfrm>
            <a:custGeom>
              <a:avLst/>
              <a:gdLst/>
              <a:ahLst/>
              <a:cxnLst/>
              <a:rect l="l" t="t" r="r" b="b"/>
              <a:pathLst>
                <a:path w="3635" h="1135" extrusionOk="0">
                  <a:moveTo>
                    <a:pt x="2422" y="1"/>
                  </a:moveTo>
                  <a:cubicBezTo>
                    <a:pt x="2394" y="1"/>
                    <a:pt x="2369" y="7"/>
                    <a:pt x="2356" y="19"/>
                  </a:cubicBezTo>
                  <a:lnTo>
                    <a:pt x="1304" y="822"/>
                  </a:lnTo>
                  <a:lnTo>
                    <a:pt x="351" y="170"/>
                  </a:lnTo>
                  <a:cubicBezTo>
                    <a:pt x="326" y="145"/>
                    <a:pt x="295" y="132"/>
                    <a:pt x="264" y="132"/>
                  </a:cubicBezTo>
                  <a:cubicBezTo>
                    <a:pt x="232" y="132"/>
                    <a:pt x="201" y="145"/>
                    <a:pt x="176" y="170"/>
                  </a:cubicBezTo>
                  <a:lnTo>
                    <a:pt x="126" y="220"/>
                  </a:lnTo>
                  <a:cubicBezTo>
                    <a:pt x="76" y="395"/>
                    <a:pt x="26" y="546"/>
                    <a:pt x="1" y="721"/>
                  </a:cubicBezTo>
                  <a:lnTo>
                    <a:pt x="276" y="446"/>
                  </a:lnTo>
                  <a:lnTo>
                    <a:pt x="1254" y="1097"/>
                  </a:lnTo>
                  <a:cubicBezTo>
                    <a:pt x="1279" y="1122"/>
                    <a:pt x="1304" y="1135"/>
                    <a:pt x="1329" y="1135"/>
                  </a:cubicBezTo>
                  <a:cubicBezTo>
                    <a:pt x="1354" y="1135"/>
                    <a:pt x="1379" y="1122"/>
                    <a:pt x="1404" y="1097"/>
                  </a:cubicBezTo>
                  <a:lnTo>
                    <a:pt x="2457" y="295"/>
                  </a:lnTo>
                  <a:lnTo>
                    <a:pt x="3409" y="822"/>
                  </a:lnTo>
                  <a:cubicBezTo>
                    <a:pt x="3436" y="839"/>
                    <a:pt x="3462" y="848"/>
                    <a:pt x="3488" y="848"/>
                  </a:cubicBezTo>
                  <a:cubicBezTo>
                    <a:pt x="3534" y="848"/>
                    <a:pt x="3577" y="820"/>
                    <a:pt x="3610" y="771"/>
                  </a:cubicBezTo>
                  <a:cubicBezTo>
                    <a:pt x="3635" y="696"/>
                    <a:pt x="3610" y="621"/>
                    <a:pt x="3559" y="596"/>
                  </a:cubicBezTo>
                  <a:lnTo>
                    <a:pt x="2507" y="19"/>
                  </a:lnTo>
                  <a:cubicBezTo>
                    <a:pt x="2482" y="7"/>
                    <a:pt x="2450" y="1"/>
                    <a:pt x="24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5241375" y="3386775"/>
              <a:ext cx="62700" cy="29325"/>
            </a:xfrm>
            <a:custGeom>
              <a:avLst/>
              <a:gdLst/>
              <a:ahLst/>
              <a:cxnLst/>
              <a:rect l="l" t="t" r="r" b="b"/>
              <a:pathLst>
                <a:path w="2508" h="1173" extrusionOk="0">
                  <a:moveTo>
                    <a:pt x="1141" y="1"/>
                  </a:moveTo>
                  <a:cubicBezTo>
                    <a:pt x="1110" y="1"/>
                    <a:pt x="1079" y="7"/>
                    <a:pt x="1054" y="20"/>
                  </a:cubicBezTo>
                  <a:lnTo>
                    <a:pt x="51" y="947"/>
                  </a:lnTo>
                  <a:cubicBezTo>
                    <a:pt x="1" y="997"/>
                    <a:pt x="1" y="1072"/>
                    <a:pt x="51" y="1122"/>
                  </a:cubicBezTo>
                  <a:cubicBezTo>
                    <a:pt x="76" y="1147"/>
                    <a:pt x="126" y="1172"/>
                    <a:pt x="151" y="1172"/>
                  </a:cubicBezTo>
                  <a:cubicBezTo>
                    <a:pt x="176" y="1172"/>
                    <a:pt x="227" y="1172"/>
                    <a:pt x="252" y="1147"/>
                  </a:cubicBezTo>
                  <a:lnTo>
                    <a:pt x="1154" y="320"/>
                  </a:lnTo>
                  <a:lnTo>
                    <a:pt x="2106" y="972"/>
                  </a:lnTo>
                  <a:cubicBezTo>
                    <a:pt x="2127" y="982"/>
                    <a:pt x="2152" y="988"/>
                    <a:pt x="2178" y="988"/>
                  </a:cubicBezTo>
                  <a:cubicBezTo>
                    <a:pt x="2214" y="988"/>
                    <a:pt x="2252" y="976"/>
                    <a:pt x="2282" y="947"/>
                  </a:cubicBezTo>
                  <a:lnTo>
                    <a:pt x="2507" y="771"/>
                  </a:lnTo>
                  <a:lnTo>
                    <a:pt x="2507" y="421"/>
                  </a:lnTo>
                  <a:lnTo>
                    <a:pt x="2181" y="671"/>
                  </a:lnTo>
                  <a:lnTo>
                    <a:pt x="1229" y="20"/>
                  </a:lnTo>
                  <a:cubicBezTo>
                    <a:pt x="1204" y="7"/>
                    <a:pt x="1173" y="1"/>
                    <a:pt x="11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4620450" y="3400525"/>
              <a:ext cx="21325" cy="38375"/>
            </a:xfrm>
            <a:custGeom>
              <a:avLst/>
              <a:gdLst/>
              <a:ahLst/>
              <a:cxnLst/>
              <a:rect l="l" t="t" r="r" b="b"/>
              <a:pathLst>
                <a:path w="853" h="1535" extrusionOk="0">
                  <a:moveTo>
                    <a:pt x="166" y="0"/>
                  </a:moveTo>
                  <a:cubicBezTo>
                    <a:pt x="145" y="0"/>
                    <a:pt x="123" y="6"/>
                    <a:pt x="101" y="21"/>
                  </a:cubicBezTo>
                  <a:cubicBezTo>
                    <a:pt x="26" y="46"/>
                    <a:pt x="1" y="121"/>
                    <a:pt x="26" y="196"/>
                  </a:cubicBezTo>
                  <a:lnTo>
                    <a:pt x="577" y="1450"/>
                  </a:lnTo>
                  <a:cubicBezTo>
                    <a:pt x="596" y="1506"/>
                    <a:pt x="643" y="1534"/>
                    <a:pt x="697" y="1534"/>
                  </a:cubicBezTo>
                  <a:cubicBezTo>
                    <a:pt x="715" y="1534"/>
                    <a:pt x="734" y="1531"/>
                    <a:pt x="753" y="1525"/>
                  </a:cubicBezTo>
                  <a:cubicBezTo>
                    <a:pt x="828" y="1500"/>
                    <a:pt x="853" y="1424"/>
                    <a:pt x="828" y="1349"/>
                  </a:cubicBezTo>
                  <a:lnTo>
                    <a:pt x="276" y="71"/>
                  </a:lnTo>
                  <a:cubicBezTo>
                    <a:pt x="259" y="36"/>
                    <a:pt x="216" y="0"/>
                    <a:pt x="1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4596025" y="3347625"/>
              <a:ext cx="10675" cy="32125"/>
            </a:xfrm>
            <a:custGeom>
              <a:avLst/>
              <a:gdLst/>
              <a:ahLst/>
              <a:cxnLst/>
              <a:rect l="l" t="t" r="r" b="b"/>
              <a:pathLst>
                <a:path w="427" h="1285" extrusionOk="0">
                  <a:moveTo>
                    <a:pt x="286" y="0"/>
                  </a:moveTo>
                  <a:cubicBezTo>
                    <a:pt x="226" y="0"/>
                    <a:pt x="171" y="45"/>
                    <a:pt x="151" y="107"/>
                  </a:cubicBezTo>
                  <a:lnTo>
                    <a:pt x="0" y="483"/>
                  </a:lnTo>
                  <a:lnTo>
                    <a:pt x="0" y="1285"/>
                  </a:lnTo>
                  <a:lnTo>
                    <a:pt x="401" y="182"/>
                  </a:lnTo>
                  <a:cubicBezTo>
                    <a:pt x="426" y="182"/>
                    <a:pt x="426" y="157"/>
                    <a:pt x="426" y="157"/>
                  </a:cubicBezTo>
                  <a:cubicBezTo>
                    <a:pt x="426" y="82"/>
                    <a:pt x="376" y="32"/>
                    <a:pt x="326" y="7"/>
                  </a:cubicBezTo>
                  <a:cubicBezTo>
                    <a:pt x="313" y="2"/>
                    <a:pt x="299" y="0"/>
                    <a:pt x="2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4671200" y="3383875"/>
              <a:ext cx="20075" cy="39275"/>
            </a:xfrm>
            <a:custGeom>
              <a:avLst/>
              <a:gdLst/>
              <a:ahLst/>
              <a:cxnLst/>
              <a:rect l="l" t="t" r="r" b="b"/>
              <a:pathLst>
                <a:path w="803" h="1571" extrusionOk="0">
                  <a:moveTo>
                    <a:pt x="632" y="1"/>
                  </a:moveTo>
                  <a:cubicBezTo>
                    <a:pt x="582" y="1"/>
                    <a:pt x="521" y="29"/>
                    <a:pt x="502" y="85"/>
                  </a:cubicBezTo>
                  <a:lnTo>
                    <a:pt x="26" y="1389"/>
                  </a:lnTo>
                  <a:cubicBezTo>
                    <a:pt x="1" y="1439"/>
                    <a:pt x="51" y="1539"/>
                    <a:pt x="101" y="1564"/>
                  </a:cubicBezTo>
                  <a:cubicBezTo>
                    <a:pt x="114" y="1569"/>
                    <a:pt x="128" y="1571"/>
                    <a:pt x="141" y="1571"/>
                  </a:cubicBezTo>
                  <a:cubicBezTo>
                    <a:pt x="201" y="1571"/>
                    <a:pt x="256" y="1526"/>
                    <a:pt x="277" y="1464"/>
                  </a:cubicBezTo>
                  <a:lnTo>
                    <a:pt x="778" y="186"/>
                  </a:lnTo>
                  <a:cubicBezTo>
                    <a:pt x="803" y="111"/>
                    <a:pt x="753" y="35"/>
                    <a:pt x="678" y="10"/>
                  </a:cubicBezTo>
                  <a:cubicBezTo>
                    <a:pt x="665" y="4"/>
                    <a:pt x="649" y="1"/>
                    <a:pt x="6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4679350" y="3493525"/>
              <a:ext cx="20075" cy="39275"/>
            </a:xfrm>
            <a:custGeom>
              <a:avLst/>
              <a:gdLst/>
              <a:ahLst/>
              <a:cxnLst/>
              <a:rect l="l" t="t" r="r" b="b"/>
              <a:pathLst>
                <a:path w="803" h="1571" extrusionOk="0">
                  <a:moveTo>
                    <a:pt x="647" y="1"/>
                  </a:moveTo>
                  <a:cubicBezTo>
                    <a:pt x="593" y="1"/>
                    <a:pt x="546" y="29"/>
                    <a:pt x="527" y="85"/>
                  </a:cubicBezTo>
                  <a:lnTo>
                    <a:pt x="26" y="1389"/>
                  </a:lnTo>
                  <a:cubicBezTo>
                    <a:pt x="1" y="1464"/>
                    <a:pt x="51" y="1539"/>
                    <a:pt x="126" y="1564"/>
                  </a:cubicBezTo>
                  <a:cubicBezTo>
                    <a:pt x="135" y="1569"/>
                    <a:pt x="146" y="1571"/>
                    <a:pt x="158" y="1571"/>
                  </a:cubicBezTo>
                  <a:cubicBezTo>
                    <a:pt x="210" y="1571"/>
                    <a:pt x="281" y="1530"/>
                    <a:pt x="301" y="1489"/>
                  </a:cubicBezTo>
                  <a:lnTo>
                    <a:pt x="778" y="186"/>
                  </a:lnTo>
                  <a:cubicBezTo>
                    <a:pt x="803" y="111"/>
                    <a:pt x="778" y="35"/>
                    <a:pt x="702" y="10"/>
                  </a:cubicBezTo>
                  <a:cubicBezTo>
                    <a:pt x="684" y="4"/>
                    <a:pt x="665" y="1"/>
                    <a:pt x="647" y="1"/>
                  </a:cubicBezTo>
                  <a:close/>
                </a:path>
              </a:pathLst>
            </a:custGeom>
            <a:solidFill>
              <a:srgbClr val="FFE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4596025" y="3307675"/>
              <a:ext cx="35100" cy="13175"/>
            </a:xfrm>
            <a:custGeom>
              <a:avLst/>
              <a:gdLst/>
              <a:ahLst/>
              <a:cxnLst/>
              <a:rect l="l" t="t" r="r" b="b"/>
              <a:pathLst>
                <a:path w="1404" h="527" extrusionOk="0">
                  <a:moveTo>
                    <a:pt x="0" y="1"/>
                  </a:moveTo>
                  <a:lnTo>
                    <a:pt x="0" y="276"/>
                  </a:lnTo>
                  <a:lnTo>
                    <a:pt x="1228" y="527"/>
                  </a:lnTo>
                  <a:lnTo>
                    <a:pt x="1253" y="527"/>
                  </a:lnTo>
                  <a:cubicBezTo>
                    <a:pt x="1329" y="527"/>
                    <a:pt x="1379" y="477"/>
                    <a:pt x="1404" y="402"/>
                  </a:cubicBezTo>
                  <a:cubicBezTo>
                    <a:pt x="1404" y="326"/>
                    <a:pt x="1354" y="251"/>
                    <a:pt x="1278" y="25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4641750" y="3465575"/>
              <a:ext cx="41375" cy="13350"/>
            </a:xfrm>
            <a:custGeom>
              <a:avLst/>
              <a:gdLst/>
              <a:ahLst/>
              <a:cxnLst/>
              <a:rect l="l" t="t" r="r" b="b"/>
              <a:pathLst>
                <a:path w="1655" h="534" extrusionOk="0">
                  <a:moveTo>
                    <a:pt x="176" y="0"/>
                  </a:moveTo>
                  <a:cubicBezTo>
                    <a:pt x="101" y="0"/>
                    <a:pt x="26" y="51"/>
                    <a:pt x="1" y="101"/>
                  </a:cubicBezTo>
                  <a:cubicBezTo>
                    <a:pt x="1" y="176"/>
                    <a:pt x="51" y="251"/>
                    <a:pt x="126" y="276"/>
                  </a:cubicBezTo>
                  <a:lnTo>
                    <a:pt x="1480" y="527"/>
                  </a:lnTo>
                  <a:cubicBezTo>
                    <a:pt x="1493" y="531"/>
                    <a:pt x="1506" y="533"/>
                    <a:pt x="1519" y="533"/>
                  </a:cubicBezTo>
                  <a:cubicBezTo>
                    <a:pt x="1579" y="533"/>
                    <a:pt x="1630" y="488"/>
                    <a:pt x="1630" y="427"/>
                  </a:cubicBezTo>
                  <a:cubicBezTo>
                    <a:pt x="1655" y="351"/>
                    <a:pt x="1605" y="276"/>
                    <a:pt x="1530" y="251"/>
                  </a:cubicBezTo>
                  <a:lnTo>
                    <a:pt x="1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1"/>
            <p:cNvSpPr/>
            <p:nvPr/>
          </p:nvSpPr>
          <p:spPr>
            <a:xfrm>
              <a:off x="4629850" y="3349350"/>
              <a:ext cx="32600" cy="30725"/>
            </a:xfrm>
            <a:custGeom>
              <a:avLst/>
              <a:gdLst/>
              <a:ahLst/>
              <a:cxnLst/>
              <a:rect l="l" t="t" r="r" b="b"/>
              <a:pathLst>
                <a:path w="1304" h="1229" extrusionOk="0">
                  <a:moveTo>
                    <a:pt x="151" y="0"/>
                  </a:moveTo>
                  <a:cubicBezTo>
                    <a:pt x="113" y="0"/>
                    <a:pt x="76" y="13"/>
                    <a:pt x="51" y="38"/>
                  </a:cubicBezTo>
                  <a:cubicBezTo>
                    <a:pt x="1" y="113"/>
                    <a:pt x="1" y="188"/>
                    <a:pt x="51" y="238"/>
                  </a:cubicBezTo>
                  <a:lnTo>
                    <a:pt x="1053" y="1191"/>
                  </a:lnTo>
                  <a:cubicBezTo>
                    <a:pt x="1078" y="1216"/>
                    <a:pt x="1116" y="1228"/>
                    <a:pt x="1154" y="1228"/>
                  </a:cubicBezTo>
                  <a:cubicBezTo>
                    <a:pt x="1191" y="1228"/>
                    <a:pt x="1229" y="1216"/>
                    <a:pt x="1254" y="1191"/>
                  </a:cubicBezTo>
                  <a:cubicBezTo>
                    <a:pt x="1304" y="1141"/>
                    <a:pt x="1304" y="1040"/>
                    <a:pt x="1254" y="990"/>
                  </a:cubicBezTo>
                  <a:lnTo>
                    <a:pt x="251" y="38"/>
                  </a:lnTo>
                  <a:cubicBezTo>
                    <a:pt x="226" y="13"/>
                    <a:pt x="189" y="0"/>
                    <a:pt x="1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1"/>
            <p:cNvSpPr/>
            <p:nvPr/>
          </p:nvSpPr>
          <p:spPr>
            <a:xfrm>
              <a:off x="4596025" y="3469950"/>
              <a:ext cx="29475" cy="30725"/>
            </a:xfrm>
            <a:custGeom>
              <a:avLst/>
              <a:gdLst/>
              <a:ahLst/>
              <a:cxnLst/>
              <a:rect l="l" t="t" r="r" b="b"/>
              <a:pathLst>
                <a:path w="1179" h="1229" extrusionOk="0">
                  <a:moveTo>
                    <a:pt x="0" y="1"/>
                  </a:moveTo>
                  <a:lnTo>
                    <a:pt x="0" y="327"/>
                  </a:lnTo>
                  <a:lnTo>
                    <a:pt x="928" y="1179"/>
                  </a:lnTo>
                  <a:cubicBezTo>
                    <a:pt x="953" y="1204"/>
                    <a:pt x="1003" y="1229"/>
                    <a:pt x="1028" y="1229"/>
                  </a:cubicBezTo>
                  <a:cubicBezTo>
                    <a:pt x="1053" y="1229"/>
                    <a:pt x="1103" y="1204"/>
                    <a:pt x="1128" y="1179"/>
                  </a:cubicBezTo>
                  <a:cubicBezTo>
                    <a:pt x="1178" y="1129"/>
                    <a:pt x="1178" y="1028"/>
                    <a:pt x="1128" y="978"/>
                  </a:cubicBezTo>
                  <a:lnTo>
                    <a:pt x="126" y="51"/>
                  </a:lnTo>
                  <a:cubicBezTo>
                    <a:pt x="101" y="26"/>
                    <a:pt x="50" y="1"/>
                    <a:pt x="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1"/>
            <p:cNvSpPr/>
            <p:nvPr/>
          </p:nvSpPr>
          <p:spPr>
            <a:xfrm>
              <a:off x="4697525" y="3439250"/>
              <a:ext cx="29475" cy="30100"/>
            </a:xfrm>
            <a:custGeom>
              <a:avLst/>
              <a:gdLst/>
              <a:ahLst/>
              <a:cxnLst/>
              <a:rect l="l" t="t" r="r" b="b"/>
              <a:pathLst>
                <a:path w="1179" h="1204" extrusionOk="0">
                  <a:moveTo>
                    <a:pt x="151" y="1"/>
                  </a:moveTo>
                  <a:cubicBezTo>
                    <a:pt x="126" y="1"/>
                    <a:pt x="76" y="1"/>
                    <a:pt x="51" y="26"/>
                  </a:cubicBezTo>
                  <a:cubicBezTo>
                    <a:pt x="0" y="101"/>
                    <a:pt x="0" y="176"/>
                    <a:pt x="76" y="226"/>
                  </a:cubicBezTo>
                  <a:lnTo>
                    <a:pt x="1078" y="1179"/>
                  </a:lnTo>
                  <a:cubicBezTo>
                    <a:pt x="1103" y="1204"/>
                    <a:pt x="1128" y="1204"/>
                    <a:pt x="1153" y="1204"/>
                  </a:cubicBezTo>
                  <a:lnTo>
                    <a:pt x="1178" y="1204"/>
                  </a:lnTo>
                  <a:cubicBezTo>
                    <a:pt x="1178" y="1154"/>
                    <a:pt x="1153" y="1079"/>
                    <a:pt x="1153" y="1028"/>
                  </a:cubicBezTo>
                  <a:cubicBezTo>
                    <a:pt x="1128" y="953"/>
                    <a:pt x="1128" y="903"/>
                    <a:pt x="1103" y="828"/>
                  </a:cubicBezTo>
                  <a:lnTo>
                    <a:pt x="251" y="26"/>
                  </a:lnTo>
                  <a:cubicBezTo>
                    <a:pt x="226" y="1"/>
                    <a:pt x="201" y="1"/>
                    <a:pt x="151" y="1"/>
                  </a:cubicBezTo>
                  <a:close/>
                </a:path>
              </a:pathLst>
            </a:custGeom>
            <a:solidFill>
              <a:srgbClr val="FFE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1"/>
            <p:cNvSpPr/>
            <p:nvPr/>
          </p:nvSpPr>
          <p:spPr>
            <a:xfrm>
              <a:off x="4609800" y="3038875"/>
              <a:ext cx="671700" cy="645400"/>
            </a:xfrm>
            <a:custGeom>
              <a:avLst/>
              <a:gdLst/>
              <a:ahLst/>
              <a:cxnLst/>
              <a:rect l="l" t="t" r="r" b="b"/>
              <a:pathLst>
                <a:path w="26868" h="25816" extrusionOk="0">
                  <a:moveTo>
                    <a:pt x="4186" y="1"/>
                  </a:moveTo>
                  <a:lnTo>
                    <a:pt x="3986" y="3384"/>
                  </a:lnTo>
                  <a:lnTo>
                    <a:pt x="3134" y="17144"/>
                  </a:lnTo>
                  <a:lnTo>
                    <a:pt x="1" y="21855"/>
                  </a:lnTo>
                  <a:lnTo>
                    <a:pt x="652" y="25590"/>
                  </a:lnTo>
                  <a:cubicBezTo>
                    <a:pt x="658" y="25581"/>
                    <a:pt x="977" y="25578"/>
                    <a:pt x="1539" y="25578"/>
                  </a:cubicBezTo>
                  <a:cubicBezTo>
                    <a:pt x="6036" y="25578"/>
                    <a:pt x="26116" y="25815"/>
                    <a:pt x="26116" y="25815"/>
                  </a:cubicBezTo>
                  <a:lnTo>
                    <a:pt x="26868" y="22106"/>
                  </a:lnTo>
                  <a:lnTo>
                    <a:pt x="24337" y="17194"/>
                  </a:lnTo>
                  <a:lnTo>
                    <a:pt x="23484" y="3259"/>
                  </a:lnTo>
                  <a:lnTo>
                    <a:pt x="232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1"/>
            <p:cNvSpPr/>
            <p:nvPr/>
          </p:nvSpPr>
          <p:spPr>
            <a:xfrm>
              <a:off x="4686875" y="3466200"/>
              <a:ext cx="532600" cy="3775"/>
            </a:xfrm>
            <a:custGeom>
              <a:avLst/>
              <a:gdLst/>
              <a:ahLst/>
              <a:cxnLst/>
              <a:rect l="l" t="t" r="r" b="b"/>
              <a:pathLst>
                <a:path w="21304" h="151" extrusionOk="0">
                  <a:moveTo>
                    <a:pt x="51" y="1"/>
                  </a:moveTo>
                  <a:cubicBezTo>
                    <a:pt x="25" y="1"/>
                    <a:pt x="0" y="26"/>
                    <a:pt x="0" y="51"/>
                  </a:cubicBezTo>
                  <a:cubicBezTo>
                    <a:pt x="0" y="76"/>
                    <a:pt x="25" y="76"/>
                    <a:pt x="51" y="76"/>
                  </a:cubicBezTo>
                  <a:lnTo>
                    <a:pt x="21254" y="151"/>
                  </a:lnTo>
                  <a:cubicBezTo>
                    <a:pt x="21279" y="151"/>
                    <a:pt x="21304" y="126"/>
                    <a:pt x="21304" y="101"/>
                  </a:cubicBezTo>
                  <a:cubicBezTo>
                    <a:pt x="21304" y="76"/>
                    <a:pt x="21279" y="51"/>
                    <a:pt x="21254" y="51"/>
                  </a:cubicBezTo>
                  <a:lnTo>
                    <a:pt x="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1"/>
            <p:cNvSpPr/>
            <p:nvPr/>
          </p:nvSpPr>
          <p:spPr>
            <a:xfrm>
              <a:off x="4709425" y="3038875"/>
              <a:ext cx="487500" cy="84625"/>
            </a:xfrm>
            <a:custGeom>
              <a:avLst/>
              <a:gdLst/>
              <a:ahLst/>
              <a:cxnLst/>
              <a:rect l="l" t="t" r="r" b="b"/>
              <a:pathLst>
                <a:path w="19500" h="3385" extrusionOk="0">
                  <a:moveTo>
                    <a:pt x="201" y="1"/>
                  </a:moveTo>
                  <a:lnTo>
                    <a:pt x="176" y="251"/>
                  </a:lnTo>
                  <a:lnTo>
                    <a:pt x="126" y="1053"/>
                  </a:lnTo>
                  <a:lnTo>
                    <a:pt x="51" y="2306"/>
                  </a:lnTo>
                  <a:lnTo>
                    <a:pt x="1" y="3384"/>
                  </a:lnTo>
                  <a:lnTo>
                    <a:pt x="1354" y="3359"/>
                  </a:lnTo>
                  <a:lnTo>
                    <a:pt x="3986" y="3359"/>
                  </a:lnTo>
                  <a:lnTo>
                    <a:pt x="5590" y="3334"/>
                  </a:lnTo>
                  <a:lnTo>
                    <a:pt x="17795" y="3259"/>
                  </a:lnTo>
                  <a:lnTo>
                    <a:pt x="19499" y="3259"/>
                  </a:lnTo>
                  <a:lnTo>
                    <a:pt x="19449" y="2432"/>
                  </a:lnTo>
                  <a:lnTo>
                    <a:pt x="19349" y="1053"/>
                  </a:lnTo>
                  <a:lnTo>
                    <a:pt x="192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1"/>
            <p:cNvSpPr/>
            <p:nvPr/>
          </p:nvSpPr>
          <p:spPr>
            <a:xfrm>
              <a:off x="5054050" y="3038875"/>
              <a:ext cx="140375" cy="81475"/>
            </a:xfrm>
            <a:custGeom>
              <a:avLst/>
              <a:gdLst/>
              <a:ahLst/>
              <a:cxnLst/>
              <a:rect l="l" t="t" r="r" b="b"/>
              <a:pathLst>
                <a:path w="5615" h="3259" extrusionOk="0">
                  <a:moveTo>
                    <a:pt x="0" y="1"/>
                  </a:moveTo>
                  <a:lnTo>
                    <a:pt x="4010" y="3259"/>
                  </a:lnTo>
                  <a:lnTo>
                    <a:pt x="5614" y="3259"/>
                  </a:lnTo>
                  <a:lnTo>
                    <a:pt x="16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1"/>
            <p:cNvSpPr/>
            <p:nvPr/>
          </p:nvSpPr>
          <p:spPr>
            <a:xfrm>
              <a:off x="5120450" y="3038875"/>
              <a:ext cx="75225" cy="60800"/>
            </a:xfrm>
            <a:custGeom>
              <a:avLst/>
              <a:gdLst/>
              <a:ahLst/>
              <a:cxnLst/>
              <a:rect l="l" t="t" r="r" b="b"/>
              <a:pathLst>
                <a:path w="3009" h="2432" extrusionOk="0">
                  <a:moveTo>
                    <a:pt x="1" y="1"/>
                  </a:moveTo>
                  <a:lnTo>
                    <a:pt x="3008" y="2432"/>
                  </a:lnTo>
                  <a:lnTo>
                    <a:pt x="3008" y="2432"/>
                  </a:lnTo>
                  <a:lnTo>
                    <a:pt x="2908" y="1053"/>
                  </a:lnTo>
                  <a:lnTo>
                    <a:pt x="1605" y="1"/>
                  </a:lnTo>
                  <a:close/>
                </a:path>
              </a:pathLst>
            </a:custGeom>
            <a:solidFill>
              <a:srgbClr val="FFA7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1"/>
            <p:cNvSpPr/>
            <p:nvPr/>
          </p:nvSpPr>
          <p:spPr>
            <a:xfrm>
              <a:off x="4710675" y="3065200"/>
              <a:ext cx="72725" cy="57675"/>
            </a:xfrm>
            <a:custGeom>
              <a:avLst/>
              <a:gdLst/>
              <a:ahLst/>
              <a:cxnLst/>
              <a:rect l="l" t="t" r="r" b="b"/>
              <a:pathLst>
                <a:path w="2909" h="2307" extrusionOk="0">
                  <a:moveTo>
                    <a:pt x="76" y="0"/>
                  </a:moveTo>
                  <a:lnTo>
                    <a:pt x="1" y="1253"/>
                  </a:lnTo>
                  <a:lnTo>
                    <a:pt x="1304" y="2306"/>
                  </a:lnTo>
                  <a:lnTo>
                    <a:pt x="2908" y="2306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1"/>
            <p:cNvSpPr/>
            <p:nvPr/>
          </p:nvSpPr>
          <p:spPr>
            <a:xfrm>
              <a:off x="4713825" y="3038875"/>
              <a:ext cx="135350" cy="84000"/>
            </a:xfrm>
            <a:custGeom>
              <a:avLst/>
              <a:gdLst/>
              <a:ahLst/>
              <a:cxnLst/>
              <a:rect l="l" t="t" r="r" b="b"/>
              <a:pathLst>
                <a:path w="5414" h="3360" extrusionOk="0">
                  <a:moveTo>
                    <a:pt x="25" y="1"/>
                  </a:moveTo>
                  <a:lnTo>
                    <a:pt x="0" y="251"/>
                  </a:lnTo>
                  <a:lnTo>
                    <a:pt x="3810" y="3359"/>
                  </a:lnTo>
                  <a:lnTo>
                    <a:pt x="5414" y="3334"/>
                  </a:lnTo>
                  <a:lnTo>
                    <a:pt x="1303" y="1"/>
                  </a:lnTo>
                  <a:close/>
                </a:path>
              </a:pathLst>
            </a:custGeom>
            <a:solidFill>
              <a:srgbClr val="FFA7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1"/>
            <p:cNvSpPr/>
            <p:nvPr/>
          </p:nvSpPr>
          <p:spPr>
            <a:xfrm>
              <a:off x="4767700" y="3057050"/>
              <a:ext cx="372200" cy="48275"/>
            </a:xfrm>
            <a:custGeom>
              <a:avLst/>
              <a:gdLst/>
              <a:ahLst/>
              <a:cxnLst/>
              <a:rect l="l" t="t" r="r" b="b"/>
              <a:pathLst>
                <a:path w="14888" h="1931" extrusionOk="0">
                  <a:moveTo>
                    <a:pt x="0" y="1"/>
                  </a:moveTo>
                  <a:lnTo>
                    <a:pt x="0" y="1930"/>
                  </a:lnTo>
                  <a:lnTo>
                    <a:pt x="14888" y="1930"/>
                  </a:lnTo>
                  <a:lnTo>
                    <a:pt x="148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1"/>
            <p:cNvSpPr/>
            <p:nvPr/>
          </p:nvSpPr>
          <p:spPr>
            <a:xfrm>
              <a:off x="4609800" y="3585250"/>
              <a:ext cx="671700" cy="99025"/>
            </a:xfrm>
            <a:custGeom>
              <a:avLst/>
              <a:gdLst/>
              <a:ahLst/>
              <a:cxnLst/>
              <a:rect l="l" t="t" r="r" b="b"/>
              <a:pathLst>
                <a:path w="26868" h="3961" extrusionOk="0">
                  <a:moveTo>
                    <a:pt x="1" y="0"/>
                  </a:moveTo>
                  <a:lnTo>
                    <a:pt x="652" y="3735"/>
                  </a:lnTo>
                  <a:lnTo>
                    <a:pt x="953" y="3735"/>
                  </a:lnTo>
                  <a:cubicBezTo>
                    <a:pt x="953" y="3722"/>
                    <a:pt x="959" y="3716"/>
                    <a:pt x="969" y="3716"/>
                  </a:cubicBezTo>
                  <a:cubicBezTo>
                    <a:pt x="978" y="3716"/>
                    <a:pt x="991" y="3722"/>
                    <a:pt x="1003" y="3735"/>
                  </a:cubicBezTo>
                  <a:cubicBezTo>
                    <a:pt x="1191" y="3722"/>
                    <a:pt x="1448" y="3716"/>
                    <a:pt x="1768" y="3716"/>
                  </a:cubicBezTo>
                  <a:cubicBezTo>
                    <a:pt x="2087" y="3716"/>
                    <a:pt x="2469" y="3722"/>
                    <a:pt x="2908" y="3735"/>
                  </a:cubicBezTo>
                  <a:lnTo>
                    <a:pt x="2933" y="3735"/>
                  </a:lnTo>
                  <a:cubicBezTo>
                    <a:pt x="7043" y="3760"/>
                    <a:pt x="15715" y="3860"/>
                    <a:pt x="21204" y="3910"/>
                  </a:cubicBezTo>
                  <a:lnTo>
                    <a:pt x="21254" y="3910"/>
                  </a:lnTo>
                  <a:cubicBezTo>
                    <a:pt x="21680" y="3910"/>
                    <a:pt x="22106" y="3910"/>
                    <a:pt x="22482" y="3935"/>
                  </a:cubicBezTo>
                  <a:lnTo>
                    <a:pt x="22532" y="3935"/>
                  </a:lnTo>
                  <a:cubicBezTo>
                    <a:pt x="23610" y="3935"/>
                    <a:pt x="24487" y="3935"/>
                    <a:pt x="25114" y="3960"/>
                  </a:cubicBezTo>
                  <a:lnTo>
                    <a:pt x="26116" y="3960"/>
                  </a:lnTo>
                  <a:lnTo>
                    <a:pt x="26868" y="251"/>
                  </a:lnTo>
                  <a:lnTo>
                    <a:pt x="21454" y="201"/>
                  </a:lnTo>
                  <a:lnTo>
                    <a:pt x="21429" y="2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1"/>
            <p:cNvSpPr/>
            <p:nvPr/>
          </p:nvSpPr>
          <p:spPr>
            <a:xfrm>
              <a:off x="4689375" y="3615325"/>
              <a:ext cx="132225" cy="4400"/>
            </a:xfrm>
            <a:custGeom>
              <a:avLst/>
              <a:gdLst/>
              <a:ahLst/>
              <a:cxnLst/>
              <a:rect l="l" t="t" r="r" b="b"/>
              <a:pathLst>
                <a:path w="5289" h="176" extrusionOk="0">
                  <a:moveTo>
                    <a:pt x="76" y="0"/>
                  </a:moveTo>
                  <a:cubicBezTo>
                    <a:pt x="51" y="0"/>
                    <a:pt x="1" y="51"/>
                    <a:pt x="1" y="101"/>
                  </a:cubicBezTo>
                  <a:cubicBezTo>
                    <a:pt x="1" y="151"/>
                    <a:pt x="51" y="176"/>
                    <a:pt x="76" y="176"/>
                  </a:cubicBezTo>
                  <a:lnTo>
                    <a:pt x="5189" y="176"/>
                  </a:lnTo>
                  <a:cubicBezTo>
                    <a:pt x="5239" y="176"/>
                    <a:pt x="5289" y="151"/>
                    <a:pt x="5289" y="101"/>
                  </a:cubicBezTo>
                  <a:cubicBezTo>
                    <a:pt x="5289" y="51"/>
                    <a:pt x="5239" y="0"/>
                    <a:pt x="51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1"/>
            <p:cNvSpPr/>
            <p:nvPr/>
          </p:nvSpPr>
          <p:spPr>
            <a:xfrm>
              <a:off x="4689375" y="3625975"/>
              <a:ext cx="132225" cy="4400"/>
            </a:xfrm>
            <a:custGeom>
              <a:avLst/>
              <a:gdLst/>
              <a:ahLst/>
              <a:cxnLst/>
              <a:rect l="l" t="t" r="r" b="b"/>
              <a:pathLst>
                <a:path w="5289" h="176" extrusionOk="0">
                  <a:moveTo>
                    <a:pt x="76" y="1"/>
                  </a:moveTo>
                  <a:cubicBezTo>
                    <a:pt x="51" y="1"/>
                    <a:pt x="1" y="26"/>
                    <a:pt x="1" y="76"/>
                  </a:cubicBezTo>
                  <a:cubicBezTo>
                    <a:pt x="1" y="126"/>
                    <a:pt x="51" y="176"/>
                    <a:pt x="76" y="176"/>
                  </a:cubicBezTo>
                  <a:lnTo>
                    <a:pt x="5189" y="176"/>
                  </a:lnTo>
                  <a:cubicBezTo>
                    <a:pt x="5239" y="176"/>
                    <a:pt x="5289" y="126"/>
                    <a:pt x="5289" y="76"/>
                  </a:cubicBezTo>
                  <a:cubicBezTo>
                    <a:pt x="5289" y="26"/>
                    <a:pt x="5239" y="1"/>
                    <a:pt x="51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1"/>
            <p:cNvSpPr/>
            <p:nvPr/>
          </p:nvSpPr>
          <p:spPr>
            <a:xfrm>
              <a:off x="4689375" y="3636000"/>
              <a:ext cx="132225" cy="4400"/>
            </a:xfrm>
            <a:custGeom>
              <a:avLst/>
              <a:gdLst/>
              <a:ahLst/>
              <a:cxnLst/>
              <a:rect l="l" t="t" r="r" b="b"/>
              <a:pathLst>
                <a:path w="5289" h="176" extrusionOk="0">
                  <a:moveTo>
                    <a:pt x="76" y="1"/>
                  </a:moveTo>
                  <a:cubicBezTo>
                    <a:pt x="51" y="1"/>
                    <a:pt x="1" y="51"/>
                    <a:pt x="1" y="101"/>
                  </a:cubicBezTo>
                  <a:cubicBezTo>
                    <a:pt x="1" y="151"/>
                    <a:pt x="51" y="176"/>
                    <a:pt x="76" y="176"/>
                  </a:cubicBezTo>
                  <a:lnTo>
                    <a:pt x="5189" y="176"/>
                  </a:lnTo>
                  <a:cubicBezTo>
                    <a:pt x="5239" y="176"/>
                    <a:pt x="5289" y="151"/>
                    <a:pt x="5289" y="101"/>
                  </a:cubicBezTo>
                  <a:cubicBezTo>
                    <a:pt x="5289" y="51"/>
                    <a:pt x="5239" y="1"/>
                    <a:pt x="51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1"/>
            <p:cNvSpPr/>
            <p:nvPr/>
          </p:nvSpPr>
          <p:spPr>
            <a:xfrm>
              <a:off x="4689375" y="3646650"/>
              <a:ext cx="132225" cy="4425"/>
            </a:xfrm>
            <a:custGeom>
              <a:avLst/>
              <a:gdLst/>
              <a:ahLst/>
              <a:cxnLst/>
              <a:rect l="l" t="t" r="r" b="b"/>
              <a:pathLst>
                <a:path w="5289" h="177" extrusionOk="0">
                  <a:moveTo>
                    <a:pt x="76" y="1"/>
                  </a:moveTo>
                  <a:cubicBezTo>
                    <a:pt x="51" y="1"/>
                    <a:pt x="1" y="26"/>
                    <a:pt x="1" y="76"/>
                  </a:cubicBezTo>
                  <a:cubicBezTo>
                    <a:pt x="1" y="126"/>
                    <a:pt x="51" y="176"/>
                    <a:pt x="76" y="176"/>
                  </a:cubicBezTo>
                  <a:lnTo>
                    <a:pt x="5189" y="176"/>
                  </a:lnTo>
                  <a:cubicBezTo>
                    <a:pt x="5239" y="176"/>
                    <a:pt x="5289" y="126"/>
                    <a:pt x="5289" y="76"/>
                  </a:cubicBezTo>
                  <a:cubicBezTo>
                    <a:pt x="5289" y="26"/>
                    <a:pt x="5239" y="1"/>
                    <a:pt x="51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1"/>
            <p:cNvSpPr/>
            <p:nvPr/>
          </p:nvSpPr>
          <p:spPr>
            <a:xfrm>
              <a:off x="4619200" y="3597150"/>
              <a:ext cx="63925" cy="81475"/>
            </a:xfrm>
            <a:custGeom>
              <a:avLst/>
              <a:gdLst/>
              <a:ahLst/>
              <a:cxnLst/>
              <a:rect l="l" t="t" r="r" b="b"/>
              <a:pathLst>
                <a:path w="2557" h="3259" extrusionOk="0">
                  <a:moveTo>
                    <a:pt x="26" y="1"/>
                  </a:moveTo>
                  <a:cubicBezTo>
                    <a:pt x="26" y="1"/>
                    <a:pt x="26" y="26"/>
                    <a:pt x="26" y="26"/>
                  </a:cubicBezTo>
                  <a:lnTo>
                    <a:pt x="1" y="26"/>
                  </a:lnTo>
                  <a:lnTo>
                    <a:pt x="577" y="3259"/>
                  </a:lnTo>
                  <a:cubicBezTo>
                    <a:pt x="577" y="3246"/>
                    <a:pt x="583" y="3240"/>
                    <a:pt x="593" y="3240"/>
                  </a:cubicBezTo>
                  <a:cubicBezTo>
                    <a:pt x="602" y="3240"/>
                    <a:pt x="615" y="3246"/>
                    <a:pt x="627" y="3259"/>
                  </a:cubicBezTo>
                  <a:lnTo>
                    <a:pt x="51" y="51"/>
                  </a:lnTo>
                  <a:lnTo>
                    <a:pt x="1905" y="76"/>
                  </a:lnTo>
                  <a:lnTo>
                    <a:pt x="2532" y="3259"/>
                  </a:lnTo>
                  <a:lnTo>
                    <a:pt x="2557" y="3259"/>
                  </a:lnTo>
                  <a:lnTo>
                    <a:pt x="1930" y="5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1"/>
            <p:cNvSpPr/>
            <p:nvPr/>
          </p:nvSpPr>
          <p:spPr>
            <a:xfrm>
              <a:off x="5139875" y="3589000"/>
              <a:ext cx="6300" cy="94025"/>
            </a:xfrm>
            <a:custGeom>
              <a:avLst/>
              <a:gdLst/>
              <a:ahLst/>
              <a:cxnLst/>
              <a:rect l="l" t="t" r="r" b="b"/>
              <a:pathLst>
                <a:path w="252" h="3761" extrusionOk="0">
                  <a:moveTo>
                    <a:pt x="251" y="1"/>
                  </a:moveTo>
                  <a:cubicBezTo>
                    <a:pt x="226" y="1"/>
                    <a:pt x="226" y="26"/>
                    <a:pt x="226" y="26"/>
                  </a:cubicBezTo>
                  <a:lnTo>
                    <a:pt x="226" y="51"/>
                  </a:lnTo>
                  <a:lnTo>
                    <a:pt x="1" y="3760"/>
                  </a:lnTo>
                  <a:lnTo>
                    <a:pt x="51" y="3760"/>
                  </a:lnTo>
                  <a:lnTo>
                    <a:pt x="251" y="51"/>
                  </a:lnTo>
                  <a:lnTo>
                    <a:pt x="251" y="26"/>
                  </a:lnTo>
                  <a:cubicBezTo>
                    <a:pt x="251" y="26"/>
                    <a:pt x="251" y="1"/>
                    <a:pt x="2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1"/>
            <p:cNvSpPr/>
            <p:nvPr/>
          </p:nvSpPr>
          <p:spPr>
            <a:xfrm>
              <a:off x="5171825" y="3609675"/>
              <a:ext cx="75850" cy="74600"/>
            </a:xfrm>
            <a:custGeom>
              <a:avLst/>
              <a:gdLst/>
              <a:ahLst/>
              <a:cxnLst/>
              <a:rect l="l" t="t" r="r" b="b"/>
              <a:pathLst>
                <a:path w="3034" h="2984" extrusionOk="0">
                  <a:moveTo>
                    <a:pt x="352" y="1"/>
                  </a:moveTo>
                  <a:cubicBezTo>
                    <a:pt x="352" y="1"/>
                    <a:pt x="327" y="26"/>
                    <a:pt x="327" y="26"/>
                  </a:cubicBezTo>
                  <a:lnTo>
                    <a:pt x="1" y="2958"/>
                  </a:lnTo>
                  <a:lnTo>
                    <a:pt x="51" y="2958"/>
                  </a:lnTo>
                  <a:lnTo>
                    <a:pt x="377" y="51"/>
                  </a:lnTo>
                  <a:lnTo>
                    <a:pt x="2983" y="51"/>
                  </a:lnTo>
                  <a:lnTo>
                    <a:pt x="2633" y="2983"/>
                  </a:lnTo>
                  <a:lnTo>
                    <a:pt x="2683" y="2983"/>
                  </a:lnTo>
                  <a:lnTo>
                    <a:pt x="3034" y="26"/>
                  </a:lnTo>
                  <a:cubicBezTo>
                    <a:pt x="3034" y="26"/>
                    <a:pt x="3009" y="1"/>
                    <a:pt x="30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1"/>
            <p:cNvSpPr/>
            <p:nvPr/>
          </p:nvSpPr>
          <p:spPr>
            <a:xfrm>
              <a:off x="4680600" y="3490000"/>
              <a:ext cx="58300" cy="18825"/>
            </a:xfrm>
            <a:custGeom>
              <a:avLst/>
              <a:gdLst/>
              <a:ahLst/>
              <a:cxnLst/>
              <a:rect l="l" t="t" r="r" b="b"/>
              <a:pathLst>
                <a:path w="2332" h="753" extrusionOk="0">
                  <a:moveTo>
                    <a:pt x="1179" y="1"/>
                  </a:moveTo>
                  <a:cubicBezTo>
                    <a:pt x="527" y="1"/>
                    <a:pt x="1" y="176"/>
                    <a:pt x="1" y="377"/>
                  </a:cubicBezTo>
                  <a:cubicBezTo>
                    <a:pt x="1" y="577"/>
                    <a:pt x="527" y="753"/>
                    <a:pt x="1179" y="753"/>
                  </a:cubicBezTo>
                  <a:cubicBezTo>
                    <a:pt x="1805" y="753"/>
                    <a:pt x="2332" y="577"/>
                    <a:pt x="2332" y="377"/>
                  </a:cubicBezTo>
                  <a:cubicBezTo>
                    <a:pt x="2332" y="176"/>
                    <a:pt x="1805" y="1"/>
                    <a:pt x="11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1"/>
            <p:cNvSpPr/>
            <p:nvPr/>
          </p:nvSpPr>
          <p:spPr>
            <a:xfrm>
              <a:off x="4680600" y="3532625"/>
              <a:ext cx="58300" cy="18825"/>
            </a:xfrm>
            <a:custGeom>
              <a:avLst/>
              <a:gdLst/>
              <a:ahLst/>
              <a:cxnLst/>
              <a:rect l="l" t="t" r="r" b="b"/>
              <a:pathLst>
                <a:path w="2332" h="753" extrusionOk="0">
                  <a:moveTo>
                    <a:pt x="1179" y="0"/>
                  </a:moveTo>
                  <a:cubicBezTo>
                    <a:pt x="527" y="0"/>
                    <a:pt x="1" y="176"/>
                    <a:pt x="1" y="376"/>
                  </a:cubicBezTo>
                  <a:cubicBezTo>
                    <a:pt x="1" y="577"/>
                    <a:pt x="527" y="752"/>
                    <a:pt x="1179" y="752"/>
                  </a:cubicBezTo>
                  <a:cubicBezTo>
                    <a:pt x="1805" y="752"/>
                    <a:pt x="2332" y="577"/>
                    <a:pt x="2332" y="376"/>
                  </a:cubicBezTo>
                  <a:cubicBezTo>
                    <a:pt x="2332" y="176"/>
                    <a:pt x="1805" y="0"/>
                    <a:pt x="11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1"/>
            <p:cNvSpPr/>
            <p:nvPr/>
          </p:nvSpPr>
          <p:spPr>
            <a:xfrm>
              <a:off x="4778975" y="3490000"/>
              <a:ext cx="57675" cy="18825"/>
            </a:xfrm>
            <a:custGeom>
              <a:avLst/>
              <a:gdLst/>
              <a:ahLst/>
              <a:cxnLst/>
              <a:rect l="l" t="t" r="r" b="b"/>
              <a:pathLst>
                <a:path w="2307" h="753" extrusionOk="0">
                  <a:moveTo>
                    <a:pt x="1154" y="1"/>
                  </a:moveTo>
                  <a:cubicBezTo>
                    <a:pt x="502" y="1"/>
                    <a:pt x="1" y="176"/>
                    <a:pt x="1" y="377"/>
                  </a:cubicBezTo>
                  <a:cubicBezTo>
                    <a:pt x="1" y="577"/>
                    <a:pt x="502" y="753"/>
                    <a:pt x="1154" y="753"/>
                  </a:cubicBezTo>
                  <a:cubicBezTo>
                    <a:pt x="1805" y="753"/>
                    <a:pt x="2306" y="577"/>
                    <a:pt x="2306" y="377"/>
                  </a:cubicBezTo>
                  <a:cubicBezTo>
                    <a:pt x="2306" y="176"/>
                    <a:pt x="1805" y="1"/>
                    <a:pt x="11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1"/>
            <p:cNvSpPr/>
            <p:nvPr/>
          </p:nvSpPr>
          <p:spPr>
            <a:xfrm>
              <a:off x="4778975" y="3532625"/>
              <a:ext cx="57675" cy="18825"/>
            </a:xfrm>
            <a:custGeom>
              <a:avLst/>
              <a:gdLst/>
              <a:ahLst/>
              <a:cxnLst/>
              <a:rect l="l" t="t" r="r" b="b"/>
              <a:pathLst>
                <a:path w="2307" h="753" extrusionOk="0">
                  <a:moveTo>
                    <a:pt x="1154" y="0"/>
                  </a:moveTo>
                  <a:cubicBezTo>
                    <a:pt x="502" y="0"/>
                    <a:pt x="1" y="176"/>
                    <a:pt x="1" y="376"/>
                  </a:cubicBezTo>
                  <a:cubicBezTo>
                    <a:pt x="1" y="577"/>
                    <a:pt x="502" y="752"/>
                    <a:pt x="1154" y="752"/>
                  </a:cubicBezTo>
                  <a:cubicBezTo>
                    <a:pt x="1805" y="752"/>
                    <a:pt x="2306" y="577"/>
                    <a:pt x="2306" y="376"/>
                  </a:cubicBezTo>
                  <a:cubicBezTo>
                    <a:pt x="2306" y="176"/>
                    <a:pt x="1805" y="0"/>
                    <a:pt x="11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1"/>
            <p:cNvSpPr/>
            <p:nvPr/>
          </p:nvSpPr>
          <p:spPr>
            <a:xfrm>
              <a:off x="5058425" y="3490000"/>
              <a:ext cx="58300" cy="18825"/>
            </a:xfrm>
            <a:custGeom>
              <a:avLst/>
              <a:gdLst/>
              <a:ahLst/>
              <a:cxnLst/>
              <a:rect l="l" t="t" r="r" b="b"/>
              <a:pathLst>
                <a:path w="2332" h="753" extrusionOk="0">
                  <a:moveTo>
                    <a:pt x="1179" y="1"/>
                  </a:moveTo>
                  <a:cubicBezTo>
                    <a:pt x="527" y="1"/>
                    <a:pt x="1" y="176"/>
                    <a:pt x="1" y="377"/>
                  </a:cubicBezTo>
                  <a:cubicBezTo>
                    <a:pt x="1" y="577"/>
                    <a:pt x="527" y="753"/>
                    <a:pt x="1179" y="753"/>
                  </a:cubicBezTo>
                  <a:cubicBezTo>
                    <a:pt x="1805" y="753"/>
                    <a:pt x="2331" y="577"/>
                    <a:pt x="2331" y="377"/>
                  </a:cubicBezTo>
                  <a:cubicBezTo>
                    <a:pt x="2331" y="176"/>
                    <a:pt x="1805" y="1"/>
                    <a:pt x="11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1"/>
            <p:cNvSpPr/>
            <p:nvPr/>
          </p:nvSpPr>
          <p:spPr>
            <a:xfrm>
              <a:off x="5058425" y="3532625"/>
              <a:ext cx="58300" cy="18825"/>
            </a:xfrm>
            <a:custGeom>
              <a:avLst/>
              <a:gdLst/>
              <a:ahLst/>
              <a:cxnLst/>
              <a:rect l="l" t="t" r="r" b="b"/>
              <a:pathLst>
                <a:path w="2332" h="753" extrusionOk="0">
                  <a:moveTo>
                    <a:pt x="1179" y="0"/>
                  </a:moveTo>
                  <a:cubicBezTo>
                    <a:pt x="527" y="0"/>
                    <a:pt x="1" y="176"/>
                    <a:pt x="1" y="376"/>
                  </a:cubicBezTo>
                  <a:cubicBezTo>
                    <a:pt x="1" y="577"/>
                    <a:pt x="527" y="752"/>
                    <a:pt x="1179" y="752"/>
                  </a:cubicBezTo>
                  <a:cubicBezTo>
                    <a:pt x="1805" y="752"/>
                    <a:pt x="2331" y="577"/>
                    <a:pt x="2331" y="376"/>
                  </a:cubicBezTo>
                  <a:cubicBezTo>
                    <a:pt x="2331" y="176"/>
                    <a:pt x="1805" y="0"/>
                    <a:pt x="11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1"/>
            <p:cNvSpPr/>
            <p:nvPr/>
          </p:nvSpPr>
          <p:spPr>
            <a:xfrm>
              <a:off x="5156175" y="3490000"/>
              <a:ext cx="58300" cy="18825"/>
            </a:xfrm>
            <a:custGeom>
              <a:avLst/>
              <a:gdLst/>
              <a:ahLst/>
              <a:cxnLst/>
              <a:rect l="l" t="t" r="r" b="b"/>
              <a:pathLst>
                <a:path w="2332" h="753" extrusionOk="0">
                  <a:moveTo>
                    <a:pt x="1178" y="1"/>
                  </a:moveTo>
                  <a:cubicBezTo>
                    <a:pt x="527" y="1"/>
                    <a:pt x="0" y="176"/>
                    <a:pt x="0" y="377"/>
                  </a:cubicBezTo>
                  <a:cubicBezTo>
                    <a:pt x="0" y="577"/>
                    <a:pt x="527" y="753"/>
                    <a:pt x="1178" y="753"/>
                  </a:cubicBezTo>
                  <a:cubicBezTo>
                    <a:pt x="1805" y="753"/>
                    <a:pt x="2331" y="577"/>
                    <a:pt x="2331" y="377"/>
                  </a:cubicBezTo>
                  <a:cubicBezTo>
                    <a:pt x="2331" y="176"/>
                    <a:pt x="1805" y="1"/>
                    <a:pt x="11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1"/>
            <p:cNvSpPr/>
            <p:nvPr/>
          </p:nvSpPr>
          <p:spPr>
            <a:xfrm>
              <a:off x="5156175" y="3532625"/>
              <a:ext cx="58300" cy="18825"/>
            </a:xfrm>
            <a:custGeom>
              <a:avLst/>
              <a:gdLst/>
              <a:ahLst/>
              <a:cxnLst/>
              <a:rect l="l" t="t" r="r" b="b"/>
              <a:pathLst>
                <a:path w="2332" h="753" extrusionOk="0">
                  <a:moveTo>
                    <a:pt x="1178" y="0"/>
                  </a:moveTo>
                  <a:cubicBezTo>
                    <a:pt x="527" y="0"/>
                    <a:pt x="0" y="176"/>
                    <a:pt x="0" y="376"/>
                  </a:cubicBezTo>
                  <a:cubicBezTo>
                    <a:pt x="0" y="577"/>
                    <a:pt x="527" y="752"/>
                    <a:pt x="1178" y="752"/>
                  </a:cubicBezTo>
                  <a:cubicBezTo>
                    <a:pt x="1805" y="752"/>
                    <a:pt x="2331" y="577"/>
                    <a:pt x="2331" y="376"/>
                  </a:cubicBezTo>
                  <a:cubicBezTo>
                    <a:pt x="2331" y="176"/>
                    <a:pt x="1805" y="0"/>
                    <a:pt x="11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1"/>
            <p:cNvSpPr/>
            <p:nvPr/>
          </p:nvSpPr>
          <p:spPr>
            <a:xfrm>
              <a:off x="4894900" y="3521350"/>
              <a:ext cx="131600" cy="38850"/>
            </a:xfrm>
            <a:custGeom>
              <a:avLst/>
              <a:gdLst/>
              <a:ahLst/>
              <a:cxnLst/>
              <a:rect l="l" t="t" r="r" b="b"/>
              <a:pathLst>
                <a:path w="5264" h="1554" extrusionOk="0">
                  <a:moveTo>
                    <a:pt x="2632" y="100"/>
                  </a:moveTo>
                  <a:cubicBezTo>
                    <a:pt x="4161" y="100"/>
                    <a:pt x="5188" y="451"/>
                    <a:pt x="5188" y="777"/>
                  </a:cubicBezTo>
                  <a:cubicBezTo>
                    <a:pt x="5188" y="1103"/>
                    <a:pt x="4161" y="1454"/>
                    <a:pt x="2632" y="1454"/>
                  </a:cubicBezTo>
                  <a:cubicBezTo>
                    <a:pt x="1128" y="1454"/>
                    <a:pt x="100" y="1103"/>
                    <a:pt x="100" y="777"/>
                  </a:cubicBezTo>
                  <a:cubicBezTo>
                    <a:pt x="100" y="451"/>
                    <a:pt x="1128" y="100"/>
                    <a:pt x="2632" y="100"/>
                  </a:cubicBezTo>
                  <a:close/>
                  <a:moveTo>
                    <a:pt x="2632" y="0"/>
                  </a:moveTo>
                  <a:cubicBezTo>
                    <a:pt x="1354" y="0"/>
                    <a:pt x="0" y="301"/>
                    <a:pt x="0" y="777"/>
                  </a:cubicBezTo>
                  <a:cubicBezTo>
                    <a:pt x="0" y="1253"/>
                    <a:pt x="1354" y="1554"/>
                    <a:pt x="2632" y="1554"/>
                  </a:cubicBezTo>
                  <a:cubicBezTo>
                    <a:pt x="3935" y="1554"/>
                    <a:pt x="5263" y="1253"/>
                    <a:pt x="5263" y="777"/>
                  </a:cubicBezTo>
                  <a:cubicBezTo>
                    <a:pt x="5263" y="301"/>
                    <a:pt x="3935" y="0"/>
                    <a:pt x="26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1"/>
            <p:cNvSpPr/>
            <p:nvPr/>
          </p:nvSpPr>
          <p:spPr>
            <a:xfrm>
              <a:off x="4960050" y="3478725"/>
              <a:ext cx="1900" cy="63325"/>
            </a:xfrm>
            <a:custGeom>
              <a:avLst/>
              <a:gdLst/>
              <a:ahLst/>
              <a:cxnLst/>
              <a:rect l="l" t="t" r="r" b="b"/>
              <a:pathLst>
                <a:path w="76" h="2533" extrusionOk="0">
                  <a:moveTo>
                    <a:pt x="26" y="1"/>
                  </a:moveTo>
                  <a:cubicBezTo>
                    <a:pt x="1" y="1"/>
                    <a:pt x="1" y="26"/>
                    <a:pt x="1" y="51"/>
                  </a:cubicBezTo>
                  <a:lnTo>
                    <a:pt x="1" y="2482"/>
                  </a:lnTo>
                  <a:cubicBezTo>
                    <a:pt x="1" y="2507"/>
                    <a:pt x="1" y="2532"/>
                    <a:pt x="26" y="2532"/>
                  </a:cubicBezTo>
                  <a:cubicBezTo>
                    <a:pt x="51" y="2532"/>
                    <a:pt x="76" y="2507"/>
                    <a:pt x="76" y="2482"/>
                  </a:cubicBezTo>
                  <a:lnTo>
                    <a:pt x="76" y="51"/>
                  </a:lnTo>
                  <a:cubicBezTo>
                    <a:pt x="76" y="26"/>
                    <a:pt x="51" y="1"/>
                    <a:pt x="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1"/>
            <p:cNvSpPr/>
            <p:nvPr/>
          </p:nvSpPr>
          <p:spPr>
            <a:xfrm>
              <a:off x="4935625" y="3456800"/>
              <a:ext cx="47650" cy="48275"/>
            </a:xfrm>
            <a:custGeom>
              <a:avLst/>
              <a:gdLst/>
              <a:ahLst/>
              <a:cxnLst/>
              <a:rect l="l" t="t" r="r" b="b"/>
              <a:pathLst>
                <a:path w="1906" h="1931" extrusionOk="0">
                  <a:moveTo>
                    <a:pt x="953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504"/>
                    <a:pt x="426" y="1930"/>
                    <a:pt x="953" y="1930"/>
                  </a:cubicBezTo>
                  <a:cubicBezTo>
                    <a:pt x="1479" y="1930"/>
                    <a:pt x="1905" y="1504"/>
                    <a:pt x="1905" y="953"/>
                  </a:cubicBezTo>
                  <a:cubicBezTo>
                    <a:pt x="1905" y="427"/>
                    <a:pt x="1479" y="1"/>
                    <a:pt x="9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1"/>
            <p:cNvSpPr/>
            <p:nvPr/>
          </p:nvSpPr>
          <p:spPr>
            <a:xfrm>
              <a:off x="4715700" y="3149775"/>
              <a:ext cx="480600" cy="290750"/>
            </a:xfrm>
            <a:custGeom>
              <a:avLst/>
              <a:gdLst/>
              <a:ahLst/>
              <a:cxnLst/>
              <a:rect l="l" t="t" r="r" b="b"/>
              <a:pathLst>
                <a:path w="19224" h="11630" extrusionOk="0">
                  <a:moveTo>
                    <a:pt x="852" y="1"/>
                  </a:moveTo>
                  <a:lnTo>
                    <a:pt x="0" y="11630"/>
                  </a:lnTo>
                  <a:lnTo>
                    <a:pt x="19223" y="11630"/>
                  </a:lnTo>
                  <a:lnTo>
                    <a:pt x="1852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1"/>
            <p:cNvSpPr/>
            <p:nvPr/>
          </p:nvSpPr>
          <p:spPr>
            <a:xfrm>
              <a:off x="4736375" y="3162325"/>
              <a:ext cx="432350" cy="260675"/>
            </a:xfrm>
            <a:custGeom>
              <a:avLst/>
              <a:gdLst/>
              <a:ahLst/>
              <a:cxnLst/>
              <a:rect l="l" t="t" r="r" b="b"/>
              <a:pathLst>
                <a:path w="17294" h="10427" extrusionOk="0">
                  <a:moveTo>
                    <a:pt x="777" y="0"/>
                  </a:moveTo>
                  <a:lnTo>
                    <a:pt x="251" y="7293"/>
                  </a:lnTo>
                  <a:lnTo>
                    <a:pt x="0" y="10426"/>
                  </a:lnTo>
                  <a:lnTo>
                    <a:pt x="17294" y="10426"/>
                  </a:lnTo>
                  <a:lnTo>
                    <a:pt x="17093" y="7293"/>
                  </a:lnTo>
                  <a:lnTo>
                    <a:pt x="166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1"/>
            <p:cNvSpPr/>
            <p:nvPr/>
          </p:nvSpPr>
          <p:spPr>
            <a:xfrm>
              <a:off x="4736375" y="3344650"/>
              <a:ext cx="432350" cy="78350"/>
            </a:xfrm>
            <a:custGeom>
              <a:avLst/>
              <a:gdLst/>
              <a:ahLst/>
              <a:cxnLst/>
              <a:rect l="l" t="t" r="r" b="b"/>
              <a:pathLst>
                <a:path w="17294" h="3134" extrusionOk="0">
                  <a:moveTo>
                    <a:pt x="251" y="0"/>
                  </a:moveTo>
                  <a:lnTo>
                    <a:pt x="176" y="852"/>
                  </a:lnTo>
                  <a:lnTo>
                    <a:pt x="101" y="1930"/>
                  </a:lnTo>
                  <a:lnTo>
                    <a:pt x="50" y="2682"/>
                  </a:lnTo>
                  <a:lnTo>
                    <a:pt x="0" y="3133"/>
                  </a:lnTo>
                  <a:lnTo>
                    <a:pt x="17294" y="3133"/>
                  </a:lnTo>
                  <a:lnTo>
                    <a:pt x="17244" y="2306"/>
                  </a:lnTo>
                  <a:lnTo>
                    <a:pt x="17218" y="1930"/>
                  </a:lnTo>
                  <a:lnTo>
                    <a:pt x="17168" y="852"/>
                  </a:lnTo>
                  <a:lnTo>
                    <a:pt x="170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1"/>
            <p:cNvSpPr/>
            <p:nvPr/>
          </p:nvSpPr>
          <p:spPr>
            <a:xfrm>
              <a:off x="4736375" y="3365950"/>
              <a:ext cx="432350" cy="57050"/>
            </a:xfrm>
            <a:custGeom>
              <a:avLst/>
              <a:gdLst/>
              <a:ahLst/>
              <a:cxnLst/>
              <a:rect l="l" t="t" r="r" b="b"/>
              <a:pathLst>
                <a:path w="17294" h="2282" extrusionOk="0">
                  <a:moveTo>
                    <a:pt x="176" y="0"/>
                  </a:moveTo>
                  <a:lnTo>
                    <a:pt x="101" y="1078"/>
                  </a:lnTo>
                  <a:lnTo>
                    <a:pt x="50" y="1830"/>
                  </a:lnTo>
                  <a:lnTo>
                    <a:pt x="0" y="2281"/>
                  </a:lnTo>
                  <a:lnTo>
                    <a:pt x="17294" y="2281"/>
                  </a:lnTo>
                  <a:lnTo>
                    <a:pt x="17244" y="1454"/>
                  </a:lnTo>
                  <a:lnTo>
                    <a:pt x="17218" y="1078"/>
                  </a:lnTo>
                  <a:lnTo>
                    <a:pt x="171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1"/>
            <p:cNvSpPr/>
            <p:nvPr/>
          </p:nvSpPr>
          <p:spPr>
            <a:xfrm>
              <a:off x="4736375" y="3392900"/>
              <a:ext cx="432350" cy="30100"/>
            </a:xfrm>
            <a:custGeom>
              <a:avLst/>
              <a:gdLst/>
              <a:ahLst/>
              <a:cxnLst/>
              <a:rect l="l" t="t" r="r" b="b"/>
              <a:pathLst>
                <a:path w="17294" h="1204" extrusionOk="0">
                  <a:moveTo>
                    <a:pt x="101" y="0"/>
                  </a:moveTo>
                  <a:lnTo>
                    <a:pt x="50" y="752"/>
                  </a:lnTo>
                  <a:lnTo>
                    <a:pt x="0" y="1203"/>
                  </a:lnTo>
                  <a:lnTo>
                    <a:pt x="17294" y="1203"/>
                  </a:lnTo>
                  <a:lnTo>
                    <a:pt x="17244" y="376"/>
                  </a:lnTo>
                  <a:lnTo>
                    <a:pt x="17218" y="0"/>
                  </a:lnTo>
                  <a:close/>
                </a:path>
              </a:pathLst>
            </a:custGeom>
            <a:solidFill>
              <a:srgbClr val="512A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1"/>
            <p:cNvSpPr/>
            <p:nvPr/>
          </p:nvSpPr>
          <p:spPr>
            <a:xfrm>
              <a:off x="4736375" y="3401675"/>
              <a:ext cx="52025" cy="21325"/>
            </a:xfrm>
            <a:custGeom>
              <a:avLst/>
              <a:gdLst/>
              <a:ahLst/>
              <a:cxnLst/>
              <a:rect l="l" t="t" r="r" b="b"/>
              <a:pathLst>
                <a:path w="2081" h="853" extrusionOk="0">
                  <a:moveTo>
                    <a:pt x="953" y="0"/>
                  </a:moveTo>
                  <a:cubicBezTo>
                    <a:pt x="577" y="0"/>
                    <a:pt x="251" y="150"/>
                    <a:pt x="50" y="401"/>
                  </a:cubicBezTo>
                  <a:lnTo>
                    <a:pt x="0" y="852"/>
                  </a:lnTo>
                  <a:lnTo>
                    <a:pt x="2081" y="852"/>
                  </a:lnTo>
                  <a:cubicBezTo>
                    <a:pt x="1955" y="351"/>
                    <a:pt x="1479" y="0"/>
                    <a:pt x="9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1"/>
            <p:cNvSpPr/>
            <p:nvPr/>
          </p:nvSpPr>
          <p:spPr>
            <a:xfrm>
              <a:off x="4789000" y="3401675"/>
              <a:ext cx="57675" cy="21325"/>
            </a:xfrm>
            <a:custGeom>
              <a:avLst/>
              <a:gdLst/>
              <a:ahLst/>
              <a:cxnLst/>
              <a:rect l="l" t="t" r="r" b="b"/>
              <a:pathLst>
                <a:path w="2307" h="853" extrusionOk="0">
                  <a:moveTo>
                    <a:pt x="1154" y="0"/>
                  </a:moveTo>
                  <a:cubicBezTo>
                    <a:pt x="602" y="0"/>
                    <a:pt x="126" y="351"/>
                    <a:pt x="1" y="852"/>
                  </a:cubicBezTo>
                  <a:lnTo>
                    <a:pt x="2306" y="852"/>
                  </a:lnTo>
                  <a:cubicBezTo>
                    <a:pt x="2281" y="827"/>
                    <a:pt x="2281" y="802"/>
                    <a:pt x="2281" y="777"/>
                  </a:cubicBezTo>
                  <a:cubicBezTo>
                    <a:pt x="2106" y="326"/>
                    <a:pt x="1655" y="0"/>
                    <a:pt x="11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1"/>
            <p:cNvSpPr/>
            <p:nvPr/>
          </p:nvSpPr>
          <p:spPr>
            <a:xfrm>
              <a:off x="4844775" y="3401675"/>
              <a:ext cx="57650" cy="21325"/>
            </a:xfrm>
            <a:custGeom>
              <a:avLst/>
              <a:gdLst/>
              <a:ahLst/>
              <a:cxnLst/>
              <a:rect l="l" t="t" r="r" b="b"/>
              <a:pathLst>
                <a:path w="2306" h="853" extrusionOk="0">
                  <a:moveTo>
                    <a:pt x="1153" y="0"/>
                  </a:moveTo>
                  <a:cubicBezTo>
                    <a:pt x="652" y="0"/>
                    <a:pt x="201" y="326"/>
                    <a:pt x="50" y="777"/>
                  </a:cubicBezTo>
                  <a:cubicBezTo>
                    <a:pt x="25" y="802"/>
                    <a:pt x="25" y="827"/>
                    <a:pt x="0" y="852"/>
                  </a:cubicBezTo>
                  <a:lnTo>
                    <a:pt x="2306" y="852"/>
                  </a:lnTo>
                  <a:cubicBezTo>
                    <a:pt x="2181" y="351"/>
                    <a:pt x="1704" y="0"/>
                    <a:pt x="11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1"/>
            <p:cNvSpPr/>
            <p:nvPr/>
          </p:nvSpPr>
          <p:spPr>
            <a:xfrm>
              <a:off x="4903050" y="3401675"/>
              <a:ext cx="57650" cy="21325"/>
            </a:xfrm>
            <a:custGeom>
              <a:avLst/>
              <a:gdLst/>
              <a:ahLst/>
              <a:cxnLst/>
              <a:rect l="l" t="t" r="r" b="b"/>
              <a:pathLst>
                <a:path w="2306" h="853" extrusionOk="0">
                  <a:moveTo>
                    <a:pt x="1153" y="0"/>
                  </a:moveTo>
                  <a:cubicBezTo>
                    <a:pt x="602" y="0"/>
                    <a:pt x="125" y="351"/>
                    <a:pt x="0" y="852"/>
                  </a:cubicBezTo>
                  <a:lnTo>
                    <a:pt x="2306" y="852"/>
                  </a:lnTo>
                  <a:cubicBezTo>
                    <a:pt x="2281" y="827"/>
                    <a:pt x="2281" y="802"/>
                    <a:pt x="2256" y="777"/>
                  </a:cubicBezTo>
                  <a:cubicBezTo>
                    <a:pt x="2105" y="326"/>
                    <a:pt x="1654" y="0"/>
                    <a:pt x="11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1"/>
            <p:cNvSpPr/>
            <p:nvPr/>
          </p:nvSpPr>
          <p:spPr>
            <a:xfrm>
              <a:off x="4958800" y="3401675"/>
              <a:ext cx="57675" cy="21325"/>
            </a:xfrm>
            <a:custGeom>
              <a:avLst/>
              <a:gdLst/>
              <a:ahLst/>
              <a:cxnLst/>
              <a:rect l="l" t="t" r="r" b="b"/>
              <a:pathLst>
                <a:path w="2307" h="853" extrusionOk="0">
                  <a:moveTo>
                    <a:pt x="1154" y="0"/>
                  </a:moveTo>
                  <a:cubicBezTo>
                    <a:pt x="652" y="0"/>
                    <a:pt x="201" y="326"/>
                    <a:pt x="26" y="777"/>
                  </a:cubicBezTo>
                  <a:cubicBezTo>
                    <a:pt x="26" y="802"/>
                    <a:pt x="26" y="827"/>
                    <a:pt x="1" y="852"/>
                  </a:cubicBezTo>
                  <a:lnTo>
                    <a:pt x="2306" y="852"/>
                  </a:lnTo>
                  <a:cubicBezTo>
                    <a:pt x="2181" y="351"/>
                    <a:pt x="1705" y="0"/>
                    <a:pt x="11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1"/>
            <p:cNvSpPr/>
            <p:nvPr/>
          </p:nvSpPr>
          <p:spPr>
            <a:xfrm>
              <a:off x="5016450" y="3401675"/>
              <a:ext cx="57675" cy="21325"/>
            </a:xfrm>
            <a:custGeom>
              <a:avLst/>
              <a:gdLst/>
              <a:ahLst/>
              <a:cxnLst/>
              <a:rect l="l" t="t" r="r" b="b"/>
              <a:pathLst>
                <a:path w="2307" h="853" extrusionOk="0">
                  <a:moveTo>
                    <a:pt x="1153" y="0"/>
                  </a:moveTo>
                  <a:cubicBezTo>
                    <a:pt x="627" y="0"/>
                    <a:pt x="151" y="351"/>
                    <a:pt x="0" y="852"/>
                  </a:cubicBezTo>
                  <a:lnTo>
                    <a:pt x="2306" y="852"/>
                  </a:lnTo>
                  <a:cubicBezTo>
                    <a:pt x="2306" y="827"/>
                    <a:pt x="2306" y="802"/>
                    <a:pt x="2281" y="777"/>
                  </a:cubicBezTo>
                  <a:cubicBezTo>
                    <a:pt x="2131" y="326"/>
                    <a:pt x="1680" y="0"/>
                    <a:pt x="11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1"/>
            <p:cNvSpPr/>
            <p:nvPr/>
          </p:nvSpPr>
          <p:spPr>
            <a:xfrm>
              <a:off x="5072850" y="3401675"/>
              <a:ext cx="57650" cy="21325"/>
            </a:xfrm>
            <a:custGeom>
              <a:avLst/>
              <a:gdLst/>
              <a:ahLst/>
              <a:cxnLst/>
              <a:rect l="l" t="t" r="r" b="b"/>
              <a:pathLst>
                <a:path w="2306" h="853" extrusionOk="0">
                  <a:moveTo>
                    <a:pt x="1153" y="0"/>
                  </a:moveTo>
                  <a:cubicBezTo>
                    <a:pt x="652" y="0"/>
                    <a:pt x="201" y="326"/>
                    <a:pt x="25" y="777"/>
                  </a:cubicBezTo>
                  <a:cubicBezTo>
                    <a:pt x="25" y="802"/>
                    <a:pt x="25" y="827"/>
                    <a:pt x="0" y="852"/>
                  </a:cubicBezTo>
                  <a:lnTo>
                    <a:pt x="2306" y="852"/>
                  </a:lnTo>
                  <a:cubicBezTo>
                    <a:pt x="2181" y="351"/>
                    <a:pt x="1704" y="0"/>
                    <a:pt x="11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1"/>
            <p:cNvSpPr/>
            <p:nvPr/>
          </p:nvSpPr>
          <p:spPr>
            <a:xfrm>
              <a:off x="5130475" y="3401675"/>
              <a:ext cx="38250" cy="21325"/>
            </a:xfrm>
            <a:custGeom>
              <a:avLst/>
              <a:gdLst/>
              <a:ahLst/>
              <a:cxnLst/>
              <a:rect l="l" t="t" r="r" b="b"/>
              <a:pathLst>
                <a:path w="1530" h="853" extrusionOk="0">
                  <a:moveTo>
                    <a:pt x="1154" y="0"/>
                  </a:moveTo>
                  <a:cubicBezTo>
                    <a:pt x="602" y="0"/>
                    <a:pt x="151" y="351"/>
                    <a:pt x="1" y="852"/>
                  </a:cubicBezTo>
                  <a:lnTo>
                    <a:pt x="1530" y="852"/>
                  </a:lnTo>
                  <a:lnTo>
                    <a:pt x="1480" y="25"/>
                  </a:lnTo>
                  <a:cubicBezTo>
                    <a:pt x="1379" y="0"/>
                    <a:pt x="1279" y="0"/>
                    <a:pt x="11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1"/>
            <p:cNvSpPr/>
            <p:nvPr/>
          </p:nvSpPr>
          <p:spPr>
            <a:xfrm>
              <a:off x="4775850" y="3180475"/>
              <a:ext cx="31975" cy="32000"/>
            </a:xfrm>
            <a:custGeom>
              <a:avLst/>
              <a:gdLst/>
              <a:ahLst/>
              <a:cxnLst/>
              <a:rect l="l" t="t" r="r" b="b"/>
              <a:pathLst>
                <a:path w="1279" h="1280" extrusionOk="0">
                  <a:moveTo>
                    <a:pt x="627" y="1"/>
                  </a:moveTo>
                  <a:cubicBezTo>
                    <a:pt x="276" y="1"/>
                    <a:pt x="0" y="277"/>
                    <a:pt x="0" y="627"/>
                  </a:cubicBezTo>
                  <a:cubicBezTo>
                    <a:pt x="0" y="978"/>
                    <a:pt x="276" y="1279"/>
                    <a:pt x="627" y="1279"/>
                  </a:cubicBezTo>
                  <a:cubicBezTo>
                    <a:pt x="978" y="1279"/>
                    <a:pt x="1279" y="978"/>
                    <a:pt x="1279" y="627"/>
                  </a:cubicBezTo>
                  <a:cubicBezTo>
                    <a:pt x="1279" y="277"/>
                    <a:pt x="978" y="1"/>
                    <a:pt x="6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1"/>
            <p:cNvSpPr/>
            <p:nvPr/>
          </p:nvSpPr>
          <p:spPr>
            <a:xfrm>
              <a:off x="4822850" y="3180475"/>
              <a:ext cx="31975" cy="32000"/>
            </a:xfrm>
            <a:custGeom>
              <a:avLst/>
              <a:gdLst/>
              <a:ahLst/>
              <a:cxnLst/>
              <a:rect l="l" t="t" r="r" b="b"/>
              <a:pathLst>
                <a:path w="1279" h="1280" extrusionOk="0">
                  <a:moveTo>
                    <a:pt x="652" y="1"/>
                  </a:moveTo>
                  <a:cubicBezTo>
                    <a:pt x="301" y="1"/>
                    <a:pt x="0" y="277"/>
                    <a:pt x="0" y="627"/>
                  </a:cubicBezTo>
                  <a:cubicBezTo>
                    <a:pt x="0" y="978"/>
                    <a:pt x="301" y="1279"/>
                    <a:pt x="652" y="1279"/>
                  </a:cubicBezTo>
                  <a:cubicBezTo>
                    <a:pt x="1003" y="1279"/>
                    <a:pt x="1278" y="978"/>
                    <a:pt x="1278" y="627"/>
                  </a:cubicBezTo>
                  <a:cubicBezTo>
                    <a:pt x="1278" y="277"/>
                    <a:pt x="1003" y="1"/>
                    <a:pt x="6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1"/>
            <p:cNvSpPr/>
            <p:nvPr/>
          </p:nvSpPr>
          <p:spPr>
            <a:xfrm>
              <a:off x="4870450" y="3180475"/>
              <a:ext cx="31975" cy="32000"/>
            </a:xfrm>
            <a:custGeom>
              <a:avLst/>
              <a:gdLst/>
              <a:ahLst/>
              <a:cxnLst/>
              <a:rect l="l" t="t" r="r" b="b"/>
              <a:pathLst>
                <a:path w="1279" h="1280" extrusionOk="0">
                  <a:moveTo>
                    <a:pt x="627" y="1"/>
                  </a:moveTo>
                  <a:cubicBezTo>
                    <a:pt x="276" y="1"/>
                    <a:pt x="1" y="277"/>
                    <a:pt x="1" y="627"/>
                  </a:cubicBezTo>
                  <a:cubicBezTo>
                    <a:pt x="1" y="978"/>
                    <a:pt x="276" y="1279"/>
                    <a:pt x="627" y="1279"/>
                  </a:cubicBezTo>
                  <a:cubicBezTo>
                    <a:pt x="978" y="1279"/>
                    <a:pt x="1279" y="978"/>
                    <a:pt x="1279" y="627"/>
                  </a:cubicBezTo>
                  <a:cubicBezTo>
                    <a:pt x="1279" y="277"/>
                    <a:pt x="978" y="1"/>
                    <a:pt x="6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1"/>
            <p:cNvSpPr/>
            <p:nvPr/>
          </p:nvSpPr>
          <p:spPr>
            <a:xfrm>
              <a:off x="5037750" y="3183000"/>
              <a:ext cx="97775" cy="17550"/>
            </a:xfrm>
            <a:custGeom>
              <a:avLst/>
              <a:gdLst/>
              <a:ahLst/>
              <a:cxnLst/>
              <a:rect l="l" t="t" r="r" b="b"/>
              <a:pathLst>
                <a:path w="3911" h="702" extrusionOk="0">
                  <a:moveTo>
                    <a:pt x="376" y="0"/>
                  </a:moveTo>
                  <a:cubicBezTo>
                    <a:pt x="176" y="0"/>
                    <a:pt x="1" y="151"/>
                    <a:pt x="1" y="351"/>
                  </a:cubicBezTo>
                  <a:cubicBezTo>
                    <a:pt x="1" y="552"/>
                    <a:pt x="176" y="702"/>
                    <a:pt x="376" y="702"/>
                  </a:cubicBezTo>
                  <a:lnTo>
                    <a:pt x="3559" y="702"/>
                  </a:lnTo>
                  <a:cubicBezTo>
                    <a:pt x="3760" y="702"/>
                    <a:pt x="3910" y="552"/>
                    <a:pt x="3910" y="351"/>
                  </a:cubicBezTo>
                  <a:cubicBezTo>
                    <a:pt x="3910" y="151"/>
                    <a:pt x="3760" y="0"/>
                    <a:pt x="35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1"/>
            <p:cNvSpPr/>
            <p:nvPr/>
          </p:nvSpPr>
          <p:spPr>
            <a:xfrm>
              <a:off x="4858550" y="3229975"/>
              <a:ext cx="43250" cy="43275"/>
            </a:xfrm>
            <a:custGeom>
              <a:avLst/>
              <a:gdLst/>
              <a:ahLst/>
              <a:cxnLst/>
              <a:rect l="l" t="t" r="r" b="b"/>
              <a:pathLst>
                <a:path w="1730" h="1731" extrusionOk="0">
                  <a:moveTo>
                    <a:pt x="502" y="1"/>
                  </a:moveTo>
                  <a:lnTo>
                    <a:pt x="502" y="226"/>
                  </a:lnTo>
                  <a:lnTo>
                    <a:pt x="251" y="226"/>
                  </a:lnTo>
                  <a:lnTo>
                    <a:pt x="251" y="477"/>
                  </a:lnTo>
                  <a:lnTo>
                    <a:pt x="1" y="477"/>
                  </a:lnTo>
                  <a:lnTo>
                    <a:pt x="1" y="1229"/>
                  </a:lnTo>
                  <a:lnTo>
                    <a:pt x="226" y="1229"/>
                  </a:lnTo>
                  <a:lnTo>
                    <a:pt x="226" y="1480"/>
                  </a:lnTo>
                  <a:lnTo>
                    <a:pt x="477" y="1480"/>
                  </a:lnTo>
                  <a:lnTo>
                    <a:pt x="477" y="1730"/>
                  </a:lnTo>
                  <a:lnTo>
                    <a:pt x="1730" y="1730"/>
                  </a:lnTo>
                  <a:lnTo>
                    <a:pt x="1730" y="753"/>
                  </a:lnTo>
                  <a:lnTo>
                    <a:pt x="978" y="728"/>
                  </a:lnTo>
                  <a:lnTo>
                    <a:pt x="978" y="978"/>
                  </a:lnTo>
                  <a:lnTo>
                    <a:pt x="1229" y="978"/>
                  </a:lnTo>
                  <a:lnTo>
                    <a:pt x="1229" y="1480"/>
                  </a:lnTo>
                  <a:lnTo>
                    <a:pt x="727" y="1480"/>
                  </a:lnTo>
                  <a:lnTo>
                    <a:pt x="727" y="1229"/>
                  </a:lnTo>
                  <a:lnTo>
                    <a:pt x="477" y="1229"/>
                  </a:lnTo>
                  <a:lnTo>
                    <a:pt x="502" y="477"/>
                  </a:lnTo>
                  <a:lnTo>
                    <a:pt x="752" y="477"/>
                  </a:lnTo>
                  <a:lnTo>
                    <a:pt x="752" y="251"/>
                  </a:lnTo>
                  <a:lnTo>
                    <a:pt x="1730" y="251"/>
                  </a:lnTo>
                  <a:lnTo>
                    <a:pt x="17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1"/>
            <p:cNvSpPr/>
            <p:nvPr/>
          </p:nvSpPr>
          <p:spPr>
            <a:xfrm>
              <a:off x="4908050" y="3229975"/>
              <a:ext cx="43250" cy="43900"/>
            </a:xfrm>
            <a:custGeom>
              <a:avLst/>
              <a:gdLst/>
              <a:ahLst/>
              <a:cxnLst/>
              <a:rect l="l" t="t" r="r" b="b"/>
              <a:pathLst>
                <a:path w="1730" h="1756" extrusionOk="0">
                  <a:moveTo>
                    <a:pt x="1003" y="251"/>
                  </a:moveTo>
                  <a:lnTo>
                    <a:pt x="1003" y="502"/>
                  </a:lnTo>
                  <a:lnTo>
                    <a:pt x="1254" y="502"/>
                  </a:lnTo>
                  <a:lnTo>
                    <a:pt x="1229" y="1003"/>
                  </a:lnTo>
                  <a:lnTo>
                    <a:pt x="502" y="1003"/>
                  </a:lnTo>
                  <a:lnTo>
                    <a:pt x="502" y="502"/>
                  </a:lnTo>
                  <a:lnTo>
                    <a:pt x="752" y="502"/>
                  </a:lnTo>
                  <a:lnTo>
                    <a:pt x="752" y="251"/>
                  </a:lnTo>
                  <a:close/>
                  <a:moveTo>
                    <a:pt x="502" y="1"/>
                  </a:moveTo>
                  <a:lnTo>
                    <a:pt x="502" y="251"/>
                  </a:lnTo>
                  <a:lnTo>
                    <a:pt x="251" y="251"/>
                  </a:lnTo>
                  <a:lnTo>
                    <a:pt x="251" y="502"/>
                  </a:lnTo>
                  <a:lnTo>
                    <a:pt x="1" y="502"/>
                  </a:lnTo>
                  <a:lnTo>
                    <a:pt x="1" y="1730"/>
                  </a:lnTo>
                  <a:lnTo>
                    <a:pt x="477" y="1755"/>
                  </a:lnTo>
                  <a:lnTo>
                    <a:pt x="502" y="1254"/>
                  </a:lnTo>
                  <a:lnTo>
                    <a:pt x="1229" y="1254"/>
                  </a:lnTo>
                  <a:lnTo>
                    <a:pt x="1229" y="1755"/>
                  </a:lnTo>
                  <a:lnTo>
                    <a:pt x="1730" y="1755"/>
                  </a:lnTo>
                  <a:lnTo>
                    <a:pt x="1730" y="502"/>
                  </a:lnTo>
                  <a:lnTo>
                    <a:pt x="1504" y="502"/>
                  </a:lnTo>
                  <a:lnTo>
                    <a:pt x="1504" y="251"/>
                  </a:lnTo>
                  <a:lnTo>
                    <a:pt x="1254" y="251"/>
                  </a:lnTo>
                  <a:lnTo>
                    <a:pt x="12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1"/>
            <p:cNvSpPr/>
            <p:nvPr/>
          </p:nvSpPr>
          <p:spPr>
            <a:xfrm>
              <a:off x="4957550" y="3230600"/>
              <a:ext cx="43875" cy="43900"/>
            </a:xfrm>
            <a:custGeom>
              <a:avLst/>
              <a:gdLst/>
              <a:ahLst/>
              <a:cxnLst/>
              <a:rect l="l" t="t" r="r" b="b"/>
              <a:pathLst>
                <a:path w="1755" h="1756" extrusionOk="0">
                  <a:moveTo>
                    <a:pt x="1" y="1"/>
                  </a:moveTo>
                  <a:lnTo>
                    <a:pt x="1" y="1730"/>
                  </a:lnTo>
                  <a:lnTo>
                    <a:pt x="502" y="1730"/>
                  </a:lnTo>
                  <a:lnTo>
                    <a:pt x="502" y="753"/>
                  </a:lnTo>
                  <a:lnTo>
                    <a:pt x="752" y="753"/>
                  </a:lnTo>
                  <a:lnTo>
                    <a:pt x="752" y="1254"/>
                  </a:lnTo>
                  <a:lnTo>
                    <a:pt x="1003" y="1254"/>
                  </a:lnTo>
                  <a:lnTo>
                    <a:pt x="1003" y="753"/>
                  </a:lnTo>
                  <a:lnTo>
                    <a:pt x="1254" y="753"/>
                  </a:lnTo>
                  <a:lnTo>
                    <a:pt x="1229" y="1755"/>
                  </a:lnTo>
                  <a:lnTo>
                    <a:pt x="1730" y="1755"/>
                  </a:lnTo>
                  <a:lnTo>
                    <a:pt x="1755" y="1"/>
                  </a:lnTo>
                  <a:lnTo>
                    <a:pt x="1254" y="1"/>
                  </a:lnTo>
                  <a:lnTo>
                    <a:pt x="1254" y="252"/>
                  </a:lnTo>
                  <a:lnTo>
                    <a:pt x="1003" y="252"/>
                  </a:lnTo>
                  <a:lnTo>
                    <a:pt x="1003" y="502"/>
                  </a:lnTo>
                  <a:lnTo>
                    <a:pt x="752" y="502"/>
                  </a:lnTo>
                  <a:lnTo>
                    <a:pt x="752" y="252"/>
                  </a:lnTo>
                  <a:lnTo>
                    <a:pt x="502" y="252"/>
                  </a:lnTo>
                  <a:lnTo>
                    <a:pt x="5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1"/>
            <p:cNvSpPr/>
            <p:nvPr/>
          </p:nvSpPr>
          <p:spPr>
            <a:xfrm>
              <a:off x="5007050" y="3230600"/>
              <a:ext cx="43875" cy="43900"/>
            </a:xfrm>
            <a:custGeom>
              <a:avLst/>
              <a:gdLst/>
              <a:ahLst/>
              <a:cxnLst/>
              <a:rect l="l" t="t" r="r" b="b"/>
              <a:pathLst>
                <a:path w="1755" h="1756" extrusionOk="0">
                  <a:moveTo>
                    <a:pt x="26" y="1"/>
                  </a:moveTo>
                  <a:lnTo>
                    <a:pt x="0" y="1755"/>
                  </a:lnTo>
                  <a:lnTo>
                    <a:pt x="1730" y="1755"/>
                  </a:lnTo>
                  <a:lnTo>
                    <a:pt x="1755" y="1505"/>
                  </a:lnTo>
                  <a:lnTo>
                    <a:pt x="502" y="1505"/>
                  </a:lnTo>
                  <a:lnTo>
                    <a:pt x="502" y="1003"/>
                  </a:lnTo>
                  <a:lnTo>
                    <a:pt x="1504" y="1028"/>
                  </a:lnTo>
                  <a:lnTo>
                    <a:pt x="1504" y="778"/>
                  </a:lnTo>
                  <a:lnTo>
                    <a:pt x="502" y="753"/>
                  </a:lnTo>
                  <a:lnTo>
                    <a:pt x="502" y="277"/>
                  </a:lnTo>
                  <a:lnTo>
                    <a:pt x="1755" y="277"/>
                  </a:lnTo>
                  <a:lnTo>
                    <a:pt x="1755" y="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1"/>
            <p:cNvSpPr/>
            <p:nvPr/>
          </p:nvSpPr>
          <p:spPr>
            <a:xfrm>
              <a:off x="4857925" y="3289500"/>
              <a:ext cx="43250" cy="43275"/>
            </a:xfrm>
            <a:custGeom>
              <a:avLst/>
              <a:gdLst/>
              <a:ahLst/>
              <a:cxnLst/>
              <a:rect l="l" t="t" r="r" b="b"/>
              <a:pathLst>
                <a:path w="1730" h="1731" extrusionOk="0">
                  <a:moveTo>
                    <a:pt x="1254" y="251"/>
                  </a:moveTo>
                  <a:lnTo>
                    <a:pt x="1229" y="1480"/>
                  </a:lnTo>
                  <a:lnTo>
                    <a:pt x="477" y="1480"/>
                  </a:lnTo>
                  <a:lnTo>
                    <a:pt x="502" y="251"/>
                  </a:lnTo>
                  <a:close/>
                  <a:moveTo>
                    <a:pt x="251" y="1"/>
                  </a:moveTo>
                  <a:lnTo>
                    <a:pt x="251" y="226"/>
                  </a:lnTo>
                  <a:lnTo>
                    <a:pt x="1" y="226"/>
                  </a:lnTo>
                  <a:lnTo>
                    <a:pt x="1" y="1480"/>
                  </a:lnTo>
                  <a:lnTo>
                    <a:pt x="251" y="1480"/>
                  </a:lnTo>
                  <a:lnTo>
                    <a:pt x="226" y="1730"/>
                  </a:lnTo>
                  <a:lnTo>
                    <a:pt x="1479" y="1730"/>
                  </a:lnTo>
                  <a:lnTo>
                    <a:pt x="1479" y="1480"/>
                  </a:lnTo>
                  <a:lnTo>
                    <a:pt x="1730" y="1480"/>
                  </a:lnTo>
                  <a:lnTo>
                    <a:pt x="1730" y="251"/>
                  </a:lnTo>
                  <a:lnTo>
                    <a:pt x="1504" y="251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1"/>
            <p:cNvSpPr/>
            <p:nvPr/>
          </p:nvSpPr>
          <p:spPr>
            <a:xfrm>
              <a:off x="4907425" y="3289500"/>
              <a:ext cx="43875" cy="43900"/>
            </a:xfrm>
            <a:custGeom>
              <a:avLst/>
              <a:gdLst/>
              <a:ahLst/>
              <a:cxnLst/>
              <a:rect l="l" t="t" r="r" b="b"/>
              <a:pathLst>
                <a:path w="1755" h="1756" extrusionOk="0">
                  <a:moveTo>
                    <a:pt x="0" y="1"/>
                  </a:moveTo>
                  <a:lnTo>
                    <a:pt x="0" y="1003"/>
                  </a:lnTo>
                  <a:lnTo>
                    <a:pt x="251" y="1003"/>
                  </a:lnTo>
                  <a:lnTo>
                    <a:pt x="251" y="1254"/>
                  </a:lnTo>
                  <a:lnTo>
                    <a:pt x="502" y="1254"/>
                  </a:lnTo>
                  <a:lnTo>
                    <a:pt x="502" y="1505"/>
                  </a:lnTo>
                  <a:lnTo>
                    <a:pt x="752" y="1505"/>
                  </a:lnTo>
                  <a:lnTo>
                    <a:pt x="752" y="1755"/>
                  </a:lnTo>
                  <a:lnTo>
                    <a:pt x="978" y="1755"/>
                  </a:lnTo>
                  <a:lnTo>
                    <a:pt x="1003" y="1505"/>
                  </a:lnTo>
                  <a:lnTo>
                    <a:pt x="1229" y="1505"/>
                  </a:lnTo>
                  <a:lnTo>
                    <a:pt x="1254" y="1254"/>
                  </a:lnTo>
                  <a:lnTo>
                    <a:pt x="1479" y="1254"/>
                  </a:lnTo>
                  <a:lnTo>
                    <a:pt x="1504" y="1003"/>
                  </a:lnTo>
                  <a:lnTo>
                    <a:pt x="1730" y="1003"/>
                  </a:lnTo>
                  <a:lnTo>
                    <a:pt x="1755" y="26"/>
                  </a:lnTo>
                  <a:lnTo>
                    <a:pt x="1254" y="26"/>
                  </a:lnTo>
                  <a:lnTo>
                    <a:pt x="1254" y="753"/>
                  </a:lnTo>
                  <a:lnTo>
                    <a:pt x="1003" y="753"/>
                  </a:lnTo>
                  <a:lnTo>
                    <a:pt x="1003" y="1003"/>
                  </a:lnTo>
                  <a:lnTo>
                    <a:pt x="752" y="1003"/>
                  </a:lnTo>
                  <a:lnTo>
                    <a:pt x="752" y="753"/>
                  </a:lnTo>
                  <a:lnTo>
                    <a:pt x="502" y="753"/>
                  </a:lnTo>
                  <a:lnTo>
                    <a:pt x="5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1"/>
            <p:cNvSpPr/>
            <p:nvPr/>
          </p:nvSpPr>
          <p:spPr>
            <a:xfrm>
              <a:off x="4956925" y="3290125"/>
              <a:ext cx="43875" cy="43900"/>
            </a:xfrm>
            <a:custGeom>
              <a:avLst/>
              <a:gdLst/>
              <a:ahLst/>
              <a:cxnLst/>
              <a:rect l="l" t="t" r="r" b="b"/>
              <a:pathLst>
                <a:path w="1755" h="1756" extrusionOk="0">
                  <a:moveTo>
                    <a:pt x="26" y="1"/>
                  </a:moveTo>
                  <a:lnTo>
                    <a:pt x="0" y="1730"/>
                  </a:lnTo>
                  <a:lnTo>
                    <a:pt x="1730" y="1755"/>
                  </a:lnTo>
                  <a:lnTo>
                    <a:pt x="1730" y="1505"/>
                  </a:lnTo>
                  <a:lnTo>
                    <a:pt x="502" y="1480"/>
                  </a:lnTo>
                  <a:lnTo>
                    <a:pt x="502" y="1003"/>
                  </a:lnTo>
                  <a:lnTo>
                    <a:pt x="1504" y="1003"/>
                  </a:lnTo>
                  <a:lnTo>
                    <a:pt x="1504" y="753"/>
                  </a:lnTo>
                  <a:lnTo>
                    <a:pt x="502" y="753"/>
                  </a:lnTo>
                  <a:lnTo>
                    <a:pt x="502" y="251"/>
                  </a:lnTo>
                  <a:lnTo>
                    <a:pt x="1755" y="251"/>
                  </a:lnTo>
                  <a:lnTo>
                    <a:pt x="17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1"/>
            <p:cNvSpPr/>
            <p:nvPr/>
          </p:nvSpPr>
          <p:spPr>
            <a:xfrm>
              <a:off x="5006425" y="3290750"/>
              <a:ext cx="43875" cy="43275"/>
            </a:xfrm>
            <a:custGeom>
              <a:avLst/>
              <a:gdLst/>
              <a:ahLst/>
              <a:cxnLst/>
              <a:rect l="l" t="t" r="r" b="b"/>
              <a:pathLst>
                <a:path w="1755" h="1731" extrusionOk="0">
                  <a:moveTo>
                    <a:pt x="1254" y="252"/>
                  </a:moveTo>
                  <a:lnTo>
                    <a:pt x="1254" y="753"/>
                  </a:lnTo>
                  <a:lnTo>
                    <a:pt x="1003" y="753"/>
                  </a:lnTo>
                  <a:lnTo>
                    <a:pt x="1003" y="978"/>
                  </a:lnTo>
                  <a:lnTo>
                    <a:pt x="502" y="978"/>
                  </a:lnTo>
                  <a:lnTo>
                    <a:pt x="527" y="252"/>
                  </a:lnTo>
                  <a:close/>
                  <a:moveTo>
                    <a:pt x="25" y="1"/>
                  </a:moveTo>
                  <a:lnTo>
                    <a:pt x="0" y="1730"/>
                  </a:lnTo>
                  <a:lnTo>
                    <a:pt x="502" y="1730"/>
                  </a:lnTo>
                  <a:lnTo>
                    <a:pt x="502" y="1229"/>
                  </a:lnTo>
                  <a:lnTo>
                    <a:pt x="752" y="1229"/>
                  </a:lnTo>
                  <a:lnTo>
                    <a:pt x="752" y="1480"/>
                  </a:lnTo>
                  <a:lnTo>
                    <a:pt x="1003" y="1480"/>
                  </a:lnTo>
                  <a:lnTo>
                    <a:pt x="1003" y="1730"/>
                  </a:lnTo>
                  <a:lnTo>
                    <a:pt x="1755" y="1730"/>
                  </a:lnTo>
                  <a:lnTo>
                    <a:pt x="1755" y="1505"/>
                  </a:lnTo>
                  <a:lnTo>
                    <a:pt x="1504" y="1480"/>
                  </a:lnTo>
                  <a:lnTo>
                    <a:pt x="1504" y="1254"/>
                  </a:lnTo>
                  <a:lnTo>
                    <a:pt x="1254" y="1229"/>
                  </a:lnTo>
                  <a:lnTo>
                    <a:pt x="1254" y="1003"/>
                  </a:lnTo>
                  <a:lnTo>
                    <a:pt x="1755" y="1003"/>
                  </a:lnTo>
                  <a:lnTo>
                    <a:pt x="1755" y="252"/>
                  </a:lnTo>
                  <a:lnTo>
                    <a:pt x="1504" y="252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Imagem 4">
            <a:extLst>
              <a:ext uri="{FF2B5EF4-FFF2-40B4-BE49-F238E27FC236}">
                <a16:creationId xmlns:a16="http://schemas.microsoft.com/office/drawing/2014/main" id="{8F7DF09B-CE16-70AD-C600-491170846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314" y="2942628"/>
            <a:ext cx="1712316" cy="217419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F511F9A-2843-AD59-E81E-B599685AC1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0706" y="3293234"/>
            <a:ext cx="1345593" cy="170854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9A1725A-41C5-6EE6-5164-8BA9680BD1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9074" y="2132026"/>
            <a:ext cx="926594" cy="117653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F1D84C16-E8BC-C4A3-F5CA-58E8EEF5A6B5}"/>
              </a:ext>
            </a:extLst>
          </p:cNvPr>
          <p:cNvSpPr txBox="1"/>
          <p:nvPr/>
        </p:nvSpPr>
        <p:spPr>
          <a:xfrm>
            <a:off x="562881" y="4172278"/>
            <a:ext cx="5334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Grupo: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Pedro Alysson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Wesley Alves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Jose </a:t>
            </a:r>
            <a:r>
              <a:rPr lang="en-US" dirty="0" err="1">
                <a:solidFill>
                  <a:schemeClr val="tx1"/>
                </a:solidFill>
              </a:rPr>
              <a:t>Ribamar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2420149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ENREDO</a:t>
            </a:r>
            <a:endParaRPr dirty="0"/>
          </a:p>
        </p:txBody>
      </p:sp>
      <p:sp>
        <p:nvSpPr>
          <p:cNvPr id="468" name="Google Shape;468;p32"/>
          <p:cNvSpPr txBox="1">
            <a:spLocks noGrp="1"/>
          </p:cNvSpPr>
          <p:nvPr>
            <p:ph type="body" idx="1"/>
          </p:nvPr>
        </p:nvSpPr>
        <p:spPr>
          <a:xfrm>
            <a:off x="904298" y="961402"/>
            <a:ext cx="7704000" cy="338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dirty="0">
                <a:solidFill>
                  <a:schemeClr val="lt1"/>
                </a:solidFill>
              </a:rPr>
              <a:t>A história termina com Chris se preparando para seguir sua carreira profissional, mas também planejando continuar suas lutas e aprimorar suas habilidades. Ele percebe que o equilíbrio entre o corpo e a mente é a chave para o sucesso em todas as áreas da vida.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52DB922-3A40-1E7C-E125-B434C3EA3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2511" y="3300522"/>
            <a:ext cx="1474382" cy="147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276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p48"/>
          <p:cNvSpPr txBox="1">
            <a:spLocks noGrp="1"/>
          </p:cNvSpPr>
          <p:nvPr>
            <p:ph type="title"/>
          </p:nvPr>
        </p:nvSpPr>
        <p:spPr>
          <a:xfrm>
            <a:off x="356475" y="1073727"/>
            <a:ext cx="8431050" cy="32079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Obrigado!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2420149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ENREDO</a:t>
            </a:r>
            <a:endParaRPr dirty="0"/>
          </a:p>
        </p:txBody>
      </p:sp>
      <p:sp>
        <p:nvSpPr>
          <p:cNvPr id="468" name="Google Shape;468;p32"/>
          <p:cNvSpPr txBox="1">
            <a:spLocks noGrp="1"/>
          </p:cNvSpPr>
          <p:nvPr>
            <p:ph type="body" idx="1"/>
          </p:nvPr>
        </p:nvSpPr>
        <p:spPr>
          <a:xfrm>
            <a:off x="454016" y="1180758"/>
            <a:ext cx="7704000" cy="338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dirty="0">
                <a:solidFill>
                  <a:schemeClr val="lt1"/>
                </a:solidFill>
              </a:rPr>
              <a:t>O jogo se passa em uma prestigiosa universidade.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25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dirty="0">
                <a:solidFill>
                  <a:schemeClr val="lt1"/>
                </a:solidFill>
              </a:rPr>
              <a:t>O personagem principal é Chris, um praticante de luta e estudante que está prestes a se formar em Análise e Desenvolvimento de Sistemas.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25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dirty="0">
                <a:solidFill>
                  <a:schemeClr val="lt1"/>
                </a:solidFill>
              </a:rPr>
              <a:t>No entanto, ele descobre que seus professores têm um esquema corrupto para conceder diplomas apenas para aqueles que eles consideram dignos.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B53E606-20F8-79F8-7D4C-6A76BA556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365" y="3026736"/>
            <a:ext cx="1277303" cy="162183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2420149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ENREDO</a:t>
            </a:r>
            <a:endParaRPr dirty="0"/>
          </a:p>
        </p:txBody>
      </p:sp>
      <p:sp>
        <p:nvSpPr>
          <p:cNvPr id="468" name="Google Shape;468;p32"/>
          <p:cNvSpPr txBox="1">
            <a:spLocks noGrp="1"/>
          </p:cNvSpPr>
          <p:nvPr>
            <p:ph type="body" idx="1"/>
          </p:nvPr>
        </p:nvSpPr>
        <p:spPr>
          <a:xfrm>
            <a:off x="570039" y="561823"/>
            <a:ext cx="7704000" cy="338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dirty="0">
                <a:solidFill>
                  <a:schemeClr val="lt1"/>
                </a:solidFill>
              </a:rPr>
              <a:t>Chris é um estudante talentoso, mas não é um dos favoritos dos professores e, por isso, eles se recusam a conceder-lhe o diploma. 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CFFD4FF-1693-78F3-A91C-6A940ADE5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0733" y="3870501"/>
            <a:ext cx="872720" cy="1108124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168C21AD-A39B-12CB-B8FB-232A8B0076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9113" y="3802095"/>
            <a:ext cx="926594" cy="117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55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2"/>
          <p:cNvSpPr txBox="1">
            <a:spLocks noGrp="1"/>
          </p:cNvSpPr>
          <p:nvPr>
            <p:ph type="title"/>
          </p:nvPr>
        </p:nvSpPr>
        <p:spPr>
          <a:xfrm>
            <a:off x="96223" y="140225"/>
            <a:ext cx="2420149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ENREDO</a:t>
            </a:r>
            <a:endParaRPr dirty="0"/>
          </a:p>
        </p:txBody>
      </p:sp>
      <p:sp>
        <p:nvSpPr>
          <p:cNvPr id="468" name="Google Shape;468;p32"/>
          <p:cNvSpPr txBox="1">
            <a:spLocks noGrp="1"/>
          </p:cNvSpPr>
          <p:nvPr>
            <p:ph type="body" idx="1"/>
          </p:nvPr>
        </p:nvSpPr>
        <p:spPr>
          <a:xfrm>
            <a:off x="769619" y="877650"/>
            <a:ext cx="7704000" cy="338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dirty="0">
                <a:solidFill>
                  <a:schemeClr val="lt1"/>
                </a:solidFill>
              </a:rPr>
              <a:t>Determinado a provar seu valor, ele decide lutar contra seus professores e seus seguidores em uma série de batalhas épicas para ganhar o direito de se formar. 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ED01E54E-83A4-2D18-B79B-E3EAE7D6E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5914" y="3693041"/>
            <a:ext cx="1009341" cy="1281597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5731EF74-54EA-3AA9-6680-EF851E3651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7271148" y="3603701"/>
            <a:ext cx="1303572" cy="153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278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2"/>
          <p:cNvSpPr txBox="1">
            <a:spLocks noGrp="1"/>
          </p:cNvSpPr>
          <p:nvPr>
            <p:ph type="title"/>
          </p:nvPr>
        </p:nvSpPr>
        <p:spPr>
          <a:xfrm>
            <a:off x="67869" y="154402"/>
            <a:ext cx="2420149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ENREDO</a:t>
            </a:r>
            <a:endParaRPr dirty="0"/>
          </a:p>
        </p:txBody>
      </p:sp>
      <p:sp>
        <p:nvSpPr>
          <p:cNvPr id="468" name="Google Shape;468;p32"/>
          <p:cNvSpPr txBox="1">
            <a:spLocks noGrp="1"/>
          </p:cNvSpPr>
          <p:nvPr>
            <p:ph type="body" idx="1"/>
          </p:nvPr>
        </p:nvSpPr>
        <p:spPr>
          <a:xfrm>
            <a:off x="585321" y="1194485"/>
            <a:ext cx="8154642" cy="338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dirty="0">
                <a:solidFill>
                  <a:schemeClr val="lt1"/>
                </a:solidFill>
              </a:rPr>
              <a:t>A primeira luta é contra o professor de Engenharia de Software, que é um mestre em </a:t>
            </a:r>
            <a:r>
              <a:rPr lang="pt-BR" sz="3000" dirty="0" err="1">
                <a:solidFill>
                  <a:schemeClr val="lt1"/>
                </a:solidFill>
              </a:rPr>
              <a:t>Jiu</a:t>
            </a:r>
            <a:r>
              <a:rPr lang="pt-BR" sz="3000" dirty="0">
                <a:solidFill>
                  <a:schemeClr val="lt1"/>
                </a:solidFill>
              </a:rPr>
              <a:t> Jitsu. Chris consegue vencer a luta usando suas habilidades de kickboxing, mas percebe que terá que enfrentar desafios cada vez maiores à medida que avança.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30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dirty="0">
                <a:solidFill>
                  <a:schemeClr val="lt1"/>
                </a:solidFill>
              </a:rPr>
              <a:t>À medida que o jogador progride, ele desbloqueia novas lutas e novos cenários.</a:t>
            </a:r>
          </a:p>
        </p:txBody>
      </p:sp>
    </p:spTree>
    <p:extLst>
      <p:ext uri="{BB962C8B-B14F-4D97-AF65-F5344CB8AC3E}">
        <p14:creationId xmlns:p14="http://schemas.microsoft.com/office/powerpoint/2010/main" val="4051520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2420149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ENREDO</a:t>
            </a:r>
            <a:endParaRPr dirty="0"/>
          </a:p>
        </p:txBody>
      </p:sp>
      <p:sp>
        <p:nvSpPr>
          <p:cNvPr id="468" name="Google Shape;468;p32"/>
          <p:cNvSpPr txBox="1">
            <a:spLocks noGrp="1"/>
          </p:cNvSpPr>
          <p:nvPr>
            <p:ph type="body" idx="1"/>
          </p:nvPr>
        </p:nvSpPr>
        <p:spPr>
          <a:xfrm>
            <a:off x="569107" y="877650"/>
            <a:ext cx="8005785" cy="338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dirty="0">
                <a:solidFill>
                  <a:schemeClr val="lt1"/>
                </a:solidFill>
              </a:rPr>
              <a:t>A medida que os golpes vão acertando o oponente, o jogador ganha pontos de experiência, que podem ser usados para desbloquear golpes especiais. Além disso, o jogador pode coletar poções de cura durante a jogatina.</a:t>
            </a:r>
          </a:p>
        </p:txBody>
      </p:sp>
    </p:spTree>
    <p:extLst>
      <p:ext uri="{BB962C8B-B14F-4D97-AF65-F5344CB8AC3E}">
        <p14:creationId xmlns:p14="http://schemas.microsoft.com/office/powerpoint/2010/main" val="3566447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2"/>
          <p:cNvSpPr txBox="1">
            <a:spLocks noGrp="1"/>
          </p:cNvSpPr>
          <p:nvPr>
            <p:ph type="title"/>
          </p:nvPr>
        </p:nvSpPr>
        <p:spPr>
          <a:xfrm>
            <a:off x="60782" y="0"/>
            <a:ext cx="2420149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ENREDO</a:t>
            </a:r>
            <a:endParaRPr dirty="0"/>
          </a:p>
        </p:txBody>
      </p:sp>
      <p:sp>
        <p:nvSpPr>
          <p:cNvPr id="468" name="Google Shape;468;p32"/>
          <p:cNvSpPr txBox="1">
            <a:spLocks noGrp="1"/>
          </p:cNvSpPr>
          <p:nvPr>
            <p:ph type="body" idx="1"/>
          </p:nvPr>
        </p:nvSpPr>
        <p:spPr>
          <a:xfrm>
            <a:off x="712911" y="1123602"/>
            <a:ext cx="8112112" cy="338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dirty="0">
                <a:solidFill>
                  <a:schemeClr val="lt1"/>
                </a:solidFill>
              </a:rPr>
              <a:t>As lutas ficam mais intensas a cada rodada, com Chris enfrentando professores de artes marciais diferentes, incluindo karatê, taekwondo, jiu-jitsu e boxe. Cada professor tem seu próprio estilo de luta, o que lhe obriga a se adaptar rapidamente.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25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dirty="0">
                <a:solidFill>
                  <a:schemeClr val="lt1"/>
                </a:solidFill>
              </a:rPr>
              <a:t>No meio das lutas, também precisa lidar com a pressão de seus colegas de classe, que estão torcendo por ele, bem como com os comentários dos professores que não acreditam que ele possa vencer. </a:t>
            </a:r>
          </a:p>
        </p:txBody>
      </p:sp>
    </p:spTree>
    <p:extLst>
      <p:ext uri="{BB962C8B-B14F-4D97-AF65-F5344CB8AC3E}">
        <p14:creationId xmlns:p14="http://schemas.microsoft.com/office/powerpoint/2010/main" val="1234325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2"/>
          <p:cNvSpPr txBox="1">
            <a:spLocks noGrp="1"/>
          </p:cNvSpPr>
          <p:nvPr>
            <p:ph type="title"/>
          </p:nvPr>
        </p:nvSpPr>
        <p:spPr>
          <a:xfrm>
            <a:off x="60781" y="90607"/>
            <a:ext cx="2420149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ENREDO</a:t>
            </a:r>
            <a:endParaRPr dirty="0"/>
          </a:p>
        </p:txBody>
      </p:sp>
      <p:sp>
        <p:nvSpPr>
          <p:cNvPr id="468" name="Google Shape;468;p32"/>
          <p:cNvSpPr txBox="1">
            <a:spLocks noGrp="1"/>
          </p:cNvSpPr>
          <p:nvPr>
            <p:ph type="body" idx="1"/>
          </p:nvPr>
        </p:nvSpPr>
        <p:spPr>
          <a:xfrm>
            <a:off x="720000" y="759268"/>
            <a:ext cx="7963256" cy="38446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dirty="0">
                <a:solidFill>
                  <a:schemeClr val="lt1"/>
                </a:solidFill>
              </a:rPr>
              <a:t>No final, Chris chega à luta final contra o reitor da universidade, que é um </a:t>
            </a:r>
            <a:r>
              <a:rPr lang="pt-BR" sz="3000" dirty="0" err="1">
                <a:solidFill>
                  <a:schemeClr val="lt1"/>
                </a:solidFill>
              </a:rPr>
              <a:t>ex-lutador</a:t>
            </a:r>
            <a:r>
              <a:rPr lang="pt-BR" sz="3000" dirty="0">
                <a:solidFill>
                  <a:schemeClr val="lt1"/>
                </a:solidFill>
              </a:rPr>
              <a:t> de artes marciais mistas. A luta é extremamente difícil e equilibrada, mas ele consegue vencer o reitor com uma série de golpes bem calculados.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30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897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2"/>
          <p:cNvSpPr txBox="1">
            <a:spLocks noGrp="1"/>
          </p:cNvSpPr>
          <p:nvPr>
            <p:ph type="title"/>
          </p:nvPr>
        </p:nvSpPr>
        <p:spPr>
          <a:xfrm>
            <a:off x="60781" y="90607"/>
            <a:ext cx="2420149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ENREDO</a:t>
            </a:r>
            <a:endParaRPr dirty="0"/>
          </a:p>
        </p:txBody>
      </p:sp>
      <p:sp>
        <p:nvSpPr>
          <p:cNvPr id="468" name="Google Shape;468;p32"/>
          <p:cNvSpPr txBox="1">
            <a:spLocks noGrp="1"/>
          </p:cNvSpPr>
          <p:nvPr>
            <p:ph type="body" idx="1"/>
          </p:nvPr>
        </p:nvSpPr>
        <p:spPr>
          <a:xfrm>
            <a:off x="720000" y="759268"/>
            <a:ext cx="7963256" cy="38446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dirty="0">
                <a:solidFill>
                  <a:schemeClr val="lt1"/>
                </a:solidFill>
              </a:rPr>
              <a:t>Com a vitória, ele se forma e recebe seu diploma. Ele ganha o respeito de todos os professores e seus colegas de classe, e se torna uma inspiração para outros estudantes da universidade.</a:t>
            </a:r>
          </a:p>
        </p:txBody>
      </p:sp>
    </p:spTree>
    <p:extLst>
      <p:ext uri="{BB962C8B-B14F-4D97-AF65-F5344CB8AC3E}">
        <p14:creationId xmlns:p14="http://schemas.microsoft.com/office/powerpoint/2010/main" val="312441375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 Videogames MK Plan by Slidesgo">
  <a:themeElements>
    <a:clrScheme name="Simple Light">
      <a:dk1>
        <a:srgbClr val="FFFFFF"/>
      </a:dk1>
      <a:lt1>
        <a:srgbClr val="512A8E"/>
      </a:lt1>
      <a:dk2>
        <a:srgbClr val="FFE400"/>
      </a:dk2>
      <a:lt2>
        <a:srgbClr val="FFA7BB"/>
      </a:lt2>
      <a:accent1>
        <a:srgbClr val="EB7DFF"/>
      </a:accent1>
      <a:accent2>
        <a:srgbClr val="7D1399"/>
      </a:accent2>
      <a:accent3>
        <a:srgbClr val="A5DBFF"/>
      </a:accent3>
      <a:accent4>
        <a:srgbClr val="FDE8DA"/>
      </a:accent4>
      <a:accent5>
        <a:srgbClr val="21262A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452</Words>
  <Application>Microsoft Office PowerPoint</Application>
  <PresentationFormat>Apresentação na tela (16:9)</PresentationFormat>
  <Paragraphs>34</Paragraphs>
  <Slides>11</Slides>
  <Notes>11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Retro Videogames MK Plan by Slidesgo</vt:lpstr>
      <vt:lpstr>fight</vt:lpstr>
      <vt:lpstr>ENREDO</vt:lpstr>
      <vt:lpstr>ENREDO</vt:lpstr>
      <vt:lpstr>ENREDO</vt:lpstr>
      <vt:lpstr>ENREDO</vt:lpstr>
      <vt:lpstr>ENREDO</vt:lpstr>
      <vt:lpstr>ENREDO</vt:lpstr>
      <vt:lpstr>ENREDO</vt:lpstr>
      <vt:lpstr>ENREDO</vt:lpstr>
      <vt:lpstr>ENREDO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fighter</dc:title>
  <cp:lastModifiedBy>Pedro Alysson</cp:lastModifiedBy>
  <cp:revision>4</cp:revision>
  <dcterms:modified xsi:type="dcterms:W3CDTF">2023-03-14T21:47:41Z</dcterms:modified>
</cp:coreProperties>
</file>